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8" r:id="rId2"/>
    <p:sldId id="257" r:id="rId3"/>
    <p:sldId id="270" r:id="rId4"/>
    <p:sldId id="271" r:id="rId5"/>
    <p:sldId id="272" r:id="rId6"/>
    <p:sldId id="273" r:id="rId7"/>
    <p:sldId id="278" r:id="rId8"/>
    <p:sldId id="279" r:id="rId9"/>
    <p:sldId id="259" r:id="rId10"/>
    <p:sldId id="260" r:id="rId11"/>
    <p:sldId id="274" r:id="rId12"/>
    <p:sldId id="280" r:id="rId13"/>
    <p:sldId id="261" r:id="rId14"/>
    <p:sldId id="275" r:id="rId15"/>
    <p:sldId id="262" r:id="rId16"/>
    <p:sldId id="263" r:id="rId17"/>
    <p:sldId id="276" r:id="rId18"/>
    <p:sldId id="264" r:id="rId19"/>
    <p:sldId id="265" r:id="rId20"/>
    <p:sldId id="266" r:id="rId21"/>
    <p:sldId id="277" r:id="rId22"/>
    <p:sldId id="267" r:id="rId23"/>
    <p:sldId id="268" r:id="rId24"/>
    <p:sldId id="26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63505-BF49-49EE-B567-E38EF07D532A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C392B-7717-4D20-8732-AC383609F9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A0DD4-383D-48E3-B337-334DB1AEF3C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8B03CF-C531-4986-B511-9F8F8FA7ABE8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8AA790-C850-475F-AC92-33D660D64B4F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3B287F-ACFF-4935-A737-630F39255200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71A7DF-BF8A-4858-862B-3018D02F97F9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D8DB04-901B-493C-B94A-F08AB0D20F17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2BF01F-AF66-407A-9202-3933D8A91B80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3C193F-7053-4A4E-91B2-155D259FCFF8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3C193F-7053-4A4E-91B2-155D259FCFF8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A9C1A0-6000-42E4-A8E4-58EE5FDEC0E0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06CC50-E8C8-4381-B64C-F17501A4B93F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F348B4-CE42-4C03-86B1-C47722C277DF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93AB2F-591E-4E57-85F3-75CDACDC5D46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3A1D3-C7C3-4DBB-94E0-F684F204C268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FAB2E-0790-483C-81E4-C3C39A2C84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2.2: Equations of Lines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2, 2009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Point-slope form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y-y</a:t>
            </a:r>
            <a:r>
              <a:rPr lang="en-US" baseline="-25000" dirty="0" smtClean="0"/>
              <a:t>1</a:t>
            </a:r>
            <a:r>
              <a:rPr lang="en-US" dirty="0" smtClean="0"/>
              <a:t>=m(x-x</a:t>
            </a:r>
            <a:r>
              <a:rPr lang="en-US" baseline="-25000" dirty="0" smtClean="0"/>
              <a:t>1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y=m(x-x</a:t>
            </a:r>
            <a:r>
              <a:rPr lang="en-US" baseline="-25000" dirty="0" smtClean="0"/>
              <a:t>1</a:t>
            </a:r>
            <a:r>
              <a:rPr lang="en-US" dirty="0" smtClean="0"/>
              <a:t>)+y</a:t>
            </a:r>
            <a:r>
              <a:rPr lang="en-US" baseline="-25000" dirty="0" smtClean="0"/>
              <a:t>1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Where m= slope and (x</a:t>
            </a:r>
            <a:r>
              <a:rPr lang="en-US" baseline="-25000" dirty="0" smtClean="0"/>
              <a:t>1</a:t>
            </a:r>
            <a:r>
              <a:rPr lang="en-US" dirty="0" smtClean="0"/>
              <a:t>,y</a:t>
            </a:r>
            <a:r>
              <a:rPr lang="en-US" baseline="-25000" dirty="0" smtClean="0"/>
              <a:t>1</a:t>
            </a:r>
            <a:r>
              <a:rPr lang="en-US" dirty="0" smtClean="0"/>
              <a:t>) is an ordered pair on the line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22" name="SMARTPenAnnotation1005"/>
          <p:cNvSpPr/>
          <p:nvPr/>
        </p:nvSpPr>
        <p:spPr>
          <a:xfrm>
            <a:off x="3200400" y="3786919"/>
            <a:ext cx="385761" cy="730774"/>
          </a:xfrm>
          <a:custGeom>
            <a:avLst/>
            <a:gdLst/>
            <a:ahLst/>
            <a:cxnLst/>
            <a:rect l="0" t="0" r="0" b="0"/>
            <a:pathLst>
              <a:path w="385761" h="730774">
                <a:moveTo>
                  <a:pt x="102870" y="62133"/>
                </a:moveTo>
                <a:lnTo>
                  <a:pt x="102870" y="57582"/>
                </a:lnTo>
                <a:lnTo>
                  <a:pt x="101917" y="56242"/>
                </a:lnTo>
                <a:lnTo>
                  <a:pt x="100329" y="55348"/>
                </a:lnTo>
                <a:lnTo>
                  <a:pt x="95489" y="53914"/>
                </a:lnTo>
                <a:lnTo>
                  <a:pt x="95091" y="54749"/>
                </a:lnTo>
                <a:lnTo>
                  <a:pt x="94650" y="58216"/>
                </a:lnTo>
                <a:lnTo>
                  <a:pt x="95485" y="60474"/>
                </a:lnTo>
                <a:lnTo>
                  <a:pt x="100258" y="68203"/>
                </a:lnTo>
                <a:lnTo>
                  <a:pt x="103048" y="76526"/>
                </a:lnTo>
                <a:lnTo>
                  <a:pt x="107076" y="82182"/>
                </a:lnTo>
                <a:lnTo>
                  <a:pt x="109502" y="100572"/>
                </a:lnTo>
                <a:lnTo>
                  <a:pt x="110149" y="113476"/>
                </a:lnTo>
                <a:lnTo>
                  <a:pt x="113407" y="132895"/>
                </a:lnTo>
                <a:lnTo>
                  <a:pt x="118057" y="154537"/>
                </a:lnTo>
                <a:lnTo>
                  <a:pt x="119434" y="173015"/>
                </a:lnTo>
                <a:lnTo>
                  <a:pt x="119843" y="190554"/>
                </a:lnTo>
                <a:lnTo>
                  <a:pt x="119981" y="213548"/>
                </a:lnTo>
                <a:lnTo>
                  <a:pt x="122540" y="224996"/>
                </a:lnTo>
                <a:lnTo>
                  <a:pt x="129335" y="242151"/>
                </a:lnTo>
                <a:lnTo>
                  <a:pt x="134635" y="252631"/>
                </a:lnTo>
                <a:lnTo>
                  <a:pt x="142020" y="263886"/>
                </a:lnTo>
                <a:lnTo>
                  <a:pt x="144083" y="270229"/>
                </a:lnTo>
                <a:lnTo>
                  <a:pt x="146537" y="273253"/>
                </a:lnTo>
                <a:lnTo>
                  <a:pt x="161625" y="284952"/>
                </a:lnTo>
                <a:lnTo>
                  <a:pt x="164900" y="287831"/>
                </a:lnTo>
                <a:lnTo>
                  <a:pt x="167083" y="290704"/>
                </a:lnTo>
                <a:lnTo>
                  <a:pt x="169509" y="296435"/>
                </a:lnTo>
                <a:lnTo>
                  <a:pt x="172061" y="298344"/>
                </a:lnTo>
                <a:lnTo>
                  <a:pt x="179976" y="300466"/>
                </a:lnTo>
                <a:lnTo>
                  <a:pt x="190592" y="301660"/>
                </a:lnTo>
                <a:lnTo>
                  <a:pt x="199325" y="301940"/>
                </a:lnTo>
                <a:lnTo>
                  <a:pt x="225367" y="302150"/>
                </a:lnTo>
                <a:lnTo>
                  <a:pt x="233830" y="299617"/>
                </a:lnTo>
                <a:lnTo>
                  <a:pt x="242989" y="295317"/>
                </a:lnTo>
                <a:lnTo>
                  <a:pt x="253501" y="287540"/>
                </a:lnTo>
                <a:lnTo>
                  <a:pt x="263600" y="279204"/>
                </a:lnTo>
                <a:lnTo>
                  <a:pt x="273048" y="273544"/>
                </a:lnTo>
                <a:lnTo>
                  <a:pt x="281057" y="265313"/>
                </a:lnTo>
                <a:lnTo>
                  <a:pt x="290921" y="249970"/>
                </a:lnTo>
                <a:lnTo>
                  <a:pt x="302787" y="227718"/>
                </a:lnTo>
                <a:lnTo>
                  <a:pt x="311102" y="213832"/>
                </a:lnTo>
                <a:lnTo>
                  <a:pt x="320195" y="199087"/>
                </a:lnTo>
                <a:lnTo>
                  <a:pt x="330669" y="179124"/>
                </a:lnTo>
                <a:lnTo>
                  <a:pt x="338852" y="156487"/>
                </a:lnTo>
                <a:lnTo>
                  <a:pt x="343605" y="131576"/>
                </a:lnTo>
                <a:lnTo>
                  <a:pt x="351468" y="98077"/>
                </a:lnTo>
                <a:lnTo>
                  <a:pt x="354327" y="84191"/>
                </a:lnTo>
                <a:lnTo>
                  <a:pt x="357504" y="63682"/>
                </a:lnTo>
                <a:lnTo>
                  <a:pt x="358351" y="51735"/>
                </a:lnTo>
                <a:lnTo>
                  <a:pt x="358915" y="38056"/>
                </a:lnTo>
                <a:lnTo>
                  <a:pt x="359896" y="366"/>
                </a:lnTo>
                <a:lnTo>
                  <a:pt x="359946" y="0"/>
                </a:lnTo>
                <a:lnTo>
                  <a:pt x="360984" y="17439"/>
                </a:lnTo>
                <a:lnTo>
                  <a:pt x="364590" y="34967"/>
                </a:lnTo>
                <a:lnTo>
                  <a:pt x="367424" y="57153"/>
                </a:lnTo>
                <a:lnTo>
                  <a:pt x="380164" y="148427"/>
                </a:lnTo>
                <a:lnTo>
                  <a:pt x="382030" y="167287"/>
                </a:lnTo>
                <a:lnTo>
                  <a:pt x="383274" y="183671"/>
                </a:lnTo>
                <a:lnTo>
                  <a:pt x="384103" y="198404"/>
                </a:lnTo>
                <a:lnTo>
                  <a:pt x="385025" y="224933"/>
                </a:lnTo>
                <a:lnTo>
                  <a:pt x="385617" y="273008"/>
                </a:lnTo>
                <a:lnTo>
                  <a:pt x="385760" y="412082"/>
                </a:lnTo>
                <a:lnTo>
                  <a:pt x="384809" y="424972"/>
                </a:lnTo>
                <a:lnTo>
                  <a:pt x="383221" y="437376"/>
                </a:lnTo>
                <a:lnTo>
                  <a:pt x="378918" y="462270"/>
                </a:lnTo>
                <a:lnTo>
                  <a:pt x="373830" y="489209"/>
                </a:lnTo>
                <a:lnTo>
                  <a:pt x="370187" y="502108"/>
                </a:lnTo>
                <a:lnTo>
                  <a:pt x="365854" y="514518"/>
                </a:lnTo>
                <a:lnTo>
                  <a:pt x="361060" y="526600"/>
                </a:lnTo>
                <a:lnTo>
                  <a:pt x="356911" y="538465"/>
                </a:lnTo>
                <a:lnTo>
                  <a:pt x="353193" y="550185"/>
                </a:lnTo>
                <a:lnTo>
                  <a:pt x="349762" y="561809"/>
                </a:lnTo>
                <a:lnTo>
                  <a:pt x="345569" y="573367"/>
                </a:lnTo>
                <a:lnTo>
                  <a:pt x="340869" y="584884"/>
                </a:lnTo>
                <a:lnTo>
                  <a:pt x="335831" y="596371"/>
                </a:lnTo>
                <a:lnTo>
                  <a:pt x="328662" y="609744"/>
                </a:lnTo>
                <a:lnTo>
                  <a:pt x="320073" y="624375"/>
                </a:lnTo>
                <a:lnTo>
                  <a:pt x="310537" y="639843"/>
                </a:lnTo>
                <a:lnTo>
                  <a:pt x="301322" y="653013"/>
                </a:lnTo>
                <a:lnTo>
                  <a:pt x="292321" y="664651"/>
                </a:lnTo>
                <a:lnTo>
                  <a:pt x="283463" y="675267"/>
                </a:lnTo>
                <a:lnTo>
                  <a:pt x="275652" y="684249"/>
                </a:lnTo>
                <a:lnTo>
                  <a:pt x="268541" y="692142"/>
                </a:lnTo>
                <a:lnTo>
                  <a:pt x="261894" y="699309"/>
                </a:lnTo>
                <a:lnTo>
                  <a:pt x="254606" y="705040"/>
                </a:lnTo>
                <a:lnTo>
                  <a:pt x="246890" y="709813"/>
                </a:lnTo>
                <a:lnTo>
                  <a:pt x="218525" y="724316"/>
                </a:lnTo>
                <a:lnTo>
                  <a:pt x="211406" y="726474"/>
                </a:lnTo>
                <a:lnTo>
                  <a:pt x="203802" y="727912"/>
                </a:lnTo>
                <a:lnTo>
                  <a:pt x="195876" y="728870"/>
                </a:lnTo>
                <a:lnTo>
                  <a:pt x="187733" y="729510"/>
                </a:lnTo>
                <a:lnTo>
                  <a:pt x="179448" y="729936"/>
                </a:lnTo>
                <a:lnTo>
                  <a:pt x="162622" y="730409"/>
                </a:lnTo>
                <a:lnTo>
                  <a:pt x="107100" y="730766"/>
                </a:lnTo>
                <a:lnTo>
                  <a:pt x="97117" y="730773"/>
                </a:lnTo>
                <a:lnTo>
                  <a:pt x="88557" y="729826"/>
                </a:lnTo>
                <a:lnTo>
                  <a:pt x="80945" y="728242"/>
                </a:lnTo>
                <a:lnTo>
                  <a:pt x="73966" y="726233"/>
                </a:lnTo>
                <a:lnTo>
                  <a:pt x="67408" y="723941"/>
                </a:lnTo>
                <a:lnTo>
                  <a:pt x="61131" y="721461"/>
                </a:lnTo>
                <a:lnTo>
                  <a:pt x="50029" y="717118"/>
                </a:lnTo>
                <a:lnTo>
                  <a:pt x="38424" y="713720"/>
                </a:lnTo>
                <a:lnTo>
                  <a:pt x="28953" y="708057"/>
                </a:lnTo>
                <a:lnTo>
                  <a:pt x="23028" y="706398"/>
                </a:lnTo>
                <a:lnTo>
                  <a:pt x="14337" y="705464"/>
                </a:lnTo>
                <a:lnTo>
                  <a:pt x="11463" y="704380"/>
                </a:lnTo>
                <a:lnTo>
                  <a:pt x="0" y="6964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06"/>
          <p:cNvSpPr/>
          <p:nvPr/>
        </p:nvSpPr>
        <p:spPr>
          <a:xfrm>
            <a:off x="3821253" y="3883342"/>
            <a:ext cx="433565" cy="51332"/>
          </a:xfrm>
          <a:custGeom>
            <a:avLst/>
            <a:gdLst/>
            <a:ahLst/>
            <a:cxnLst/>
            <a:rect l="0" t="0" r="0" b="0"/>
            <a:pathLst>
              <a:path w="433565" h="51332">
                <a:moveTo>
                  <a:pt x="4939" y="42862"/>
                </a:moveTo>
                <a:lnTo>
                  <a:pt x="0" y="42862"/>
                </a:lnTo>
                <a:lnTo>
                  <a:pt x="8651" y="42862"/>
                </a:lnTo>
                <a:lnTo>
                  <a:pt x="11224" y="43815"/>
                </a:lnTo>
                <a:lnTo>
                  <a:pt x="13891" y="45403"/>
                </a:lnTo>
                <a:lnTo>
                  <a:pt x="16623" y="47413"/>
                </a:lnTo>
                <a:lnTo>
                  <a:pt x="19395" y="48754"/>
                </a:lnTo>
                <a:lnTo>
                  <a:pt x="25017" y="50243"/>
                </a:lnTo>
                <a:lnTo>
                  <a:pt x="38087" y="51082"/>
                </a:lnTo>
                <a:lnTo>
                  <a:pt x="54025" y="51331"/>
                </a:lnTo>
                <a:lnTo>
                  <a:pt x="60523" y="50413"/>
                </a:lnTo>
                <a:lnTo>
                  <a:pt x="67712" y="48849"/>
                </a:lnTo>
                <a:lnTo>
                  <a:pt x="75363" y="46854"/>
                </a:lnTo>
                <a:lnTo>
                  <a:pt x="82368" y="45523"/>
                </a:lnTo>
                <a:lnTo>
                  <a:pt x="95232" y="44045"/>
                </a:lnTo>
                <a:lnTo>
                  <a:pt x="102282" y="43651"/>
                </a:lnTo>
                <a:lnTo>
                  <a:pt x="117735" y="43213"/>
                </a:lnTo>
                <a:lnTo>
                  <a:pt x="126809" y="42143"/>
                </a:lnTo>
                <a:lnTo>
                  <a:pt x="136668" y="40478"/>
                </a:lnTo>
                <a:lnTo>
                  <a:pt x="207172" y="26411"/>
                </a:lnTo>
                <a:lnTo>
                  <a:pt x="226439" y="23322"/>
                </a:lnTo>
                <a:lnTo>
                  <a:pt x="243093" y="21263"/>
                </a:lnTo>
                <a:lnTo>
                  <a:pt x="258006" y="19891"/>
                </a:lnTo>
                <a:lnTo>
                  <a:pt x="270805" y="18023"/>
                </a:lnTo>
                <a:lnTo>
                  <a:pt x="282196" y="15825"/>
                </a:lnTo>
                <a:lnTo>
                  <a:pt x="292647" y="13408"/>
                </a:lnTo>
                <a:lnTo>
                  <a:pt x="302472" y="10843"/>
                </a:lnTo>
                <a:lnTo>
                  <a:pt x="311879" y="8182"/>
                </a:lnTo>
                <a:lnTo>
                  <a:pt x="321008" y="5454"/>
                </a:lnTo>
                <a:lnTo>
                  <a:pt x="332809" y="3637"/>
                </a:lnTo>
                <a:lnTo>
                  <a:pt x="346392" y="2425"/>
                </a:lnTo>
                <a:lnTo>
                  <a:pt x="372913" y="1078"/>
                </a:lnTo>
                <a:lnTo>
                  <a:pt x="391051" y="479"/>
                </a:lnTo>
                <a:lnTo>
                  <a:pt x="417264" y="95"/>
                </a:lnTo>
                <a:lnTo>
                  <a:pt x="43356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07"/>
          <p:cNvSpPr/>
          <p:nvPr/>
        </p:nvSpPr>
        <p:spPr>
          <a:xfrm>
            <a:off x="4143375" y="4089085"/>
            <a:ext cx="1285876" cy="60006"/>
          </a:xfrm>
          <a:custGeom>
            <a:avLst/>
            <a:gdLst/>
            <a:ahLst/>
            <a:cxnLst/>
            <a:rect l="0" t="0" r="0" b="0"/>
            <a:pathLst>
              <a:path w="1285876" h="60006">
                <a:moveTo>
                  <a:pt x="0" y="60005"/>
                </a:moveTo>
                <a:lnTo>
                  <a:pt x="9102" y="55454"/>
                </a:lnTo>
                <a:lnTo>
                  <a:pt x="13687" y="54113"/>
                </a:lnTo>
                <a:lnTo>
                  <a:pt x="23863" y="52624"/>
                </a:lnTo>
                <a:lnTo>
                  <a:pt x="56647" y="51589"/>
                </a:lnTo>
                <a:lnTo>
                  <a:pt x="236651" y="51432"/>
                </a:lnTo>
                <a:lnTo>
                  <a:pt x="246350" y="50480"/>
                </a:lnTo>
                <a:lnTo>
                  <a:pt x="255673" y="48892"/>
                </a:lnTo>
                <a:lnTo>
                  <a:pt x="264746" y="46881"/>
                </a:lnTo>
                <a:lnTo>
                  <a:pt x="273652" y="45541"/>
                </a:lnTo>
                <a:lnTo>
                  <a:pt x="291168" y="44051"/>
                </a:lnTo>
                <a:lnTo>
                  <a:pt x="317094" y="43213"/>
                </a:lnTo>
                <a:lnTo>
                  <a:pt x="324744" y="42143"/>
                </a:lnTo>
                <a:lnTo>
                  <a:pt x="331748" y="40476"/>
                </a:lnTo>
                <a:lnTo>
                  <a:pt x="338323" y="38413"/>
                </a:lnTo>
                <a:lnTo>
                  <a:pt x="355089" y="36086"/>
                </a:lnTo>
                <a:lnTo>
                  <a:pt x="455727" y="25506"/>
                </a:lnTo>
                <a:lnTo>
                  <a:pt x="478125" y="22717"/>
                </a:lnTo>
                <a:lnTo>
                  <a:pt x="496868" y="20859"/>
                </a:lnTo>
                <a:lnTo>
                  <a:pt x="513172" y="19620"/>
                </a:lnTo>
                <a:lnTo>
                  <a:pt x="541449" y="18244"/>
                </a:lnTo>
                <a:lnTo>
                  <a:pt x="578788" y="17468"/>
                </a:lnTo>
                <a:lnTo>
                  <a:pt x="618744" y="16286"/>
                </a:lnTo>
                <a:lnTo>
                  <a:pt x="677996" y="11279"/>
                </a:lnTo>
                <a:lnTo>
                  <a:pt x="708367" y="9774"/>
                </a:lnTo>
                <a:lnTo>
                  <a:pt x="746884" y="8926"/>
                </a:lnTo>
                <a:lnTo>
                  <a:pt x="759860" y="7855"/>
                </a:lnTo>
                <a:lnTo>
                  <a:pt x="773274" y="6188"/>
                </a:lnTo>
                <a:lnTo>
                  <a:pt x="786978" y="4124"/>
                </a:lnTo>
                <a:lnTo>
                  <a:pt x="800877" y="2749"/>
                </a:lnTo>
                <a:lnTo>
                  <a:pt x="829020" y="1220"/>
                </a:lnTo>
                <a:lnTo>
                  <a:pt x="894394" y="360"/>
                </a:lnTo>
                <a:lnTo>
                  <a:pt x="1221598" y="0"/>
                </a:lnTo>
                <a:lnTo>
                  <a:pt x="1236356" y="951"/>
                </a:lnTo>
                <a:lnTo>
                  <a:pt x="1248100" y="2538"/>
                </a:lnTo>
                <a:lnTo>
                  <a:pt x="1271534" y="7378"/>
                </a:lnTo>
                <a:lnTo>
                  <a:pt x="1280143" y="8217"/>
                </a:lnTo>
                <a:lnTo>
                  <a:pt x="1282054" y="9287"/>
                </a:lnTo>
                <a:lnTo>
                  <a:pt x="1283327" y="10953"/>
                </a:lnTo>
                <a:lnTo>
                  <a:pt x="1285875" y="171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08"/>
          <p:cNvSpPr/>
          <p:nvPr/>
        </p:nvSpPr>
        <p:spPr>
          <a:xfrm>
            <a:off x="4589145" y="4162377"/>
            <a:ext cx="214313" cy="351613"/>
          </a:xfrm>
          <a:custGeom>
            <a:avLst/>
            <a:gdLst/>
            <a:ahLst/>
            <a:cxnLst/>
            <a:rect l="0" t="0" r="0" b="0"/>
            <a:pathLst>
              <a:path w="214313" h="351613">
                <a:moveTo>
                  <a:pt x="0" y="12430"/>
                </a:moveTo>
                <a:lnTo>
                  <a:pt x="4550" y="21532"/>
                </a:lnTo>
                <a:lnTo>
                  <a:pt x="6785" y="31080"/>
                </a:lnTo>
                <a:lnTo>
                  <a:pt x="7381" y="36294"/>
                </a:lnTo>
                <a:lnTo>
                  <a:pt x="9683" y="42627"/>
                </a:lnTo>
                <a:lnTo>
                  <a:pt x="13122" y="49706"/>
                </a:lnTo>
                <a:lnTo>
                  <a:pt x="17321" y="57284"/>
                </a:lnTo>
                <a:lnTo>
                  <a:pt x="20120" y="64240"/>
                </a:lnTo>
                <a:lnTo>
                  <a:pt x="21985" y="70782"/>
                </a:lnTo>
                <a:lnTo>
                  <a:pt x="23229" y="77049"/>
                </a:lnTo>
                <a:lnTo>
                  <a:pt x="25963" y="85037"/>
                </a:lnTo>
                <a:lnTo>
                  <a:pt x="29692" y="94172"/>
                </a:lnTo>
                <a:lnTo>
                  <a:pt x="34081" y="104072"/>
                </a:lnTo>
                <a:lnTo>
                  <a:pt x="38913" y="112577"/>
                </a:lnTo>
                <a:lnTo>
                  <a:pt x="44040" y="120153"/>
                </a:lnTo>
                <a:lnTo>
                  <a:pt x="49362" y="127108"/>
                </a:lnTo>
                <a:lnTo>
                  <a:pt x="54816" y="132697"/>
                </a:lnTo>
                <a:lnTo>
                  <a:pt x="60356" y="137376"/>
                </a:lnTo>
                <a:lnTo>
                  <a:pt x="65954" y="141447"/>
                </a:lnTo>
                <a:lnTo>
                  <a:pt x="70639" y="145114"/>
                </a:lnTo>
                <a:lnTo>
                  <a:pt x="74715" y="148511"/>
                </a:lnTo>
                <a:lnTo>
                  <a:pt x="78385" y="151728"/>
                </a:lnTo>
                <a:lnTo>
                  <a:pt x="81784" y="152921"/>
                </a:lnTo>
                <a:lnTo>
                  <a:pt x="85003" y="152763"/>
                </a:lnTo>
                <a:lnTo>
                  <a:pt x="91119" y="151000"/>
                </a:lnTo>
                <a:lnTo>
                  <a:pt x="97012" y="150217"/>
                </a:lnTo>
                <a:lnTo>
                  <a:pt x="99917" y="149055"/>
                </a:lnTo>
                <a:lnTo>
                  <a:pt x="105685" y="145225"/>
                </a:lnTo>
                <a:lnTo>
                  <a:pt x="111423" y="140347"/>
                </a:lnTo>
                <a:lnTo>
                  <a:pt x="117149" y="135005"/>
                </a:lnTo>
                <a:lnTo>
                  <a:pt x="128586" y="123814"/>
                </a:lnTo>
                <a:lnTo>
                  <a:pt x="134301" y="117179"/>
                </a:lnTo>
                <a:lnTo>
                  <a:pt x="140017" y="107880"/>
                </a:lnTo>
                <a:lnTo>
                  <a:pt x="142874" y="100829"/>
                </a:lnTo>
                <a:lnTo>
                  <a:pt x="145732" y="92317"/>
                </a:lnTo>
                <a:lnTo>
                  <a:pt x="148589" y="82833"/>
                </a:lnTo>
                <a:lnTo>
                  <a:pt x="151447" y="74606"/>
                </a:lnTo>
                <a:lnTo>
                  <a:pt x="154305" y="67215"/>
                </a:lnTo>
                <a:lnTo>
                  <a:pt x="157162" y="60384"/>
                </a:lnTo>
                <a:lnTo>
                  <a:pt x="160337" y="50253"/>
                </a:lnTo>
                <a:lnTo>
                  <a:pt x="161748" y="39718"/>
                </a:lnTo>
                <a:lnTo>
                  <a:pt x="162125" y="31574"/>
                </a:lnTo>
                <a:lnTo>
                  <a:pt x="162778" y="6555"/>
                </a:lnTo>
                <a:lnTo>
                  <a:pt x="162848" y="0"/>
                </a:lnTo>
                <a:lnTo>
                  <a:pt x="162864" y="1508"/>
                </a:lnTo>
                <a:lnTo>
                  <a:pt x="168766" y="16129"/>
                </a:lnTo>
                <a:lnTo>
                  <a:pt x="171607" y="27073"/>
                </a:lnTo>
                <a:lnTo>
                  <a:pt x="175647" y="36718"/>
                </a:lnTo>
                <a:lnTo>
                  <a:pt x="187827" y="66511"/>
                </a:lnTo>
                <a:lnTo>
                  <a:pt x="190941" y="76106"/>
                </a:lnTo>
                <a:lnTo>
                  <a:pt x="193016" y="84408"/>
                </a:lnTo>
                <a:lnTo>
                  <a:pt x="198477" y="115354"/>
                </a:lnTo>
                <a:lnTo>
                  <a:pt x="200898" y="129624"/>
                </a:lnTo>
                <a:lnTo>
                  <a:pt x="202512" y="141994"/>
                </a:lnTo>
                <a:lnTo>
                  <a:pt x="203588" y="153099"/>
                </a:lnTo>
                <a:lnTo>
                  <a:pt x="204305" y="163359"/>
                </a:lnTo>
                <a:lnTo>
                  <a:pt x="209865" y="218757"/>
                </a:lnTo>
                <a:lnTo>
                  <a:pt x="211348" y="239517"/>
                </a:lnTo>
                <a:lnTo>
                  <a:pt x="212336" y="260024"/>
                </a:lnTo>
                <a:lnTo>
                  <a:pt x="212994" y="280363"/>
                </a:lnTo>
                <a:lnTo>
                  <a:pt x="212481" y="295827"/>
                </a:lnTo>
                <a:lnTo>
                  <a:pt x="211187" y="308041"/>
                </a:lnTo>
                <a:lnTo>
                  <a:pt x="209371" y="318089"/>
                </a:lnTo>
                <a:lnTo>
                  <a:pt x="206255" y="326693"/>
                </a:lnTo>
                <a:lnTo>
                  <a:pt x="202274" y="334334"/>
                </a:lnTo>
                <a:lnTo>
                  <a:pt x="197714" y="341332"/>
                </a:lnTo>
                <a:lnTo>
                  <a:pt x="193721" y="345998"/>
                </a:lnTo>
                <a:lnTo>
                  <a:pt x="190108" y="349109"/>
                </a:lnTo>
                <a:lnTo>
                  <a:pt x="186746" y="351183"/>
                </a:lnTo>
                <a:lnTo>
                  <a:pt x="183552" y="351612"/>
                </a:lnTo>
                <a:lnTo>
                  <a:pt x="180470" y="350947"/>
                </a:lnTo>
                <a:lnTo>
                  <a:pt x="174506" y="348619"/>
                </a:lnTo>
                <a:lnTo>
                  <a:pt x="168681" y="347585"/>
                </a:lnTo>
                <a:lnTo>
                  <a:pt x="165793" y="346357"/>
                </a:lnTo>
                <a:lnTo>
                  <a:pt x="160046" y="342452"/>
                </a:lnTo>
                <a:lnTo>
                  <a:pt x="154317" y="337542"/>
                </a:lnTo>
                <a:lnTo>
                  <a:pt x="151455" y="334899"/>
                </a:lnTo>
                <a:lnTo>
                  <a:pt x="148594" y="327421"/>
                </a:lnTo>
                <a:lnTo>
                  <a:pt x="145736" y="316722"/>
                </a:lnTo>
                <a:lnTo>
                  <a:pt x="142877" y="303874"/>
                </a:lnTo>
                <a:lnTo>
                  <a:pt x="141923" y="290546"/>
                </a:lnTo>
                <a:lnTo>
                  <a:pt x="142241" y="276898"/>
                </a:lnTo>
                <a:lnTo>
                  <a:pt x="143404" y="263037"/>
                </a:lnTo>
                <a:lnTo>
                  <a:pt x="144698" y="242556"/>
                </a:lnTo>
                <a:lnTo>
                  <a:pt x="145042" y="234427"/>
                </a:lnTo>
                <a:lnTo>
                  <a:pt x="147177" y="228056"/>
                </a:lnTo>
                <a:lnTo>
                  <a:pt x="150506" y="222856"/>
                </a:lnTo>
                <a:lnTo>
                  <a:pt x="154629" y="218436"/>
                </a:lnTo>
                <a:lnTo>
                  <a:pt x="158331" y="213585"/>
                </a:lnTo>
                <a:lnTo>
                  <a:pt x="164984" y="203115"/>
                </a:lnTo>
                <a:lnTo>
                  <a:pt x="169044" y="198608"/>
                </a:lnTo>
                <a:lnTo>
                  <a:pt x="173656" y="194652"/>
                </a:lnTo>
                <a:lnTo>
                  <a:pt x="178636" y="191061"/>
                </a:lnTo>
                <a:lnTo>
                  <a:pt x="183860" y="186762"/>
                </a:lnTo>
                <a:lnTo>
                  <a:pt x="189248" y="181992"/>
                </a:lnTo>
                <a:lnTo>
                  <a:pt x="194745" y="176906"/>
                </a:lnTo>
                <a:lnTo>
                  <a:pt x="199363" y="173516"/>
                </a:lnTo>
                <a:lnTo>
                  <a:pt x="203393" y="171256"/>
                </a:lnTo>
                <a:lnTo>
                  <a:pt x="214312" y="1667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09"/>
          <p:cNvSpPr/>
          <p:nvPr/>
        </p:nvSpPr>
        <p:spPr>
          <a:xfrm>
            <a:off x="4914900" y="4251960"/>
            <a:ext cx="42863" cy="180023"/>
          </a:xfrm>
          <a:custGeom>
            <a:avLst/>
            <a:gdLst/>
            <a:ahLst/>
            <a:cxnLst/>
            <a:rect l="0" t="0" r="0" b="0"/>
            <a:pathLst>
              <a:path w="42863" h="180023">
                <a:moveTo>
                  <a:pt x="0" y="0"/>
                </a:moveTo>
                <a:lnTo>
                  <a:pt x="0" y="13652"/>
                </a:lnTo>
                <a:lnTo>
                  <a:pt x="1904" y="24341"/>
                </a:lnTo>
                <a:lnTo>
                  <a:pt x="5079" y="38135"/>
                </a:lnTo>
                <a:lnTo>
                  <a:pt x="23863" y="112731"/>
                </a:lnTo>
                <a:lnTo>
                  <a:pt x="28291" y="128494"/>
                </a:lnTo>
                <a:lnTo>
                  <a:pt x="32196" y="140907"/>
                </a:lnTo>
                <a:lnTo>
                  <a:pt x="35751" y="151088"/>
                </a:lnTo>
                <a:lnTo>
                  <a:pt x="38122" y="158828"/>
                </a:lnTo>
                <a:lnTo>
                  <a:pt x="39702" y="164940"/>
                </a:lnTo>
                <a:lnTo>
                  <a:pt x="42862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10"/>
          <p:cNvSpPr/>
          <p:nvPr/>
        </p:nvSpPr>
        <p:spPr>
          <a:xfrm>
            <a:off x="5497829" y="3831907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17145"/>
                </a:moveTo>
                <a:lnTo>
                  <a:pt x="18204" y="17145"/>
                </a:lnTo>
                <a:lnTo>
                  <a:pt x="28329" y="16193"/>
                </a:lnTo>
                <a:lnTo>
                  <a:pt x="39841" y="14605"/>
                </a:lnTo>
                <a:lnTo>
                  <a:pt x="52278" y="12594"/>
                </a:lnTo>
                <a:lnTo>
                  <a:pt x="94037" y="7820"/>
                </a:lnTo>
                <a:lnTo>
                  <a:pt x="119842" y="5213"/>
                </a:lnTo>
                <a:lnTo>
                  <a:pt x="139902" y="3475"/>
                </a:lnTo>
                <a:lnTo>
                  <a:pt x="156134" y="2317"/>
                </a:lnTo>
                <a:lnTo>
                  <a:pt x="169812" y="1545"/>
                </a:lnTo>
                <a:lnTo>
                  <a:pt x="197710" y="686"/>
                </a:lnTo>
                <a:lnTo>
                  <a:pt x="299670" y="27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11"/>
          <p:cNvSpPr/>
          <p:nvPr/>
        </p:nvSpPr>
        <p:spPr>
          <a:xfrm>
            <a:off x="5514975" y="3926204"/>
            <a:ext cx="385763" cy="51437"/>
          </a:xfrm>
          <a:custGeom>
            <a:avLst/>
            <a:gdLst/>
            <a:ahLst/>
            <a:cxnLst/>
            <a:rect l="0" t="0" r="0" b="0"/>
            <a:pathLst>
              <a:path w="385763" h="51437">
                <a:moveTo>
                  <a:pt x="0" y="51436"/>
                </a:moveTo>
                <a:lnTo>
                  <a:pt x="18203" y="51436"/>
                </a:lnTo>
                <a:lnTo>
                  <a:pt x="28327" y="50483"/>
                </a:lnTo>
                <a:lnTo>
                  <a:pt x="39840" y="48896"/>
                </a:lnTo>
                <a:lnTo>
                  <a:pt x="52277" y="46885"/>
                </a:lnTo>
                <a:lnTo>
                  <a:pt x="66284" y="43639"/>
                </a:lnTo>
                <a:lnTo>
                  <a:pt x="81337" y="39571"/>
                </a:lnTo>
                <a:lnTo>
                  <a:pt x="110444" y="30922"/>
                </a:lnTo>
                <a:lnTo>
                  <a:pt x="132906" y="23904"/>
                </a:lnTo>
                <a:lnTo>
                  <a:pt x="142897" y="21651"/>
                </a:lnTo>
                <a:lnTo>
                  <a:pt x="152414" y="20149"/>
                </a:lnTo>
                <a:lnTo>
                  <a:pt x="161617" y="19148"/>
                </a:lnTo>
                <a:lnTo>
                  <a:pt x="171562" y="17528"/>
                </a:lnTo>
                <a:lnTo>
                  <a:pt x="182002" y="15496"/>
                </a:lnTo>
                <a:lnTo>
                  <a:pt x="192772" y="13188"/>
                </a:lnTo>
                <a:lnTo>
                  <a:pt x="206619" y="10697"/>
                </a:lnTo>
                <a:lnTo>
                  <a:pt x="239786" y="5390"/>
                </a:lnTo>
                <a:lnTo>
                  <a:pt x="254155" y="3593"/>
                </a:lnTo>
                <a:lnTo>
                  <a:pt x="266591" y="2396"/>
                </a:lnTo>
                <a:lnTo>
                  <a:pt x="277740" y="1598"/>
                </a:lnTo>
                <a:lnTo>
                  <a:pt x="290888" y="1065"/>
                </a:lnTo>
                <a:lnTo>
                  <a:pt x="334791" y="316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12"/>
          <p:cNvSpPr/>
          <p:nvPr/>
        </p:nvSpPr>
        <p:spPr>
          <a:xfrm>
            <a:off x="5995034" y="4149090"/>
            <a:ext cx="1165861" cy="51322"/>
          </a:xfrm>
          <a:custGeom>
            <a:avLst/>
            <a:gdLst/>
            <a:ahLst/>
            <a:cxnLst/>
            <a:rect l="0" t="0" r="0" b="0"/>
            <a:pathLst>
              <a:path w="1165861" h="51322">
                <a:moveTo>
                  <a:pt x="0" y="0"/>
                </a:moveTo>
                <a:lnTo>
                  <a:pt x="9103" y="0"/>
                </a:lnTo>
                <a:lnTo>
                  <a:pt x="12736" y="952"/>
                </a:lnTo>
                <a:lnTo>
                  <a:pt x="16111" y="2539"/>
                </a:lnTo>
                <a:lnTo>
                  <a:pt x="19313" y="4550"/>
                </a:lnTo>
                <a:lnTo>
                  <a:pt x="22401" y="6843"/>
                </a:lnTo>
                <a:lnTo>
                  <a:pt x="25411" y="9325"/>
                </a:lnTo>
                <a:lnTo>
                  <a:pt x="28371" y="11931"/>
                </a:lnTo>
                <a:lnTo>
                  <a:pt x="31296" y="13669"/>
                </a:lnTo>
                <a:lnTo>
                  <a:pt x="34200" y="14827"/>
                </a:lnTo>
                <a:lnTo>
                  <a:pt x="37088" y="15600"/>
                </a:lnTo>
                <a:lnTo>
                  <a:pt x="40918" y="17067"/>
                </a:lnTo>
                <a:lnTo>
                  <a:pt x="45376" y="18998"/>
                </a:lnTo>
                <a:lnTo>
                  <a:pt x="50253" y="21238"/>
                </a:lnTo>
                <a:lnTo>
                  <a:pt x="55410" y="22731"/>
                </a:lnTo>
                <a:lnTo>
                  <a:pt x="60752" y="23726"/>
                </a:lnTo>
                <a:lnTo>
                  <a:pt x="83015" y="25324"/>
                </a:lnTo>
                <a:lnTo>
                  <a:pt x="88681" y="26407"/>
                </a:lnTo>
                <a:lnTo>
                  <a:pt x="94364" y="28082"/>
                </a:lnTo>
                <a:lnTo>
                  <a:pt x="100057" y="30152"/>
                </a:lnTo>
                <a:lnTo>
                  <a:pt x="104805" y="31531"/>
                </a:lnTo>
                <a:lnTo>
                  <a:pt x="112620" y="33064"/>
                </a:lnTo>
                <a:lnTo>
                  <a:pt x="145129" y="33926"/>
                </a:lnTo>
                <a:lnTo>
                  <a:pt x="156761" y="35000"/>
                </a:lnTo>
                <a:lnTo>
                  <a:pt x="167372" y="36668"/>
                </a:lnTo>
                <a:lnTo>
                  <a:pt x="177304" y="38733"/>
                </a:lnTo>
                <a:lnTo>
                  <a:pt x="186783" y="40109"/>
                </a:lnTo>
                <a:lnTo>
                  <a:pt x="204935" y="41639"/>
                </a:lnTo>
                <a:lnTo>
                  <a:pt x="287955" y="48512"/>
                </a:lnTo>
                <a:lnTo>
                  <a:pt x="320703" y="50135"/>
                </a:lnTo>
                <a:lnTo>
                  <a:pt x="396966" y="51050"/>
                </a:lnTo>
                <a:lnTo>
                  <a:pt x="455546" y="51321"/>
                </a:lnTo>
                <a:lnTo>
                  <a:pt x="471337" y="50406"/>
                </a:lnTo>
                <a:lnTo>
                  <a:pt x="486628" y="48844"/>
                </a:lnTo>
                <a:lnTo>
                  <a:pt x="501584" y="46850"/>
                </a:lnTo>
                <a:lnTo>
                  <a:pt x="515364" y="45521"/>
                </a:lnTo>
                <a:lnTo>
                  <a:pt x="580585" y="40793"/>
                </a:lnTo>
                <a:lnTo>
                  <a:pt x="796568" y="22663"/>
                </a:lnTo>
                <a:lnTo>
                  <a:pt x="849331" y="19597"/>
                </a:lnTo>
                <a:lnTo>
                  <a:pt x="888656" y="18235"/>
                </a:lnTo>
                <a:lnTo>
                  <a:pt x="933019" y="17468"/>
                </a:lnTo>
                <a:lnTo>
                  <a:pt x="983635" y="14748"/>
                </a:lnTo>
                <a:lnTo>
                  <a:pt x="1056623" y="10402"/>
                </a:lnTo>
                <a:lnTo>
                  <a:pt x="1090314" y="9114"/>
                </a:lnTo>
                <a:lnTo>
                  <a:pt x="1118765" y="8679"/>
                </a:lnTo>
                <a:lnTo>
                  <a:pt x="116586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13"/>
          <p:cNvSpPr/>
          <p:nvPr/>
        </p:nvSpPr>
        <p:spPr>
          <a:xfrm>
            <a:off x="6166484" y="4278254"/>
            <a:ext cx="411482" cy="221816"/>
          </a:xfrm>
          <a:custGeom>
            <a:avLst/>
            <a:gdLst/>
            <a:ahLst/>
            <a:cxnLst/>
            <a:rect l="0" t="0" r="0" b="0"/>
            <a:pathLst>
              <a:path w="411482" h="221816">
                <a:moveTo>
                  <a:pt x="0" y="33713"/>
                </a:moveTo>
                <a:lnTo>
                  <a:pt x="0" y="42815"/>
                </a:lnTo>
                <a:lnTo>
                  <a:pt x="953" y="46448"/>
                </a:lnTo>
                <a:lnTo>
                  <a:pt x="4552" y="53026"/>
                </a:lnTo>
                <a:lnTo>
                  <a:pt x="6844" y="57066"/>
                </a:lnTo>
                <a:lnTo>
                  <a:pt x="11932" y="66635"/>
                </a:lnTo>
                <a:lnTo>
                  <a:pt x="17480" y="81378"/>
                </a:lnTo>
                <a:lnTo>
                  <a:pt x="40634" y="147213"/>
                </a:lnTo>
                <a:lnTo>
                  <a:pt x="46139" y="161768"/>
                </a:lnTo>
                <a:lnTo>
                  <a:pt x="50763" y="173375"/>
                </a:lnTo>
                <a:lnTo>
                  <a:pt x="55750" y="183972"/>
                </a:lnTo>
                <a:lnTo>
                  <a:pt x="60979" y="193893"/>
                </a:lnTo>
                <a:lnTo>
                  <a:pt x="73958" y="216695"/>
                </a:lnTo>
                <a:lnTo>
                  <a:pt x="75976" y="218566"/>
                </a:lnTo>
                <a:lnTo>
                  <a:pt x="78273" y="219813"/>
                </a:lnTo>
                <a:lnTo>
                  <a:pt x="80757" y="220645"/>
                </a:lnTo>
                <a:lnTo>
                  <a:pt x="81461" y="221200"/>
                </a:lnTo>
                <a:lnTo>
                  <a:pt x="80977" y="221569"/>
                </a:lnTo>
                <a:lnTo>
                  <a:pt x="79703" y="221815"/>
                </a:lnTo>
                <a:lnTo>
                  <a:pt x="78853" y="221027"/>
                </a:lnTo>
                <a:lnTo>
                  <a:pt x="78286" y="219549"/>
                </a:lnTo>
                <a:lnTo>
                  <a:pt x="77657" y="214414"/>
                </a:lnTo>
                <a:lnTo>
                  <a:pt x="77489" y="210378"/>
                </a:lnTo>
                <a:lnTo>
                  <a:pt x="77377" y="205782"/>
                </a:lnTo>
                <a:lnTo>
                  <a:pt x="76350" y="200814"/>
                </a:lnTo>
                <a:lnTo>
                  <a:pt x="74713" y="195596"/>
                </a:lnTo>
                <a:lnTo>
                  <a:pt x="72668" y="190213"/>
                </a:lnTo>
                <a:lnTo>
                  <a:pt x="71306" y="183766"/>
                </a:lnTo>
                <a:lnTo>
                  <a:pt x="70398" y="176611"/>
                </a:lnTo>
                <a:lnTo>
                  <a:pt x="69792" y="168983"/>
                </a:lnTo>
                <a:lnTo>
                  <a:pt x="70341" y="161041"/>
                </a:lnTo>
                <a:lnTo>
                  <a:pt x="71659" y="152888"/>
                </a:lnTo>
                <a:lnTo>
                  <a:pt x="73490" y="144596"/>
                </a:lnTo>
                <a:lnTo>
                  <a:pt x="74711" y="136210"/>
                </a:lnTo>
                <a:lnTo>
                  <a:pt x="75525" y="127761"/>
                </a:lnTo>
                <a:lnTo>
                  <a:pt x="76068" y="119272"/>
                </a:lnTo>
                <a:lnTo>
                  <a:pt x="77382" y="110755"/>
                </a:lnTo>
                <a:lnTo>
                  <a:pt x="79211" y="102219"/>
                </a:lnTo>
                <a:lnTo>
                  <a:pt x="81382" y="93672"/>
                </a:lnTo>
                <a:lnTo>
                  <a:pt x="84735" y="83211"/>
                </a:lnTo>
                <a:lnTo>
                  <a:pt x="88875" y="71474"/>
                </a:lnTo>
                <a:lnTo>
                  <a:pt x="93540" y="58887"/>
                </a:lnTo>
                <a:lnTo>
                  <a:pt x="97603" y="48591"/>
                </a:lnTo>
                <a:lnTo>
                  <a:pt x="101264" y="39821"/>
                </a:lnTo>
                <a:lnTo>
                  <a:pt x="104657" y="32070"/>
                </a:lnTo>
                <a:lnTo>
                  <a:pt x="108824" y="25951"/>
                </a:lnTo>
                <a:lnTo>
                  <a:pt x="113507" y="20918"/>
                </a:lnTo>
                <a:lnTo>
                  <a:pt x="118534" y="16610"/>
                </a:lnTo>
                <a:lnTo>
                  <a:pt x="122838" y="12786"/>
                </a:lnTo>
                <a:lnTo>
                  <a:pt x="130160" y="5998"/>
                </a:lnTo>
                <a:lnTo>
                  <a:pt x="133446" y="3806"/>
                </a:lnTo>
                <a:lnTo>
                  <a:pt x="139638" y="1371"/>
                </a:lnTo>
                <a:lnTo>
                  <a:pt x="148104" y="289"/>
                </a:lnTo>
                <a:lnTo>
                  <a:pt x="153029" y="0"/>
                </a:lnTo>
                <a:lnTo>
                  <a:pt x="157264" y="760"/>
                </a:lnTo>
                <a:lnTo>
                  <a:pt x="164510" y="4145"/>
                </a:lnTo>
                <a:lnTo>
                  <a:pt x="170906" y="8825"/>
                </a:lnTo>
                <a:lnTo>
                  <a:pt x="176923" y="14079"/>
                </a:lnTo>
                <a:lnTo>
                  <a:pt x="182773" y="19589"/>
                </a:lnTo>
                <a:lnTo>
                  <a:pt x="186619" y="25249"/>
                </a:lnTo>
                <a:lnTo>
                  <a:pt x="191088" y="32833"/>
                </a:lnTo>
                <a:lnTo>
                  <a:pt x="195972" y="41699"/>
                </a:lnTo>
                <a:lnTo>
                  <a:pt x="199228" y="50467"/>
                </a:lnTo>
                <a:lnTo>
                  <a:pt x="201399" y="59170"/>
                </a:lnTo>
                <a:lnTo>
                  <a:pt x="202846" y="67829"/>
                </a:lnTo>
                <a:lnTo>
                  <a:pt x="203811" y="75507"/>
                </a:lnTo>
                <a:lnTo>
                  <a:pt x="204455" y="82531"/>
                </a:lnTo>
                <a:lnTo>
                  <a:pt x="204883" y="89118"/>
                </a:lnTo>
                <a:lnTo>
                  <a:pt x="205360" y="116757"/>
                </a:lnTo>
                <a:lnTo>
                  <a:pt x="205487" y="134796"/>
                </a:lnTo>
                <a:lnTo>
                  <a:pt x="204619" y="146822"/>
                </a:lnTo>
                <a:lnTo>
                  <a:pt x="203088" y="154839"/>
                </a:lnTo>
                <a:lnTo>
                  <a:pt x="198337" y="167706"/>
                </a:lnTo>
                <a:lnTo>
                  <a:pt x="197948" y="167809"/>
                </a:lnTo>
                <a:lnTo>
                  <a:pt x="197688" y="166925"/>
                </a:lnTo>
                <a:lnTo>
                  <a:pt x="197399" y="162451"/>
                </a:lnTo>
                <a:lnTo>
                  <a:pt x="197270" y="154113"/>
                </a:lnTo>
                <a:lnTo>
                  <a:pt x="197198" y="129606"/>
                </a:lnTo>
                <a:lnTo>
                  <a:pt x="198141" y="120502"/>
                </a:lnTo>
                <a:lnTo>
                  <a:pt x="199722" y="111574"/>
                </a:lnTo>
                <a:lnTo>
                  <a:pt x="201728" y="102766"/>
                </a:lnTo>
                <a:lnTo>
                  <a:pt x="204018" y="94988"/>
                </a:lnTo>
                <a:lnTo>
                  <a:pt x="206497" y="87898"/>
                </a:lnTo>
                <a:lnTo>
                  <a:pt x="209103" y="81267"/>
                </a:lnTo>
                <a:lnTo>
                  <a:pt x="213697" y="72083"/>
                </a:lnTo>
                <a:lnTo>
                  <a:pt x="219618" y="61198"/>
                </a:lnTo>
                <a:lnTo>
                  <a:pt x="226422" y="49179"/>
                </a:lnTo>
                <a:lnTo>
                  <a:pt x="234768" y="39261"/>
                </a:lnTo>
                <a:lnTo>
                  <a:pt x="244142" y="30744"/>
                </a:lnTo>
                <a:lnTo>
                  <a:pt x="254202" y="23162"/>
                </a:lnTo>
                <a:lnTo>
                  <a:pt x="262813" y="17154"/>
                </a:lnTo>
                <a:lnTo>
                  <a:pt x="270459" y="12196"/>
                </a:lnTo>
                <a:lnTo>
                  <a:pt x="277461" y="7938"/>
                </a:lnTo>
                <a:lnTo>
                  <a:pt x="284034" y="5100"/>
                </a:lnTo>
                <a:lnTo>
                  <a:pt x="296418" y="1946"/>
                </a:lnTo>
                <a:lnTo>
                  <a:pt x="305732" y="544"/>
                </a:lnTo>
                <a:lnTo>
                  <a:pt x="309549" y="171"/>
                </a:lnTo>
                <a:lnTo>
                  <a:pt x="318870" y="2295"/>
                </a:lnTo>
                <a:lnTo>
                  <a:pt x="329363" y="6415"/>
                </a:lnTo>
                <a:lnTo>
                  <a:pt x="340376" y="11420"/>
                </a:lnTo>
                <a:lnTo>
                  <a:pt x="357287" y="19594"/>
                </a:lnTo>
                <a:lnTo>
                  <a:pt x="362016" y="23348"/>
                </a:lnTo>
                <a:lnTo>
                  <a:pt x="366122" y="27756"/>
                </a:lnTo>
                <a:lnTo>
                  <a:pt x="369811" y="32599"/>
                </a:lnTo>
                <a:lnTo>
                  <a:pt x="374176" y="39638"/>
                </a:lnTo>
                <a:lnTo>
                  <a:pt x="378991" y="48140"/>
                </a:lnTo>
                <a:lnTo>
                  <a:pt x="384106" y="57619"/>
                </a:lnTo>
                <a:lnTo>
                  <a:pt x="388468" y="70605"/>
                </a:lnTo>
                <a:lnTo>
                  <a:pt x="392329" y="85931"/>
                </a:lnTo>
                <a:lnTo>
                  <a:pt x="395855" y="102815"/>
                </a:lnTo>
                <a:lnTo>
                  <a:pt x="399159" y="120738"/>
                </a:lnTo>
                <a:lnTo>
                  <a:pt x="402314" y="139355"/>
                </a:lnTo>
                <a:lnTo>
                  <a:pt x="411481" y="1794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14"/>
          <p:cNvSpPr/>
          <p:nvPr/>
        </p:nvSpPr>
        <p:spPr>
          <a:xfrm>
            <a:off x="7195346" y="3454717"/>
            <a:ext cx="317022" cy="951549"/>
          </a:xfrm>
          <a:custGeom>
            <a:avLst/>
            <a:gdLst/>
            <a:ahLst/>
            <a:cxnLst/>
            <a:rect l="0" t="0" r="0" b="0"/>
            <a:pathLst>
              <a:path w="317022" h="951549">
                <a:moveTo>
                  <a:pt x="282731" y="0"/>
                </a:moveTo>
                <a:lnTo>
                  <a:pt x="264528" y="0"/>
                </a:lnTo>
                <a:lnTo>
                  <a:pt x="258212" y="953"/>
                </a:lnTo>
                <a:lnTo>
                  <a:pt x="248657" y="4551"/>
                </a:lnTo>
                <a:lnTo>
                  <a:pt x="243823" y="5891"/>
                </a:lnTo>
                <a:lnTo>
                  <a:pt x="238694" y="6785"/>
                </a:lnTo>
                <a:lnTo>
                  <a:pt x="233371" y="7381"/>
                </a:lnTo>
                <a:lnTo>
                  <a:pt x="224916" y="10583"/>
                </a:lnTo>
                <a:lnTo>
                  <a:pt x="215125" y="17086"/>
                </a:lnTo>
                <a:lnTo>
                  <a:pt x="198074" y="29502"/>
                </a:lnTo>
                <a:lnTo>
                  <a:pt x="190098" y="35860"/>
                </a:lnTo>
                <a:lnTo>
                  <a:pt x="182876" y="42004"/>
                </a:lnTo>
                <a:lnTo>
                  <a:pt x="176156" y="48006"/>
                </a:lnTo>
                <a:lnTo>
                  <a:pt x="168819" y="55816"/>
                </a:lnTo>
                <a:lnTo>
                  <a:pt x="161070" y="64833"/>
                </a:lnTo>
                <a:lnTo>
                  <a:pt x="153046" y="74655"/>
                </a:lnTo>
                <a:lnTo>
                  <a:pt x="145791" y="83107"/>
                </a:lnTo>
                <a:lnTo>
                  <a:pt x="139051" y="90647"/>
                </a:lnTo>
                <a:lnTo>
                  <a:pt x="132652" y="97579"/>
                </a:lnTo>
                <a:lnTo>
                  <a:pt x="123623" y="109820"/>
                </a:lnTo>
                <a:lnTo>
                  <a:pt x="112842" y="125601"/>
                </a:lnTo>
                <a:lnTo>
                  <a:pt x="100892" y="143742"/>
                </a:lnTo>
                <a:lnTo>
                  <a:pt x="91020" y="159645"/>
                </a:lnTo>
                <a:lnTo>
                  <a:pt x="82533" y="174058"/>
                </a:lnTo>
                <a:lnTo>
                  <a:pt x="74972" y="187476"/>
                </a:lnTo>
                <a:lnTo>
                  <a:pt x="68978" y="199279"/>
                </a:lnTo>
                <a:lnTo>
                  <a:pt x="49972" y="241294"/>
                </a:lnTo>
                <a:lnTo>
                  <a:pt x="44692" y="252302"/>
                </a:lnTo>
                <a:lnTo>
                  <a:pt x="39265" y="266309"/>
                </a:lnTo>
                <a:lnTo>
                  <a:pt x="33743" y="282314"/>
                </a:lnTo>
                <a:lnTo>
                  <a:pt x="28157" y="299652"/>
                </a:lnTo>
                <a:lnTo>
                  <a:pt x="23480" y="318831"/>
                </a:lnTo>
                <a:lnTo>
                  <a:pt x="19410" y="339237"/>
                </a:lnTo>
                <a:lnTo>
                  <a:pt x="15744" y="360460"/>
                </a:lnTo>
                <a:lnTo>
                  <a:pt x="12347" y="377467"/>
                </a:lnTo>
                <a:lnTo>
                  <a:pt x="6033" y="403983"/>
                </a:lnTo>
                <a:lnTo>
                  <a:pt x="2592" y="430373"/>
                </a:lnTo>
                <a:lnTo>
                  <a:pt x="1062" y="456072"/>
                </a:lnTo>
                <a:lnTo>
                  <a:pt x="382" y="477019"/>
                </a:lnTo>
                <a:lnTo>
                  <a:pt x="0" y="545834"/>
                </a:lnTo>
                <a:lnTo>
                  <a:pt x="2803" y="574392"/>
                </a:lnTo>
                <a:lnTo>
                  <a:pt x="7530" y="603908"/>
                </a:lnTo>
                <a:lnTo>
                  <a:pt x="13538" y="634063"/>
                </a:lnTo>
                <a:lnTo>
                  <a:pt x="18497" y="657023"/>
                </a:lnTo>
                <a:lnTo>
                  <a:pt x="22756" y="675188"/>
                </a:lnTo>
                <a:lnTo>
                  <a:pt x="26547" y="690155"/>
                </a:lnTo>
                <a:lnTo>
                  <a:pt x="31932" y="706801"/>
                </a:lnTo>
                <a:lnTo>
                  <a:pt x="38379" y="724566"/>
                </a:lnTo>
                <a:lnTo>
                  <a:pt x="45534" y="743076"/>
                </a:lnTo>
                <a:lnTo>
                  <a:pt x="53162" y="760179"/>
                </a:lnTo>
                <a:lnTo>
                  <a:pt x="61105" y="776344"/>
                </a:lnTo>
                <a:lnTo>
                  <a:pt x="69258" y="791883"/>
                </a:lnTo>
                <a:lnTo>
                  <a:pt x="76598" y="805099"/>
                </a:lnTo>
                <a:lnTo>
                  <a:pt x="83397" y="816768"/>
                </a:lnTo>
                <a:lnTo>
                  <a:pt x="89834" y="827404"/>
                </a:lnTo>
                <a:lnTo>
                  <a:pt x="96031" y="836401"/>
                </a:lnTo>
                <a:lnTo>
                  <a:pt x="102066" y="844303"/>
                </a:lnTo>
                <a:lnTo>
                  <a:pt x="107996" y="851476"/>
                </a:lnTo>
                <a:lnTo>
                  <a:pt x="115758" y="859116"/>
                </a:lnTo>
                <a:lnTo>
                  <a:pt x="124744" y="867066"/>
                </a:lnTo>
                <a:lnTo>
                  <a:pt x="134543" y="875224"/>
                </a:lnTo>
                <a:lnTo>
                  <a:pt x="155592" y="891909"/>
                </a:lnTo>
                <a:lnTo>
                  <a:pt x="166540" y="900358"/>
                </a:lnTo>
                <a:lnTo>
                  <a:pt x="177648" y="906944"/>
                </a:lnTo>
                <a:lnTo>
                  <a:pt x="188863" y="912287"/>
                </a:lnTo>
                <a:lnTo>
                  <a:pt x="200150" y="916801"/>
                </a:lnTo>
                <a:lnTo>
                  <a:pt x="227931" y="926897"/>
                </a:lnTo>
                <a:lnTo>
                  <a:pt x="243340" y="932257"/>
                </a:lnTo>
                <a:lnTo>
                  <a:pt x="254565" y="935829"/>
                </a:lnTo>
                <a:lnTo>
                  <a:pt x="263001" y="938212"/>
                </a:lnTo>
                <a:lnTo>
                  <a:pt x="269578" y="939799"/>
                </a:lnTo>
                <a:lnTo>
                  <a:pt x="275867" y="941810"/>
                </a:lnTo>
                <a:lnTo>
                  <a:pt x="281965" y="944104"/>
                </a:lnTo>
                <a:lnTo>
                  <a:pt x="287935" y="946585"/>
                </a:lnTo>
                <a:lnTo>
                  <a:pt x="293820" y="948239"/>
                </a:lnTo>
                <a:lnTo>
                  <a:pt x="299650" y="949342"/>
                </a:lnTo>
                <a:lnTo>
                  <a:pt x="317021" y="9515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15"/>
          <p:cNvSpPr/>
          <p:nvPr/>
        </p:nvSpPr>
        <p:spPr>
          <a:xfrm>
            <a:off x="7426642" y="3711892"/>
            <a:ext cx="317184" cy="437199"/>
          </a:xfrm>
          <a:custGeom>
            <a:avLst/>
            <a:gdLst/>
            <a:ahLst/>
            <a:cxnLst/>
            <a:rect l="0" t="0" r="0" b="0"/>
            <a:pathLst>
              <a:path w="317184" h="437199">
                <a:moveTo>
                  <a:pt x="0" y="0"/>
                </a:moveTo>
                <a:lnTo>
                  <a:pt x="0" y="9102"/>
                </a:lnTo>
                <a:lnTo>
                  <a:pt x="2540" y="18650"/>
                </a:lnTo>
                <a:lnTo>
                  <a:pt x="5891" y="29244"/>
                </a:lnTo>
                <a:lnTo>
                  <a:pt x="7381" y="40303"/>
                </a:lnTo>
                <a:lnTo>
                  <a:pt x="10583" y="51567"/>
                </a:lnTo>
                <a:lnTo>
                  <a:pt x="16133" y="64829"/>
                </a:lnTo>
                <a:lnTo>
                  <a:pt x="24951" y="83423"/>
                </a:lnTo>
                <a:lnTo>
                  <a:pt x="30921" y="94668"/>
                </a:lnTo>
                <a:lnTo>
                  <a:pt x="55956" y="139315"/>
                </a:lnTo>
                <a:lnTo>
                  <a:pt x="60164" y="147169"/>
                </a:lnTo>
                <a:lnTo>
                  <a:pt x="64874" y="155263"/>
                </a:lnTo>
                <a:lnTo>
                  <a:pt x="75188" y="171876"/>
                </a:lnTo>
                <a:lnTo>
                  <a:pt x="80605" y="179354"/>
                </a:lnTo>
                <a:lnTo>
                  <a:pt x="86122" y="186244"/>
                </a:lnTo>
                <a:lnTo>
                  <a:pt x="91705" y="192743"/>
                </a:lnTo>
                <a:lnTo>
                  <a:pt x="99237" y="200885"/>
                </a:lnTo>
                <a:lnTo>
                  <a:pt x="117765" y="220092"/>
                </a:lnTo>
                <a:lnTo>
                  <a:pt x="125183" y="228643"/>
                </a:lnTo>
                <a:lnTo>
                  <a:pt x="131080" y="236249"/>
                </a:lnTo>
                <a:lnTo>
                  <a:pt x="135964" y="243224"/>
                </a:lnTo>
                <a:lnTo>
                  <a:pt x="141126" y="249780"/>
                </a:lnTo>
                <a:lnTo>
                  <a:pt x="146471" y="256055"/>
                </a:lnTo>
                <a:lnTo>
                  <a:pt x="151940" y="262143"/>
                </a:lnTo>
                <a:lnTo>
                  <a:pt x="163097" y="273988"/>
                </a:lnTo>
                <a:lnTo>
                  <a:pt x="197187" y="308581"/>
                </a:lnTo>
                <a:lnTo>
                  <a:pt x="220031" y="331465"/>
                </a:lnTo>
                <a:lnTo>
                  <a:pt x="228920" y="342898"/>
                </a:lnTo>
                <a:lnTo>
                  <a:pt x="232623" y="348614"/>
                </a:lnTo>
                <a:lnTo>
                  <a:pt x="241818" y="357504"/>
                </a:lnTo>
                <a:lnTo>
                  <a:pt x="246937" y="361209"/>
                </a:lnTo>
                <a:lnTo>
                  <a:pt x="253207" y="368441"/>
                </a:lnTo>
                <a:lnTo>
                  <a:pt x="260245" y="378025"/>
                </a:lnTo>
                <a:lnTo>
                  <a:pt x="267794" y="389177"/>
                </a:lnTo>
                <a:lnTo>
                  <a:pt x="273780" y="397564"/>
                </a:lnTo>
                <a:lnTo>
                  <a:pt x="282970" y="409423"/>
                </a:lnTo>
                <a:lnTo>
                  <a:pt x="288659" y="414871"/>
                </a:lnTo>
                <a:lnTo>
                  <a:pt x="295309" y="420408"/>
                </a:lnTo>
                <a:lnTo>
                  <a:pt x="302600" y="426005"/>
                </a:lnTo>
                <a:lnTo>
                  <a:pt x="310702" y="434763"/>
                </a:lnTo>
                <a:lnTo>
                  <a:pt x="317183" y="4371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16"/>
          <p:cNvSpPr/>
          <p:nvPr/>
        </p:nvSpPr>
        <p:spPr>
          <a:xfrm>
            <a:off x="7428305" y="3720465"/>
            <a:ext cx="272658" cy="424224"/>
          </a:xfrm>
          <a:custGeom>
            <a:avLst/>
            <a:gdLst/>
            <a:ahLst/>
            <a:cxnLst/>
            <a:rect l="0" t="0" r="0" b="0"/>
            <a:pathLst>
              <a:path w="272658" h="424224">
                <a:moveTo>
                  <a:pt x="272657" y="0"/>
                </a:moveTo>
                <a:lnTo>
                  <a:pt x="260725" y="23863"/>
                </a:lnTo>
                <a:lnTo>
                  <a:pt x="256130" y="32101"/>
                </a:lnTo>
                <a:lnTo>
                  <a:pt x="243404" y="53955"/>
                </a:lnTo>
                <a:lnTo>
                  <a:pt x="225684" y="82082"/>
                </a:lnTo>
                <a:lnTo>
                  <a:pt x="215623" y="97584"/>
                </a:lnTo>
                <a:lnTo>
                  <a:pt x="169610" y="164909"/>
                </a:lnTo>
                <a:lnTo>
                  <a:pt x="152524" y="191854"/>
                </a:lnTo>
                <a:lnTo>
                  <a:pt x="135419" y="220296"/>
                </a:lnTo>
                <a:lnTo>
                  <a:pt x="104982" y="272216"/>
                </a:lnTo>
                <a:lnTo>
                  <a:pt x="78090" y="316559"/>
                </a:lnTo>
                <a:lnTo>
                  <a:pt x="62713" y="343138"/>
                </a:lnTo>
                <a:lnTo>
                  <a:pt x="52031" y="360151"/>
                </a:lnTo>
                <a:lnTo>
                  <a:pt x="45563" y="368688"/>
                </a:lnTo>
                <a:lnTo>
                  <a:pt x="38394" y="377237"/>
                </a:lnTo>
                <a:lnTo>
                  <a:pt x="30756" y="385794"/>
                </a:lnTo>
                <a:lnTo>
                  <a:pt x="25665" y="393403"/>
                </a:lnTo>
                <a:lnTo>
                  <a:pt x="22271" y="400381"/>
                </a:lnTo>
                <a:lnTo>
                  <a:pt x="20008" y="406938"/>
                </a:lnTo>
                <a:lnTo>
                  <a:pt x="17547" y="411309"/>
                </a:lnTo>
                <a:lnTo>
                  <a:pt x="14953" y="414224"/>
                </a:lnTo>
                <a:lnTo>
                  <a:pt x="6753" y="420865"/>
                </a:lnTo>
                <a:lnTo>
                  <a:pt x="3948" y="423451"/>
                </a:lnTo>
                <a:lnTo>
                  <a:pt x="2077" y="424223"/>
                </a:lnTo>
                <a:lnTo>
                  <a:pt x="831" y="423785"/>
                </a:lnTo>
                <a:lnTo>
                  <a:pt x="0" y="422541"/>
                </a:lnTo>
                <a:lnTo>
                  <a:pt x="398" y="421711"/>
                </a:lnTo>
                <a:lnTo>
                  <a:pt x="1616" y="421158"/>
                </a:lnTo>
                <a:lnTo>
                  <a:pt x="6910" y="4200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17"/>
          <p:cNvSpPr/>
          <p:nvPr/>
        </p:nvSpPr>
        <p:spPr>
          <a:xfrm>
            <a:off x="7820977" y="3901059"/>
            <a:ext cx="394336" cy="41585"/>
          </a:xfrm>
          <a:custGeom>
            <a:avLst/>
            <a:gdLst/>
            <a:ahLst/>
            <a:cxnLst/>
            <a:rect l="0" t="0" r="0" b="0"/>
            <a:pathLst>
              <a:path w="394336" h="41585">
                <a:moveTo>
                  <a:pt x="0" y="25145"/>
                </a:moveTo>
                <a:lnTo>
                  <a:pt x="4551" y="34247"/>
                </a:lnTo>
                <a:lnTo>
                  <a:pt x="7797" y="36928"/>
                </a:lnTo>
                <a:lnTo>
                  <a:pt x="11865" y="38716"/>
                </a:lnTo>
                <a:lnTo>
                  <a:pt x="16483" y="39908"/>
                </a:lnTo>
                <a:lnTo>
                  <a:pt x="21466" y="40702"/>
                </a:lnTo>
                <a:lnTo>
                  <a:pt x="32083" y="41584"/>
                </a:lnTo>
                <a:lnTo>
                  <a:pt x="37581" y="40867"/>
                </a:lnTo>
                <a:lnTo>
                  <a:pt x="43151" y="39437"/>
                </a:lnTo>
                <a:lnTo>
                  <a:pt x="48771" y="37531"/>
                </a:lnTo>
                <a:lnTo>
                  <a:pt x="55374" y="36259"/>
                </a:lnTo>
                <a:lnTo>
                  <a:pt x="62633" y="35413"/>
                </a:lnTo>
                <a:lnTo>
                  <a:pt x="70331" y="34848"/>
                </a:lnTo>
                <a:lnTo>
                  <a:pt x="78319" y="33519"/>
                </a:lnTo>
                <a:lnTo>
                  <a:pt x="86503" y="31680"/>
                </a:lnTo>
                <a:lnTo>
                  <a:pt x="94817" y="29502"/>
                </a:lnTo>
                <a:lnTo>
                  <a:pt x="103216" y="28050"/>
                </a:lnTo>
                <a:lnTo>
                  <a:pt x="111674" y="27082"/>
                </a:lnTo>
                <a:lnTo>
                  <a:pt x="120169" y="26436"/>
                </a:lnTo>
                <a:lnTo>
                  <a:pt x="165168" y="20639"/>
                </a:lnTo>
                <a:lnTo>
                  <a:pt x="195838" y="16427"/>
                </a:lnTo>
                <a:lnTo>
                  <a:pt x="219141" y="12666"/>
                </a:lnTo>
                <a:lnTo>
                  <a:pt x="237534" y="9206"/>
                </a:lnTo>
                <a:lnTo>
                  <a:pt x="252653" y="5946"/>
                </a:lnTo>
                <a:lnTo>
                  <a:pt x="267496" y="3774"/>
                </a:lnTo>
                <a:lnTo>
                  <a:pt x="282153" y="2325"/>
                </a:lnTo>
                <a:lnTo>
                  <a:pt x="308281" y="716"/>
                </a:lnTo>
                <a:lnTo>
                  <a:pt x="326245" y="0"/>
                </a:lnTo>
                <a:lnTo>
                  <a:pt x="334654" y="762"/>
                </a:lnTo>
                <a:lnTo>
                  <a:pt x="343118" y="2222"/>
                </a:lnTo>
                <a:lnTo>
                  <a:pt x="351618" y="4148"/>
                </a:lnTo>
                <a:lnTo>
                  <a:pt x="359189" y="5433"/>
                </a:lnTo>
                <a:lnTo>
                  <a:pt x="366141" y="6288"/>
                </a:lnTo>
                <a:lnTo>
                  <a:pt x="394335" y="16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18"/>
          <p:cNvSpPr/>
          <p:nvPr/>
        </p:nvSpPr>
        <p:spPr>
          <a:xfrm>
            <a:off x="8172450" y="4123466"/>
            <a:ext cx="780098" cy="77060"/>
          </a:xfrm>
          <a:custGeom>
            <a:avLst/>
            <a:gdLst/>
            <a:ahLst/>
            <a:cxnLst/>
            <a:rect l="0" t="0" r="0" b="0"/>
            <a:pathLst>
              <a:path w="780098" h="77060">
                <a:moveTo>
                  <a:pt x="0" y="77059"/>
                </a:moveTo>
                <a:lnTo>
                  <a:pt x="4550" y="72508"/>
                </a:lnTo>
                <a:lnTo>
                  <a:pt x="6843" y="71167"/>
                </a:lnTo>
                <a:lnTo>
                  <a:pt x="11931" y="69678"/>
                </a:lnTo>
                <a:lnTo>
                  <a:pt x="33170" y="68591"/>
                </a:lnTo>
                <a:lnTo>
                  <a:pt x="38306" y="67603"/>
                </a:lnTo>
                <a:lnTo>
                  <a:pt x="43634" y="65993"/>
                </a:lnTo>
                <a:lnTo>
                  <a:pt x="49092" y="63966"/>
                </a:lnTo>
                <a:lnTo>
                  <a:pt x="62776" y="61715"/>
                </a:lnTo>
                <a:lnTo>
                  <a:pt x="84005" y="60447"/>
                </a:lnTo>
                <a:lnTo>
                  <a:pt x="100200" y="59198"/>
                </a:lnTo>
                <a:lnTo>
                  <a:pt x="242762" y="39772"/>
                </a:lnTo>
                <a:lnTo>
                  <a:pt x="259949" y="37913"/>
                </a:lnTo>
                <a:lnTo>
                  <a:pt x="275216" y="36674"/>
                </a:lnTo>
                <a:lnTo>
                  <a:pt x="289205" y="35848"/>
                </a:lnTo>
                <a:lnTo>
                  <a:pt x="314908" y="34930"/>
                </a:lnTo>
                <a:lnTo>
                  <a:pt x="327096" y="34686"/>
                </a:lnTo>
                <a:lnTo>
                  <a:pt x="342841" y="33570"/>
                </a:lnTo>
                <a:lnTo>
                  <a:pt x="397598" y="28402"/>
                </a:lnTo>
                <a:lnTo>
                  <a:pt x="412703" y="27475"/>
                </a:lnTo>
                <a:lnTo>
                  <a:pt x="426583" y="26858"/>
                </a:lnTo>
                <a:lnTo>
                  <a:pt x="443456" y="25494"/>
                </a:lnTo>
                <a:lnTo>
                  <a:pt x="499800" y="19976"/>
                </a:lnTo>
                <a:lnTo>
                  <a:pt x="515127" y="19001"/>
                </a:lnTo>
                <a:lnTo>
                  <a:pt x="542318" y="17918"/>
                </a:lnTo>
                <a:lnTo>
                  <a:pt x="567102" y="17436"/>
                </a:lnTo>
                <a:lnTo>
                  <a:pt x="589523" y="15403"/>
                </a:lnTo>
                <a:lnTo>
                  <a:pt x="704624" y="2323"/>
                </a:lnTo>
                <a:lnTo>
                  <a:pt x="723058" y="980"/>
                </a:lnTo>
                <a:lnTo>
                  <a:pt x="746687" y="224"/>
                </a:lnTo>
                <a:lnTo>
                  <a:pt x="766705" y="0"/>
                </a:lnTo>
                <a:lnTo>
                  <a:pt x="780097" y="8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19"/>
          <p:cNvSpPr/>
          <p:nvPr/>
        </p:nvSpPr>
        <p:spPr>
          <a:xfrm>
            <a:off x="8253235" y="4311967"/>
            <a:ext cx="202108" cy="154306"/>
          </a:xfrm>
          <a:custGeom>
            <a:avLst/>
            <a:gdLst/>
            <a:ahLst/>
            <a:cxnLst/>
            <a:rect l="0" t="0" r="0" b="0"/>
            <a:pathLst>
              <a:path w="202108" h="154306">
                <a:moveTo>
                  <a:pt x="4940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4102" y="7381"/>
                </a:lnTo>
                <a:lnTo>
                  <a:pt x="4567" y="10583"/>
                </a:lnTo>
                <a:lnTo>
                  <a:pt x="4774" y="15181"/>
                </a:lnTo>
                <a:lnTo>
                  <a:pt x="4891" y="23125"/>
                </a:lnTo>
                <a:lnTo>
                  <a:pt x="4918" y="28693"/>
                </a:lnTo>
                <a:lnTo>
                  <a:pt x="5877" y="31511"/>
                </a:lnTo>
                <a:lnTo>
                  <a:pt x="7470" y="34342"/>
                </a:lnTo>
                <a:lnTo>
                  <a:pt x="9484" y="37183"/>
                </a:lnTo>
                <a:lnTo>
                  <a:pt x="11779" y="39076"/>
                </a:lnTo>
                <a:lnTo>
                  <a:pt x="14262" y="40338"/>
                </a:lnTo>
                <a:lnTo>
                  <a:pt x="16869" y="41180"/>
                </a:lnTo>
                <a:lnTo>
                  <a:pt x="18608" y="42693"/>
                </a:lnTo>
                <a:lnTo>
                  <a:pt x="19767" y="44655"/>
                </a:lnTo>
                <a:lnTo>
                  <a:pt x="20539" y="46915"/>
                </a:lnTo>
                <a:lnTo>
                  <a:pt x="22007" y="49374"/>
                </a:lnTo>
                <a:lnTo>
                  <a:pt x="23938" y="51966"/>
                </a:lnTo>
                <a:lnTo>
                  <a:pt x="26177" y="54647"/>
                </a:lnTo>
                <a:lnTo>
                  <a:pt x="27671" y="57386"/>
                </a:lnTo>
                <a:lnTo>
                  <a:pt x="28667" y="60165"/>
                </a:lnTo>
                <a:lnTo>
                  <a:pt x="29330" y="62970"/>
                </a:lnTo>
                <a:lnTo>
                  <a:pt x="31677" y="66745"/>
                </a:lnTo>
                <a:lnTo>
                  <a:pt x="35147" y="71167"/>
                </a:lnTo>
                <a:lnTo>
                  <a:pt x="39365" y="76020"/>
                </a:lnTo>
                <a:lnTo>
                  <a:pt x="44083" y="80207"/>
                </a:lnTo>
                <a:lnTo>
                  <a:pt x="49132" y="83951"/>
                </a:lnTo>
                <a:lnTo>
                  <a:pt x="54404" y="87400"/>
                </a:lnTo>
                <a:lnTo>
                  <a:pt x="59824" y="90652"/>
                </a:lnTo>
                <a:lnTo>
                  <a:pt x="65341" y="93772"/>
                </a:lnTo>
                <a:lnTo>
                  <a:pt x="70925" y="96805"/>
                </a:lnTo>
                <a:lnTo>
                  <a:pt x="75600" y="99779"/>
                </a:lnTo>
                <a:lnTo>
                  <a:pt x="79670" y="102715"/>
                </a:lnTo>
                <a:lnTo>
                  <a:pt x="83334" y="105624"/>
                </a:lnTo>
                <a:lnTo>
                  <a:pt x="86730" y="108516"/>
                </a:lnTo>
                <a:lnTo>
                  <a:pt x="89947" y="111397"/>
                </a:lnTo>
                <a:lnTo>
                  <a:pt x="93043" y="114270"/>
                </a:lnTo>
                <a:lnTo>
                  <a:pt x="97013" y="117137"/>
                </a:lnTo>
                <a:lnTo>
                  <a:pt x="101565" y="120002"/>
                </a:lnTo>
                <a:lnTo>
                  <a:pt x="106504" y="122863"/>
                </a:lnTo>
                <a:lnTo>
                  <a:pt x="110749" y="125724"/>
                </a:lnTo>
                <a:lnTo>
                  <a:pt x="114532" y="128584"/>
                </a:lnTo>
                <a:lnTo>
                  <a:pt x="118006" y="131442"/>
                </a:lnTo>
                <a:lnTo>
                  <a:pt x="123180" y="134301"/>
                </a:lnTo>
                <a:lnTo>
                  <a:pt x="129487" y="137159"/>
                </a:lnTo>
                <a:lnTo>
                  <a:pt x="136549" y="140017"/>
                </a:lnTo>
                <a:lnTo>
                  <a:pt x="142209" y="141922"/>
                </a:lnTo>
                <a:lnTo>
                  <a:pt x="146935" y="143192"/>
                </a:lnTo>
                <a:lnTo>
                  <a:pt x="151038" y="144039"/>
                </a:lnTo>
                <a:lnTo>
                  <a:pt x="154726" y="145556"/>
                </a:lnTo>
                <a:lnTo>
                  <a:pt x="158137" y="147520"/>
                </a:lnTo>
                <a:lnTo>
                  <a:pt x="161365" y="149782"/>
                </a:lnTo>
                <a:lnTo>
                  <a:pt x="167489" y="152295"/>
                </a:lnTo>
                <a:lnTo>
                  <a:pt x="170457" y="152965"/>
                </a:lnTo>
                <a:lnTo>
                  <a:pt x="174338" y="153411"/>
                </a:lnTo>
                <a:lnTo>
                  <a:pt x="178832" y="153710"/>
                </a:lnTo>
                <a:lnTo>
                  <a:pt x="202107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20"/>
          <p:cNvSpPr/>
          <p:nvPr/>
        </p:nvSpPr>
        <p:spPr>
          <a:xfrm>
            <a:off x="8298044" y="4286250"/>
            <a:ext cx="123009" cy="300038"/>
          </a:xfrm>
          <a:custGeom>
            <a:avLst/>
            <a:gdLst/>
            <a:ahLst/>
            <a:cxnLst/>
            <a:rect l="0" t="0" r="0" b="0"/>
            <a:pathLst>
              <a:path w="123009" h="300038">
                <a:moveTo>
                  <a:pt x="123008" y="0"/>
                </a:moveTo>
                <a:lnTo>
                  <a:pt x="113907" y="4550"/>
                </a:lnTo>
                <a:lnTo>
                  <a:pt x="111225" y="7796"/>
                </a:lnTo>
                <a:lnTo>
                  <a:pt x="109438" y="11865"/>
                </a:lnTo>
                <a:lnTo>
                  <a:pt x="108245" y="16482"/>
                </a:lnTo>
                <a:lnTo>
                  <a:pt x="107452" y="21465"/>
                </a:lnTo>
                <a:lnTo>
                  <a:pt x="106922" y="26692"/>
                </a:lnTo>
                <a:lnTo>
                  <a:pt x="106570" y="32082"/>
                </a:lnTo>
                <a:lnTo>
                  <a:pt x="105381" y="37581"/>
                </a:lnTo>
                <a:lnTo>
                  <a:pt x="103637" y="43151"/>
                </a:lnTo>
                <a:lnTo>
                  <a:pt x="101521" y="48770"/>
                </a:lnTo>
                <a:lnTo>
                  <a:pt x="100112" y="54421"/>
                </a:lnTo>
                <a:lnTo>
                  <a:pt x="99171" y="60093"/>
                </a:lnTo>
                <a:lnTo>
                  <a:pt x="98545" y="65779"/>
                </a:lnTo>
                <a:lnTo>
                  <a:pt x="97174" y="72428"/>
                </a:lnTo>
                <a:lnTo>
                  <a:pt x="95308" y="79718"/>
                </a:lnTo>
                <a:lnTo>
                  <a:pt x="93112" y="87435"/>
                </a:lnTo>
                <a:lnTo>
                  <a:pt x="88131" y="103630"/>
                </a:lnTo>
                <a:lnTo>
                  <a:pt x="85469" y="111948"/>
                </a:lnTo>
                <a:lnTo>
                  <a:pt x="81790" y="120353"/>
                </a:lnTo>
                <a:lnTo>
                  <a:pt x="77432" y="128812"/>
                </a:lnTo>
                <a:lnTo>
                  <a:pt x="72621" y="137310"/>
                </a:lnTo>
                <a:lnTo>
                  <a:pt x="68462" y="146785"/>
                </a:lnTo>
                <a:lnTo>
                  <a:pt x="64737" y="156911"/>
                </a:lnTo>
                <a:lnTo>
                  <a:pt x="61300" y="167473"/>
                </a:lnTo>
                <a:lnTo>
                  <a:pt x="57105" y="177371"/>
                </a:lnTo>
                <a:lnTo>
                  <a:pt x="52402" y="186827"/>
                </a:lnTo>
                <a:lnTo>
                  <a:pt x="43050" y="204001"/>
                </a:lnTo>
                <a:lnTo>
                  <a:pt x="35719" y="217985"/>
                </a:lnTo>
                <a:lnTo>
                  <a:pt x="32430" y="225333"/>
                </a:lnTo>
                <a:lnTo>
                  <a:pt x="29285" y="233090"/>
                </a:lnTo>
                <a:lnTo>
                  <a:pt x="26237" y="241118"/>
                </a:lnTo>
                <a:lnTo>
                  <a:pt x="22299" y="249328"/>
                </a:lnTo>
                <a:lnTo>
                  <a:pt x="17769" y="257659"/>
                </a:lnTo>
                <a:lnTo>
                  <a:pt x="12844" y="266069"/>
                </a:lnTo>
                <a:lnTo>
                  <a:pt x="4832" y="280496"/>
                </a:lnTo>
                <a:lnTo>
                  <a:pt x="1361" y="287010"/>
                </a:lnTo>
                <a:lnTo>
                  <a:pt x="0" y="291352"/>
                </a:lnTo>
                <a:lnTo>
                  <a:pt x="45" y="294247"/>
                </a:lnTo>
                <a:lnTo>
                  <a:pt x="2119" y="298322"/>
                </a:lnTo>
                <a:lnTo>
                  <a:pt x="11565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21"/>
          <p:cNvSpPr/>
          <p:nvPr/>
        </p:nvSpPr>
        <p:spPr>
          <a:xfrm>
            <a:off x="8532494" y="4440554"/>
            <a:ext cx="8574" cy="128589"/>
          </a:xfrm>
          <a:custGeom>
            <a:avLst/>
            <a:gdLst/>
            <a:ahLst/>
            <a:cxnLst/>
            <a:rect l="0" t="0" r="0" b="0"/>
            <a:pathLst>
              <a:path w="8574" h="128589">
                <a:moveTo>
                  <a:pt x="0" y="0"/>
                </a:moveTo>
                <a:lnTo>
                  <a:pt x="0" y="48522"/>
                </a:lnTo>
                <a:lnTo>
                  <a:pt x="953" y="53303"/>
                </a:lnTo>
                <a:lnTo>
                  <a:pt x="2540" y="57443"/>
                </a:lnTo>
                <a:lnTo>
                  <a:pt x="4552" y="61156"/>
                </a:lnTo>
                <a:lnTo>
                  <a:pt x="5892" y="65536"/>
                </a:lnTo>
                <a:lnTo>
                  <a:pt x="6786" y="70360"/>
                </a:lnTo>
                <a:lnTo>
                  <a:pt x="7382" y="75482"/>
                </a:lnTo>
                <a:lnTo>
                  <a:pt x="7779" y="81754"/>
                </a:lnTo>
                <a:lnTo>
                  <a:pt x="8044" y="88793"/>
                </a:lnTo>
                <a:lnTo>
                  <a:pt x="8527" y="116239"/>
                </a:lnTo>
                <a:lnTo>
                  <a:pt x="8573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22"/>
          <p:cNvSpPr/>
          <p:nvPr/>
        </p:nvSpPr>
        <p:spPr>
          <a:xfrm>
            <a:off x="8746807" y="3351847"/>
            <a:ext cx="227709" cy="1337311"/>
          </a:xfrm>
          <a:custGeom>
            <a:avLst/>
            <a:gdLst/>
            <a:ahLst/>
            <a:cxnLst/>
            <a:rect l="0" t="0" r="0" b="0"/>
            <a:pathLst>
              <a:path w="227709" h="1337311">
                <a:moveTo>
                  <a:pt x="0" y="0"/>
                </a:moveTo>
                <a:lnTo>
                  <a:pt x="6843" y="12736"/>
                </a:lnTo>
                <a:lnTo>
                  <a:pt x="15575" y="24305"/>
                </a:lnTo>
                <a:lnTo>
                  <a:pt x="24701" y="37472"/>
                </a:lnTo>
                <a:lnTo>
                  <a:pt x="29803" y="43079"/>
                </a:lnTo>
                <a:lnTo>
                  <a:pt x="35108" y="47769"/>
                </a:lnTo>
                <a:lnTo>
                  <a:pt x="40551" y="51849"/>
                </a:lnTo>
                <a:lnTo>
                  <a:pt x="49894" y="63141"/>
                </a:lnTo>
                <a:lnTo>
                  <a:pt x="61838" y="79242"/>
                </a:lnTo>
                <a:lnTo>
                  <a:pt x="75515" y="98548"/>
                </a:lnTo>
                <a:lnTo>
                  <a:pt x="85586" y="113324"/>
                </a:lnTo>
                <a:lnTo>
                  <a:pt x="93252" y="125079"/>
                </a:lnTo>
                <a:lnTo>
                  <a:pt x="105263" y="144173"/>
                </a:lnTo>
                <a:lnTo>
                  <a:pt x="116951" y="162185"/>
                </a:lnTo>
                <a:lnTo>
                  <a:pt x="121782" y="170988"/>
                </a:lnTo>
                <a:lnTo>
                  <a:pt x="125956" y="179714"/>
                </a:lnTo>
                <a:lnTo>
                  <a:pt x="129690" y="188390"/>
                </a:lnTo>
                <a:lnTo>
                  <a:pt x="134085" y="197031"/>
                </a:lnTo>
                <a:lnTo>
                  <a:pt x="138920" y="205649"/>
                </a:lnTo>
                <a:lnTo>
                  <a:pt x="144049" y="214252"/>
                </a:lnTo>
                <a:lnTo>
                  <a:pt x="149746" y="231431"/>
                </a:lnTo>
                <a:lnTo>
                  <a:pt x="151266" y="240012"/>
                </a:lnTo>
                <a:lnTo>
                  <a:pt x="158034" y="257167"/>
                </a:lnTo>
                <a:lnTo>
                  <a:pt x="162507" y="265742"/>
                </a:lnTo>
                <a:lnTo>
                  <a:pt x="166441" y="274317"/>
                </a:lnTo>
                <a:lnTo>
                  <a:pt x="173351" y="291463"/>
                </a:lnTo>
                <a:lnTo>
                  <a:pt x="177480" y="300037"/>
                </a:lnTo>
                <a:lnTo>
                  <a:pt x="182137" y="308610"/>
                </a:lnTo>
                <a:lnTo>
                  <a:pt x="187148" y="317182"/>
                </a:lnTo>
                <a:lnTo>
                  <a:pt x="192715" y="336867"/>
                </a:lnTo>
                <a:lnTo>
                  <a:pt x="197093" y="362127"/>
                </a:lnTo>
                <a:lnTo>
                  <a:pt x="205389" y="398753"/>
                </a:lnTo>
                <a:lnTo>
                  <a:pt x="216219" y="444010"/>
                </a:lnTo>
                <a:lnTo>
                  <a:pt x="219923" y="471975"/>
                </a:lnTo>
                <a:lnTo>
                  <a:pt x="221568" y="500279"/>
                </a:lnTo>
                <a:lnTo>
                  <a:pt x="222300" y="528734"/>
                </a:lnTo>
                <a:lnTo>
                  <a:pt x="225165" y="557255"/>
                </a:lnTo>
                <a:lnTo>
                  <a:pt x="227708" y="586759"/>
                </a:lnTo>
                <a:lnTo>
                  <a:pt x="225663" y="618922"/>
                </a:lnTo>
                <a:lnTo>
                  <a:pt x="224120" y="649727"/>
                </a:lnTo>
                <a:lnTo>
                  <a:pt x="223434" y="679292"/>
                </a:lnTo>
                <a:lnTo>
                  <a:pt x="223130" y="708308"/>
                </a:lnTo>
                <a:lnTo>
                  <a:pt x="213856" y="846986"/>
                </a:lnTo>
                <a:lnTo>
                  <a:pt x="207340" y="898985"/>
                </a:lnTo>
                <a:lnTo>
                  <a:pt x="199188" y="947938"/>
                </a:lnTo>
                <a:lnTo>
                  <a:pt x="189942" y="994861"/>
                </a:lnTo>
                <a:lnTo>
                  <a:pt x="181872" y="1030906"/>
                </a:lnTo>
                <a:lnTo>
                  <a:pt x="174588" y="1059698"/>
                </a:lnTo>
                <a:lnTo>
                  <a:pt x="167827" y="1083655"/>
                </a:lnTo>
                <a:lnTo>
                  <a:pt x="159510" y="1110104"/>
                </a:lnTo>
                <a:lnTo>
                  <a:pt x="109848" y="1256533"/>
                </a:lnTo>
                <a:lnTo>
                  <a:pt x="105617" y="1265361"/>
                </a:lnTo>
                <a:lnTo>
                  <a:pt x="100891" y="1273152"/>
                </a:lnTo>
                <a:lnTo>
                  <a:pt x="95836" y="1280250"/>
                </a:lnTo>
                <a:lnTo>
                  <a:pt x="91513" y="1286888"/>
                </a:lnTo>
                <a:lnTo>
                  <a:pt x="87679" y="1293218"/>
                </a:lnTo>
                <a:lnTo>
                  <a:pt x="80879" y="1304378"/>
                </a:lnTo>
                <a:lnTo>
                  <a:pt x="74682" y="1312514"/>
                </a:lnTo>
                <a:lnTo>
                  <a:pt x="68751" y="1319304"/>
                </a:lnTo>
                <a:lnTo>
                  <a:pt x="65838" y="1322449"/>
                </a:lnTo>
                <a:lnTo>
                  <a:pt x="63894" y="1325498"/>
                </a:lnTo>
                <a:lnTo>
                  <a:pt x="61735" y="1331426"/>
                </a:lnTo>
                <a:lnTo>
                  <a:pt x="60206" y="1333387"/>
                </a:lnTo>
                <a:lnTo>
                  <a:pt x="58236" y="1334694"/>
                </a:lnTo>
                <a:lnTo>
                  <a:pt x="42862" y="13373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23"/>
          <p:cNvSpPr/>
          <p:nvPr/>
        </p:nvSpPr>
        <p:spPr>
          <a:xfrm>
            <a:off x="3174682" y="1860585"/>
            <a:ext cx="325244" cy="539716"/>
          </a:xfrm>
          <a:custGeom>
            <a:avLst/>
            <a:gdLst/>
            <a:ahLst/>
            <a:cxnLst/>
            <a:rect l="0" t="0" r="0" b="0"/>
            <a:pathLst>
              <a:path w="325244" h="539716">
                <a:moveTo>
                  <a:pt x="0" y="8220"/>
                </a:moveTo>
                <a:lnTo>
                  <a:pt x="13652" y="3669"/>
                </a:lnTo>
                <a:lnTo>
                  <a:pt x="22895" y="1435"/>
                </a:lnTo>
                <a:lnTo>
                  <a:pt x="31131" y="441"/>
                </a:lnTo>
                <a:lnTo>
                  <a:pt x="41141" y="0"/>
                </a:lnTo>
                <a:lnTo>
                  <a:pt x="49335" y="835"/>
                </a:lnTo>
                <a:lnTo>
                  <a:pt x="59560" y="2344"/>
                </a:lnTo>
                <a:lnTo>
                  <a:pt x="71139" y="4303"/>
                </a:lnTo>
                <a:lnTo>
                  <a:pt x="80763" y="5608"/>
                </a:lnTo>
                <a:lnTo>
                  <a:pt x="89085" y="6479"/>
                </a:lnTo>
                <a:lnTo>
                  <a:pt x="96537" y="7059"/>
                </a:lnTo>
                <a:lnTo>
                  <a:pt x="103411" y="8398"/>
                </a:lnTo>
                <a:lnTo>
                  <a:pt x="109898" y="10244"/>
                </a:lnTo>
                <a:lnTo>
                  <a:pt x="116127" y="12427"/>
                </a:lnTo>
                <a:lnTo>
                  <a:pt x="122186" y="14834"/>
                </a:lnTo>
                <a:lnTo>
                  <a:pt x="128130" y="17392"/>
                </a:lnTo>
                <a:lnTo>
                  <a:pt x="139814" y="22774"/>
                </a:lnTo>
                <a:lnTo>
                  <a:pt x="168566" y="36830"/>
                </a:lnTo>
                <a:lnTo>
                  <a:pt x="185730" y="45377"/>
                </a:lnTo>
                <a:lnTo>
                  <a:pt x="191447" y="49184"/>
                </a:lnTo>
                <a:lnTo>
                  <a:pt x="197164" y="53627"/>
                </a:lnTo>
                <a:lnTo>
                  <a:pt x="202880" y="58493"/>
                </a:lnTo>
                <a:lnTo>
                  <a:pt x="208596" y="62691"/>
                </a:lnTo>
                <a:lnTo>
                  <a:pt x="214312" y="66441"/>
                </a:lnTo>
                <a:lnTo>
                  <a:pt x="220027" y="69894"/>
                </a:lnTo>
                <a:lnTo>
                  <a:pt x="226694" y="76006"/>
                </a:lnTo>
                <a:lnTo>
                  <a:pt x="233997" y="83890"/>
                </a:lnTo>
                <a:lnTo>
                  <a:pt x="241723" y="92957"/>
                </a:lnTo>
                <a:lnTo>
                  <a:pt x="248779" y="99954"/>
                </a:lnTo>
                <a:lnTo>
                  <a:pt x="255388" y="105571"/>
                </a:lnTo>
                <a:lnTo>
                  <a:pt x="261698" y="110268"/>
                </a:lnTo>
                <a:lnTo>
                  <a:pt x="271251" y="120567"/>
                </a:lnTo>
                <a:lnTo>
                  <a:pt x="279623" y="131494"/>
                </a:lnTo>
                <a:lnTo>
                  <a:pt x="289695" y="142701"/>
                </a:lnTo>
                <a:lnTo>
                  <a:pt x="297981" y="151491"/>
                </a:lnTo>
                <a:lnTo>
                  <a:pt x="301524" y="155169"/>
                </a:lnTo>
                <a:lnTo>
                  <a:pt x="308000" y="169416"/>
                </a:lnTo>
                <a:lnTo>
                  <a:pt x="311061" y="178549"/>
                </a:lnTo>
                <a:lnTo>
                  <a:pt x="314054" y="188447"/>
                </a:lnTo>
                <a:lnTo>
                  <a:pt x="319919" y="209606"/>
                </a:lnTo>
                <a:lnTo>
                  <a:pt x="321865" y="218677"/>
                </a:lnTo>
                <a:lnTo>
                  <a:pt x="324026" y="233836"/>
                </a:lnTo>
                <a:lnTo>
                  <a:pt x="324987" y="249464"/>
                </a:lnTo>
                <a:lnTo>
                  <a:pt x="325243" y="257632"/>
                </a:lnTo>
                <a:lnTo>
                  <a:pt x="323509" y="271649"/>
                </a:lnTo>
                <a:lnTo>
                  <a:pt x="320447" y="289567"/>
                </a:lnTo>
                <a:lnTo>
                  <a:pt x="316502" y="310084"/>
                </a:lnTo>
                <a:lnTo>
                  <a:pt x="312919" y="325668"/>
                </a:lnTo>
                <a:lnTo>
                  <a:pt x="309577" y="337962"/>
                </a:lnTo>
                <a:lnTo>
                  <a:pt x="306397" y="348063"/>
                </a:lnTo>
                <a:lnTo>
                  <a:pt x="302864" y="364366"/>
                </a:lnTo>
                <a:lnTo>
                  <a:pt x="301922" y="371381"/>
                </a:lnTo>
                <a:lnTo>
                  <a:pt x="299389" y="379867"/>
                </a:lnTo>
                <a:lnTo>
                  <a:pt x="295795" y="389335"/>
                </a:lnTo>
                <a:lnTo>
                  <a:pt x="287674" y="408109"/>
                </a:lnTo>
                <a:lnTo>
                  <a:pt x="280890" y="422803"/>
                </a:lnTo>
                <a:lnTo>
                  <a:pt x="272160" y="435684"/>
                </a:lnTo>
                <a:lnTo>
                  <a:pt x="262882" y="447759"/>
                </a:lnTo>
                <a:lnTo>
                  <a:pt x="255584" y="459475"/>
                </a:lnTo>
                <a:lnTo>
                  <a:pt x="243138" y="476628"/>
                </a:lnTo>
                <a:lnTo>
                  <a:pt x="234389" y="490966"/>
                </a:lnTo>
                <a:lnTo>
                  <a:pt x="228633" y="498363"/>
                </a:lnTo>
                <a:lnTo>
                  <a:pt x="225765" y="500717"/>
                </a:lnTo>
                <a:lnTo>
                  <a:pt x="222900" y="502286"/>
                </a:lnTo>
                <a:lnTo>
                  <a:pt x="220037" y="503332"/>
                </a:lnTo>
                <a:lnTo>
                  <a:pt x="218129" y="504983"/>
                </a:lnTo>
                <a:lnTo>
                  <a:pt x="216857" y="507035"/>
                </a:lnTo>
                <a:lnTo>
                  <a:pt x="216009" y="509356"/>
                </a:lnTo>
                <a:lnTo>
                  <a:pt x="212526" y="514474"/>
                </a:lnTo>
                <a:lnTo>
                  <a:pt x="205211" y="522711"/>
                </a:lnTo>
                <a:lnTo>
                  <a:pt x="197168" y="5397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24"/>
          <p:cNvSpPr/>
          <p:nvPr/>
        </p:nvSpPr>
        <p:spPr>
          <a:xfrm>
            <a:off x="3218905" y="2306002"/>
            <a:ext cx="238671" cy="222771"/>
          </a:xfrm>
          <a:custGeom>
            <a:avLst/>
            <a:gdLst/>
            <a:ahLst/>
            <a:cxnLst/>
            <a:rect l="0" t="0" r="0" b="0"/>
            <a:pathLst>
              <a:path w="238671" h="222771">
                <a:moveTo>
                  <a:pt x="58647" y="0"/>
                </a:moveTo>
                <a:lnTo>
                  <a:pt x="63198" y="9102"/>
                </a:lnTo>
                <a:lnTo>
                  <a:pt x="64538" y="12735"/>
                </a:lnTo>
                <a:lnTo>
                  <a:pt x="66028" y="19313"/>
                </a:lnTo>
                <a:lnTo>
                  <a:pt x="66690" y="25411"/>
                </a:lnTo>
                <a:lnTo>
                  <a:pt x="66984" y="32249"/>
                </a:lnTo>
                <a:lnTo>
                  <a:pt x="67188" y="53083"/>
                </a:lnTo>
                <a:lnTo>
                  <a:pt x="65294" y="58249"/>
                </a:lnTo>
                <a:lnTo>
                  <a:pt x="62126" y="64550"/>
                </a:lnTo>
                <a:lnTo>
                  <a:pt x="52573" y="81076"/>
                </a:lnTo>
                <a:lnTo>
                  <a:pt x="33035" y="114299"/>
                </a:lnTo>
                <a:lnTo>
                  <a:pt x="24086" y="130492"/>
                </a:lnTo>
                <a:lnTo>
                  <a:pt x="20367" y="136525"/>
                </a:lnTo>
                <a:lnTo>
                  <a:pt x="16934" y="141499"/>
                </a:lnTo>
                <a:lnTo>
                  <a:pt x="13693" y="145768"/>
                </a:lnTo>
                <a:lnTo>
                  <a:pt x="11533" y="149566"/>
                </a:lnTo>
                <a:lnTo>
                  <a:pt x="9132" y="156326"/>
                </a:lnTo>
                <a:lnTo>
                  <a:pt x="3230" y="174589"/>
                </a:lnTo>
                <a:lnTo>
                  <a:pt x="1700" y="180210"/>
                </a:lnTo>
                <a:lnTo>
                  <a:pt x="680" y="184910"/>
                </a:lnTo>
                <a:lnTo>
                  <a:pt x="0" y="188996"/>
                </a:lnTo>
                <a:lnTo>
                  <a:pt x="499" y="192672"/>
                </a:lnTo>
                <a:lnTo>
                  <a:pt x="1784" y="196076"/>
                </a:lnTo>
                <a:lnTo>
                  <a:pt x="3593" y="199297"/>
                </a:lnTo>
                <a:lnTo>
                  <a:pt x="5752" y="201445"/>
                </a:lnTo>
                <a:lnTo>
                  <a:pt x="8144" y="202877"/>
                </a:lnTo>
                <a:lnTo>
                  <a:pt x="10691" y="203831"/>
                </a:lnTo>
                <a:lnTo>
                  <a:pt x="16060" y="207432"/>
                </a:lnTo>
                <a:lnTo>
                  <a:pt x="18826" y="209725"/>
                </a:lnTo>
                <a:lnTo>
                  <a:pt x="21622" y="211254"/>
                </a:lnTo>
                <a:lnTo>
                  <a:pt x="31061" y="214359"/>
                </a:lnTo>
                <a:lnTo>
                  <a:pt x="35494" y="216248"/>
                </a:lnTo>
                <a:lnTo>
                  <a:pt x="40354" y="218461"/>
                </a:lnTo>
                <a:lnTo>
                  <a:pt x="46452" y="219935"/>
                </a:lnTo>
                <a:lnTo>
                  <a:pt x="53375" y="220919"/>
                </a:lnTo>
                <a:lnTo>
                  <a:pt x="66781" y="222011"/>
                </a:lnTo>
                <a:lnTo>
                  <a:pt x="75915" y="222497"/>
                </a:lnTo>
                <a:lnTo>
                  <a:pt x="85689" y="222712"/>
                </a:lnTo>
                <a:lnTo>
                  <a:pt x="90963" y="222770"/>
                </a:lnTo>
                <a:lnTo>
                  <a:pt x="96383" y="221856"/>
                </a:lnTo>
                <a:lnTo>
                  <a:pt x="101902" y="220294"/>
                </a:lnTo>
                <a:lnTo>
                  <a:pt x="107486" y="218300"/>
                </a:lnTo>
                <a:lnTo>
                  <a:pt x="112161" y="216971"/>
                </a:lnTo>
                <a:lnTo>
                  <a:pt x="116231" y="216085"/>
                </a:lnTo>
                <a:lnTo>
                  <a:pt x="119896" y="215494"/>
                </a:lnTo>
                <a:lnTo>
                  <a:pt x="126150" y="215100"/>
                </a:lnTo>
                <a:lnTo>
                  <a:pt x="143258" y="214663"/>
                </a:lnTo>
                <a:lnTo>
                  <a:pt x="238670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25"/>
          <p:cNvSpPr/>
          <p:nvPr/>
        </p:nvSpPr>
        <p:spPr>
          <a:xfrm>
            <a:off x="3894772" y="2134552"/>
            <a:ext cx="58700" cy="213435"/>
          </a:xfrm>
          <a:custGeom>
            <a:avLst/>
            <a:gdLst/>
            <a:ahLst/>
            <a:cxnLst/>
            <a:rect l="0" t="0" r="0" b="0"/>
            <a:pathLst>
              <a:path w="58700" h="213435">
                <a:moveTo>
                  <a:pt x="0" y="0"/>
                </a:moveTo>
                <a:lnTo>
                  <a:pt x="4551" y="9102"/>
                </a:lnTo>
                <a:lnTo>
                  <a:pt x="5891" y="14640"/>
                </a:lnTo>
                <a:lnTo>
                  <a:pt x="6785" y="21190"/>
                </a:lnTo>
                <a:lnTo>
                  <a:pt x="7381" y="28414"/>
                </a:lnTo>
                <a:lnTo>
                  <a:pt x="8730" y="34183"/>
                </a:lnTo>
                <a:lnTo>
                  <a:pt x="10583" y="38981"/>
                </a:lnTo>
                <a:lnTo>
                  <a:pt x="17741" y="52825"/>
                </a:lnTo>
                <a:lnTo>
                  <a:pt x="20400" y="58077"/>
                </a:lnTo>
                <a:lnTo>
                  <a:pt x="22172" y="62530"/>
                </a:lnTo>
                <a:lnTo>
                  <a:pt x="23354" y="66452"/>
                </a:lnTo>
                <a:lnTo>
                  <a:pt x="25620" y="77159"/>
                </a:lnTo>
                <a:lnTo>
                  <a:pt x="37511" y="136185"/>
                </a:lnTo>
                <a:lnTo>
                  <a:pt x="39295" y="146988"/>
                </a:lnTo>
                <a:lnTo>
                  <a:pt x="40484" y="156094"/>
                </a:lnTo>
                <a:lnTo>
                  <a:pt x="41277" y="164070"/>
                </a:lnTo>
                <a:lnTo>
                  <a:pt x="42758" y="170340"/>
                </a:lnTo>
                <a:lnTo>
                  <a:pt x="44698" y="175473"/>
                </a:lnTo>
                <a:lnTo>
                  <a:pt x="46943" y="179847"/>
                </a:lnTo>
                <a:lnTo>
                  <a:pt x="48441" y="183715"/>
                </a:lnTo>
                <a:lnTo>
                  <a:pt x="49439" y="187247"/>
                </a:lnTo>
                <a:lnTo>
                  <a:pt x="50105" y="190554"/>
                </a:lnTo>
                <a:lnTo>
                  <a:pt x="51500" y="194663"/>
                </a:lnTo>
                <a:lnTo>
                  <a:pt x="53383" y="199308"/>
                </a:lnTo>
                <a:lnTo>
                  <a:pt x="58699" y="211349"/>
                </a:lnTo>
                <a:lnTo>
                  <a:pt x="58182" y="212337"/>
                </a:lnTo>
                <a:lnTo>
                  <a:pt x="56886" y="212995"/>
                </a:lnTo>
                <a:lnTo>
                  <a:pt x="55069" y="213434"/>
                </a:lnTo>
                <a:lnTo>
                  <a:pt x="52905" y="212775"/>
                </a:lnTo>
                <a:lnTo>
                  <a:pt x="50510" y="211382"/>
                </a:lnTo>
                <a:lnTo>
                  <a:pt x="42862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26"/>
          <p:cNvSpPr/>
          <p:nvPr/>
        </p:nvSpPr>
        <p:spPr>
          <a:xfrm>
            <a:off x="3894772" y="203168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27"/>
          <p:cNvSpPr/>
          <p:nvPr/>
        </p:nvSpPr>
        <p:spPr>
          <a:xfrm>
            <a:off x="4066473" y="2040255"/>
            <a:ext cx="144808" cy="240031"/>
          </a:xfrm>
          <a:custGeom>
            <a:avLst/>
            <a:gdLst/>
            <a:ahLst/>
            <a:cxnLst/>
            <a:rect l="0" t="0" r="0" b="0"/>
            <a:pathLst>
              <a:path w="144808" h="240031">
                <a:moveTo>
                  <a:pt x="102619" y="0"/>
                </a:moveTo>
                <a:lnTo>
                  <a:pt x="88967" y="9101"/>
                </a:lnTo>
                <a:lnTo>
                  <a:pt x="83992" y="12735"/>
                </a:lnTo>
                <a:lnTo>
                  <a:pt x="79724" y="16110"/>
                </a:lnTo>
                <a:lnTo>
                  <a:pt x="75926" y="19312"/>
                </a:lnTo>
                <a:lnTo>
                  <a:pt x="72441" y="23352"/>
                </a:lnTo>
                <a:lnTo>
                  <a:pt x="69165" y="27950"/>
                </a:lnTo>
                <a:lnTo>
                  <a:pt x="66029" y="32921"/>
                </a:lnTo>
                <a:lnTo>
                  <a:pt x="62033" y="37187"/>
                </a:lnTo>
                <a:lnTo>
                  <a:pt x="57464" y="40984"/>
                </a:lnTo>
                <a:lnTo>
                  <a:pt x="52513" y="44467"/>
                </a:lnTo>
                <a:lnTo>
                  <a:pt x="45403" y="52505"/>
                </a:lnTo>
                <a:lnTo>
                  <a:pt x="36852" y="63578"/>
                </a:lnTo>
                <a:lnTo>
                  <a:pt x="27342" y="76675"/>
                </a:lnTo>
                <a:lnTo>
                  <a:pt x="20050" y="85407"/>
                </a:lnTo>
                <a:lnTo>
                  <a:pt x="14235" y="91228"/>
                </a:lnTo>
                <a:lnTo>
                  <a:pt x="9407" y="95108"/>
                </a:lnTo>
                <a:lnTo>
                  <a:pt x="6187" y="99601"/>
                </a:lnTo>
                <a:lnTo>
                  <a:pt x="4041" y="104500"/>
                </a:lnTo>
                <a:lnTo>
                  <a:pt x="597" y="116950"/>
                </a:lnTo>
                <a:lnTo>
                  <a:pt x="0" y="123658"/>
                </a:lnTo>
                <a:lnTo>
                  <a:pt x="869" y="125301"/>
                </a:lnTo>
                <a:lnTo>
                  <a:pt x="2401" y="126396"/>
                </a:lnTo>
                <a:lnTo>
                  <a:pt x="4374" y="127126"/>
                </a:lnTo>
                <a:lnTo>
                  <a:pt x="7595" y="127613"/>
                </a:lnTo>
                <a:lnTo>
                  <a:pt x="11647" y="127938"/>
                </a:lnTo>
                <a:lnTo>
                  <a:pt x="16254" y="128154"/>
                </a:lnTo>
                <a:lnTo>
                  <a:pt x="26452" y="128395"/>
                </a:lnTo>
                <a:lnTo>
                  <a:pt x="31838" y="128459"/>
                </a:lnTo>
                <a:lnTo>
                  <a:pt x="43049" y="127549"/>
                </a:lnTo>
                <a:lnTo>
                  <a:pt x="98013" y="121785"/>
                </a:lnTo>
                <a:lnTo>
                  <a:pt x="105264" y="121195"/>
                </a:lnTo>
                <a:lnTo>
                  <a:pt x="112002" y="120802"/>
                </a:lnTo>
                <a:lnTo>
                  <a:pt x="124569" y="120364"/>
                </a:lnTo>
                <a:lnTo>
                  <a:pt x="129635" y="121200"/>
                </a:lnTo>
                <a:lnTo>
                  <a:pt x="133965" y="122710"/>
                </a:lnTo>
                <a:lnTo>
                  <a:pt x="137804" y="124669"/>
                </a:lnTo>
                <a:lnTo>
                  <a:pt x="140363" y="126928"/>
                </a:lnTo>
                <a:lnTo>
                  <a:pt x="142069" y="129386"/>
                </a:lnTo>
                <a:lnTo>
                  <a:pt x="143206" y="131977"/>
                </a:lnTo>
                <a:lnTo>
                  <a:pt x="143965" y="136562"/>
                </a:lnTo>
                <a:lnTo>
                  <a:pt x="144471" y="142476"/>
                </a:lnTo>
                <a:lnTo>
                  <a:pt x="144807" y="149277"/>
                </a:lnTo>
                <a:lnTo>
                  <a:pt x="144080" y="154763"/>
                </a:lnTo>
                <a:lnTo>
                  <a:pt x="142642" y="159372"/>
                </a:lnTo>
                <a:lnTo>
                  <a:pt x="136068" y="172951"/>
                </a:lnTo>
                <a:lnTo>
                  <a:pt x="133491" y="178166"/>
                </a:lnTo>
                <a:lnTo>
                  <a:pt x="129867" y="183547"/>
                </a:lnTo>
                <a:lnTo>
                  <a:pt x="125547" y="189040"/>
                </a:lnTo>
                <a:lnTo>
                  <a:pt x="120762" y="194606"/>
                </a:lnTo>
                <a:lnTo>
                  <a:pt x="116619" y="199270"/>
                </a:lnTo>
                <a:lnTo>
                  <a:pt x="109476" y="206992"/>
                </a:lnTo>
                <a:lnTo>
                  <a:pt x="105286" y="210384"/>
                </a:lnTo>
                <a:lnTo>
                  <a:pt x="100587" y="213599"/>
                </a:lnTo>
                <a:lnTo>
                  <a:pt x="95549" y="216694"/>
                </a:lnTo>
                <a:lnTo>
                  <a:pt x="91238" y="219710"/>
                </a:lnTo>
                <a:lnTo>
                  <a:pt x="87412" y="222673"/>
                </a:lnTo>
                <a:lnTo>
                  <a:pt x="83908" y="225601"/>
                </a:lnTo>
                <a:lnTo>
                  <a:pt x="80621" y="228506"/>
                </a:lnTo>
                <a:lnTo>
                  <a:pt x="74427" y="234273"/>
                </a:lnTo>
                <a:lnTo>
                  <a:pt x="71442" y="236192"/>
                </a:lnTo>
                <a:lnTo>
                  <a:pt x="68499" y="237471"/>
                </a:lnTo>
                <a:lnTo>
                  <a:pt x="51184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28"/>
          <p:cNvSpPr/>
          <p:nvPr/>
        </p:nvSpPr>
        <p:spPr>
          <a:xfrm>
            <a:off x="4272974" y="1913375"/>
            <a:ext cx="350461" cy="383604"/>
          </a:xfrm>
          <a:custGeom>
            <a:avLst/>
            <a:gdLst/>
            <a:ahLst/>
            <a:cxnLst/>
            <a:rect l="0" t="0" r="0" b="0"/>
            <a:pathLst>
              <a:path w="350461" h="383604">
                <a:moveTo>
                  <a:pt x="67568" y="186887"/>
                </a:moveTo>
                <a:lnTo>
                  <a:pt x="63017" y="200539"/>
                </a:lnTo>
                <a:lnTo>
                  <a:pt x="55962" y="214086"/>
                </a:lnTo>
                <a:lnTo>
                  <a:pt x="32882" y="254538"/>
                </a:lnTo>
                <a:lnTo>
                  <a:pt x="23489" y="273898"/>
                </a:lnTo>
                <a:lnTo>
                  <a:pt x="16275" y="291567"/>
                </a:lnTo>
                <a:lnTo>
                  <a:pt x="10512" y="308109"/>
                </a:lnTo>
                <a:lnTo>
                  <a:pt x="6671" y="321041"/>
                </a:lnTo>
                <a:lnTo>
                  <a:pt x="4110" y="331568"/>
                </a:lnTo>
                <a:lnTo>
                  <a:pt x="2403" y="340491"/>
                </a:lnTo>
                <a:lnTo>
                  <a:pt x="1265" y="349297"/>
                </a:lnTo>
                <a:lnTo>
                  <a:pt x="506" y="358025"/>
                </a:lnTo>
                <a:lnTo>
                  <a:pt x="0" y="366702"/>
                </a:lnTo>
                <a:lnTo>
                  <a:pt x="615" y="372486"/>
                </a:lnTo>
                <a:lnTo>
                  <a:pt x="1978" y="376342"/>
                </a:lnTo>
                <a:lnTo>
                  <a:pt x="3839" y="378913"/>
                </a:lnTo>
                <a:lnTo>
                  <a:pt x="6032" y="380627"/>
                </a:lnTo>
                <a:lnTo>
                  <a:pt x="8446" y="381769"/>
                </a:lnTo>
                <a:lnTo>
                  <a:pt x="11009" y="382531"/>
                </a:lnTo>
                <a:lnTo>
                  <a:pt x="18935" y="383378"/>
                </a:lnTo>
                <a:lnTo>
                  <a:pt x="23717" y="383603"/>
                </a:lnTo>
                <a:lnTo>
                  <a:pt x="27856" y="381849"/>
                </a:lnTo>
                <a:lnTo>
                  <a:pt x="31569" y="378774"/>
                </a:lnTo>
                <a:lnTo>
                  <a:pt x="41091" y="369325"/>
                </a:lnTo>
                <a:lnTo>
                  <a:pt x="48964" y="362805"/>
                </a:lnTo>
                <a:lnTo>
                  <a:pt x="58023" y="355601"/>
                </a:lnTo>
                <a:lnTo>
                  <a:pt x="66920" y="346988"/>
                </a:lnTo>
                <a:lnTo>
                  <a:pt x="75708" y="337436"/>
                </a:lnTo>
                <a:lnTo>
                  <a:pt x="84425" y="327258"/>
                </a:lnTo>
                <a:lnTo>
                  <a:pt x="92141" y="318568"/>
                </a:lnTo>
                <a:lnTo>
                  <a:pt x="105794" y="303832"/>
                </a:lnTo>
                <a:lnTo>
                  <a:pt x="111149" y="297235"/>
                </a:lnTo>
                <a:lnTo>
                  <a:pt x="115673" y="290932"/>
                </a:lnTo>
                <a:lnTo>
                  <a:pt x="119640" y="284826"/>
                </a:lnTo>
                <a:lnTo>
                  <a:pt x="126589" y="272960"/>
                </a:lnTo>
                <a:lnTo>
                  <a:pt x="132852" y="261337"/>
                </a:lnTo>
                <a:lnTo>
                  <a:pt x="138810" y="249821"/>
                </a:lnTo>
                <a:lnTo>
                  <a:pt x="139828" y="245035"/>
                </a:lnTo>
                <a:lnTo>
                  <a:pt x="139553" y="240893"/>
                </a:lnTo>
                <a:lnTo>
                  <a:pt x="137157" y="230511"/>
                </a:lnTo>
                <a:lnTo>
                  <a:pt x="136821" y="227400"/>
                </a:lnTo>
                <a:lnTo>
                  <a:pt x="135644" y="224373"/>
                </a:lnTo>
                <a:lnTo>
                  <a:pt x="131797" y="218470"/>
                </a:lnTo>
                <a:lnTo>
                  <a:pt x="124275" y="209792"/>
                </a:lnTo>
                <a:lnTo>
                  <a:pt x="121566" y="207872"/>
                </a:lnTo>
                <a:lnTo>
                  <a:pt x="116014" y="205739"/>
                </a:lnTo>
                <a:lnTo>
                  <a:pt x="107832" y="204791"/>
                </a:lnTo>
                <a:lnTo>
                  <a:pt x="102984" y="204538"/>
                </a:lnTo>
                <a:lnTo>
                  <a:pt x="99750" y="203417"/>
                </a:lnTo>
                <a:lnTo>
                  <a:pt x="97596" y="201717"/>
                </a:lnTo>
                <a:lnTo>
                  <a:pt x="96159" y="199631"/>
                </a:lnTo>
                <a:lnTo>
                  <a:pt x="94249" y="198241"/>
                </a:lnTo>
                <a:lnTo>
                  <a:pt x="89586" y="196696"/>
                </a:lnTo>
                <a:lnTo>
                  <a:pt x="81606" y="195826"/>
                </a:lnTo>
                <a:lnTo>
                  <a:pt x="79784" y="196656"/>
                </a:lnTo>
                <a:lnTo>
                  <a:pt x="78570" y="198162"/>
                </a:lnTo>
                <a:lnTo>
                  <a:pt x="77760" y="200119"/>
                </a:lnTo>
                <a:lnTo>
                  <a:pt x="78173" y="201423"/>
                </a:lnTo>
                <a:lnTo>
                  <a:pt x="79400" y="202293"/>
                </a:lnTo>
                <a:lnTo>
                  <a:pt x="83305" y="203259"/>
                </a:lnTo>
                <a:lnTo>
                  <a:pt x="92762" y="203803"/>
                </a:lnTo>
                <a:lnTo>
                  <a:pt x="105435" y="203930"/>
                </a:lnTo>
                <a:lnTo>
                  <a:pt x="111863" y="203012"/>
                </a:lnTo>
                <a:lnTo>
                  <a:pt x="118053" y="201447"/>
                </a:lnTo>
                <a:lnTo>
                  <a:pt x="124085" y="199451"/>
                </a:lnTo>
                <a:lnTo>
                  <a:pt x="131916" y="197168"/>
                </a:lnTo>
                <a:lnTo>
                  <a:pt x="150777" y="192091"/>
                </a:lnTo>
                <a:lnTo>
                  <a:pt x="159236" y="188452"/>
                </a:lnTo>
                <a:lnTo>
                  <a:pt x="166780" y="184120"/>
                </a:lnTo>
                <a:lnTo>
                  <a:pt x="197126" y="163480"/>
                </a:lnTo>
                <a:lnTo>
                  <a:pt x="206327" y="156043"/>
                </a:lnTo>
                <a:lnTo>
                  <a:pt x="216272" y="147274"/>
                </a:lnTo>
                <a:lnTo>
                  <a:pt x="226711" y="137618"/>
                </a:lnTo>
                <a:lnTo>
                  <a:pt x="234623" y="129276"/>
                </a:lnTo>
                <a:lnTo>
                  <a:pt x="240851" y="121810"/>
                </a:lnTo>
                <a:lnTo>
                  <a:pt x="245955" y="114927"/>
                </a:lnTo>
                <a:lnTo>
                  <a:pt x="250310" y="108434"/>
                </a:lnTo>
                <a:lnTo>
                  <a:pt x="254166" y="102200"/>
                </a:lnTo>
                <a:lnTo>
                  <a:pt x="260990" y="91146"/>
                </a:lnTo>
                <a:lnTo>
                  <a:pt x="267199" y="83058"/>
                </a:lnTo>
                <a:lnTo>
                  <a:pt x="269235" y="77663"/>
                </a:lnTo>
                <a:lnTo>
                  <a:pt x="270593" y="71208"/>
                </a:lnTo>
                <a:lnTo>
                  <a:pt x="271498" y="64048"/>
                </a:lnTo>
                <a:lnTo>
                  <a:pt x="273054" y="57369"/>
                </a:lnTo>
                <a:lnTo>
                  <a:pt x="275044" y="51012"/>
                </a:lnTo>
                <a:lnTo>
                  <a:pt x="278842" y="39821"/>
                </a:lnTo>
                <a:lnTo>
                  <a:pt x="280530" y="31672"/>
                </a:lnTo>
                <a:lnTo>
                  <a:pt x="280028" y="28165"/>
                </a:lnTo>
                <a:lnTo>
                  <a:pt x="278741" y="24875"/>
                </a:lnTo>
                <a:lnTo>
                  <a:pt x="274770" y="18679"/>
                </a:lnTo>
                <a:lnTo>
                  <a:pt x="264460" y="6941"/>
                </a:lnTo>
                <a:lnTo>
                  <a:pt x="261694" y="4058"/>
                </a:lnTo>
                <a:lnTo>
                  <a:pt x="258898" y="2136"/>
                </a:lnTo>
                <a:lnTo>
                  <a:pt x="253251" y="0"/>
                </a:lnTo>
                <a:lnTo>
                  <a:pt x="250412" y="383"/>
                </a:lnTo>
                <a:lnTo>
                  <a:pt x="247566" y="1591"/>
                </a:lnTo>
                <a:lnTo>
                  <a:pt x="244717" y="3349"/>
                </a:lnTo>
                <a:lnTo>
                  <a:pt x="236471" y="5302"/>
                </a:lnTo>
                <a:lnTo>
                  <a:pt x="231605" y="5823"/>
                </a:lnTo>
                <a:lnTo>
                  <a:pt x="227408" y="7123"/>
                </a:lnTo>
                <a:lnTo>
                  <a:pt x="220206" y="11107"/>
                </a:lnTo>
                <a:lnTo>
                  <a:pt x="217904" y="13503"/>
                </a:lnTo>
                <a:lnTo>
                  <a:pt x="216370" y="16052"/>
                </a:lnTo>
                <a:lnTo>
                  <a:pt x="213712" y="23331"/>
                </a:lnTo>
                <a:lnTo>
                  <a:pt x="201549" y="59339"/>
                </a:lnTo>
                <a:lnTo>
                  <a:pt x="199751" y="66613"/>
                </a:lnTo>
                <a:lnTo>
                  <a:pt x="198552" y="73367"/>
                </a:lnTo>
                <a:lnTo>
                  <a:pt x="197753" y="79774"/>
                </a:lnTo>
                <a:lnTo>
                  <a:pt x="197221" y="86904"/>
                </a:lnTo>
                <a:lnTo>
                  <a:pt x="196866" y="94514"/>
                </a:lnTo>
                <a:lnTo>
                  <a:pt x="196629" y="102445"/>
                </a:lnTo>
                <a:lnTo>
                  <a:pt x="196296" y="145463"/>
                </a:lnTo>
                <a:lnTo>
                  <a:pt x="197201" y="159271"/>
                </a:lnTo>
                <a:lnTo>
                  <a:pt x="198758" y="171334"/>
                </a:lnTo>
                <a:lnTo>
                  <a:pt x="200748" y="182233"/>
                </a:lnTo>
                <a:lnTo>
                  <a:pt x="203027" y="192357"/>
                </a:lnTo>
                <a:lnTo>
                  <a:pt x="205499" y="201964"/>
                </a:lnTo>
                <a:lnTo>
                  <a:pt x="208100" y="211226"/>
                </a:lnTo>
                <a:lnTo>
                  <a:pt x="210786" y="219305"/>
                </a:lnTo>
                <a:lnTo>
                  <a:pt x="213529" y="226597"/>
                </a:lnTo>
                <a:lnTo>
                  <a:pt x="216310" y="233363"/>
                </a:lnTo>
                <a:lnTo>
                  <a:pt x="220069" y="239778"/>
                </a:lnTo>
                <a:lnTo>
                  <a:pt x="224481" y="245961"/>
                </a:lnTo>
                <a:lnTo>
                  <a:pt x="234462" y="257909"/>
                </a:lnTo>
                <a:lnTo>
                  <a:pt x="245248" y="269570"/>
                </a:lnTo>
                <a:lnTo>
                  <a:pt x="257480" y="282294"/>
                </a:lnTo>
                <a:lnTo>
                  <a:pt x="266591" y="288980"/>
                </a:lnTo>
                <a:lnTo>
                  <a:pt x="271688" y="292097"/>
                </a:lnTo>
                <a:lnTo>
                  <a:pt x="276990" y="293222"/>
                </a:lnTo>
                <a:lnTo>
                  <a:pt x="282430" y="293019"/>
                </a:lnTo>
                <a:lnTo>
                  <a:pt x="287962" y="291932"/>
                </a:lnTo>
                <a:lnTo>
                  <a:pt x="293555" y="292159"/>
                </a:lnTo>
                <a:lnTo>
                  <a:pt x="299188" y="293264"/>
                </a:lnTo>
                <a:lnTo>
                  <a:pt x="304849" y="294952"/>
                </a:lnTo>
                <a:lnTo>
                  <a:pt x="310528" y="296078"/>
                </a:lnTo>
                <a:lnTo>
                  <a:pt x="316219" y="296829"/>
                </a:lnTo>
                <a:lnTo>
                  <a:pt x="326670" y="297662"/>
                </a:lnTo>
                <a:lnTo>
                  <a:pt x="334490" y="298033"/>
                </a:lnTo>
                <a:lnTo>
                  <a:pt x="341140" y="298198"/>
                </a:lnTo>
                <a:lnTo>
                  <a:pt x="350460" y="298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29"/>
          <p:cNvSpPr/>
          <p:nvPr/>
        </p:nvSpPr>
        <p:spPr>
          <a:xfrm>
            <a:off x="4666809" y="1865829"/>
            <a:ext cx="376679" cy="371361"/>
          </a:xfrm>
          <a:custGeom>
            <a:avLst/>
            <a:gdLst/>
            <a:ahLst/>
            <a:cxnLst/>
            <a:rect l="0" t="0" r="0" b="0"/>
            <a:pathLst>
              <a:path w="376679" h="371361">
                <a:moveTo>
                  <a:pt x="93786" y="165853"/>
                </a:moveTo>
                <a:lnTo>
                  <a:pt x="84684" y="170404"/>
                </a:lnTo>
                <a:lnTo>
                  <a:pt x="74473" y="177785"/>
                </a:lnTo>
                <a:lnTo>
                  <a:pt x="65835" y="185761"/>
                </a:lnTo>
                <a:lnTo>
                  <a:pt x="49318" y="201853"/>
                </a:lnTo>
                <a:lnTo>
                  <a:pt x="40367" y="213285"/>
                </a:lnTo>
                <a:lnTo>
                  <a:pt x="35313" y="220335"/>
                </a:lnTo>
                <a:lnTo>
                  <a:pt x="30991" y="226939"/>
                </a:lnTo>
                <a:lnTo>
                  <a:pt x="27157" y="233247"/>
                </a:lnTo>
                <a:lnTo>
                  <a:pt x="23650" y="239357"/>
                </a:lnTo>
                <a:lnTo>
                  <a:pt x="20358" y="246288"/>
                </a:lnTo>
                <a:lnTo>
                  <a:pt x="17212" y="253767"/>
                </a:lnTo>
                <a:lnTo>
                  <a:pt x="14161" y="261610"/>
                </a:lnTo>
                <a:lnTo>
                  <a:pt x="11175" y="271601"/>
                </a:lnTo>
                <a:lnTo>
                  <a:pt x="8232" y="283024"/>
                </a:lnTo>
                <a:lnTo>
                  <a:pt x="5317" y="295402"/>
                </a:lnTo>
                <a:lnTo>
                  <a:pt x="3374" y="305559"/>
                </a:lnTo>
                <a:lnTo>
                  <a:pt x="2079" y="314235"/>
                </a:lnTo>
                <a:lnTo>
                  <a:pt x="1215" y="321925"/>
                </a:lnTo>
                <a:lnTo>
                  <a:pt x="640" y="329908"/>
                </a:lnTo>
                <a:lnTo>
                  <a:pt x="256" y="338088"/>
                </a:lnTo>
                <a:lnTo>
                  <a:pt x="0" y="346399"/>
                </a:lnTo>
                <a:lnTo>
                  <a:pt x="1734" y="352892"/>
                </a:lnTo>
                <a:lnTo>
                  <a:pt x="4796" y="358173"/>
                </a:lnTo>
                <a:lnTo>
                  <a:pt x="8741" y="362646"/>
                </a:lnTo>
                <a:lnTo>
                  <a:pt x="13277" y="365628"/>
                </a:lnTo>
                <a:lnTo>
                  <a:pt x="23396" y="368942"/>
                </a:lnTo>
                <a:lnTo>
                  <a:pt x="31704" y="370415"/>
                </a:lnTo>
                <a:lnTo>
                  <a:pt x="41736" y="371244"/>
                </a:lnTo>
                <a:lnTo>
                  <a:pt x="44799" y="371360"/>
                </a:lnTo>
                <a:lnTo>
                  <a:pt x="47793" y="369533"/>
                </a:lnTo>
                <a:lnTo>
                  <a:pt x="56557" y="358812"/>
                </a:lnTo>
                <a:lnTo>
                  <a:pt x="65187" y="349179"/>
                </a:lnTo>
                <a:lnTo>
                  <a:pt x="70915" y="343216"/>
                </a:lnTo>
                <a:lnTo>
                  <a:pt x="73776" y="337435"/>
                </a:lnTo>
                <a:lnTo>
                  <a:pt x="76636" y="329771"/>
                </a:lnTo>
                <a:lnTo>
                  <a:pt x="79495" y="320852"/>
                </a:lnTo>
                <a:lnTo>
                  <a:pt x="82354" y="311096"/>
                </a:lnTo>
                <a:lnTo>
                  <a:pt x="88070" y="290095"/>
                </a:lnTo>
                <a:lnTo>
                  <a:pt x="90928" y="281066"/>
                </a:lnTo>
                <a:lnTo>
                  <a:pt x="93785" y="273142"/>
                </a:lnTo>
                <a:lnTo>
                  <a:pt x="96643" y="265954"/>
                </a:lnTo>
                <a:lnTo>
                  <a:pt x="98548" y="259257"/>
                </a:lnTo>
                <a:lnTo>
                  <a:pt x="99818" y="252887"/>
                </a:lnTo>
                <a:lnTo>
                  <a:pt x="101229" y="241682"/>
                </a:lnTo>
                <a:lnTo>
                  <a:pt x="101856" y="233527"/>
                </a:lnTo>
                <a:lnTo>
                  <a:pt x="102209" y="223582"/>
                </a:lnTo>
                <a:lnTo>
                  <a:pt x="102314" y="214602"/>
                </a:lnTo>
                <a:lnTo>
                  <a:pt x="103281" y="212640"/>
                </a:lnTo>
                <a:lnTo>
                  <a:pt x="104878" y="211332"/>
                </a:lnTo>
                <a:lnTo>
                  <a:pt x="106896" y="210460"/>
                </a:lnTo>
                <a:lnTo>
                  <a:pt x="108241" y="210831"/>
                </a:lnTo>
                <a:lnTo>
                  <a:pt x="109137" y="212031"/>
                </a:lnTo>
                <a:lnTo>
                  <a:pt x="110133" y="215904"/>
                </a:lnTo>
                <a:lnTo>
                  <a:pt x="111647" y="226297"/>
                </a:lnTo>
                <a:lnTo>
                  <a:pt x="115376" y="242565"/>
                </a:lnTo>
                <a:lnTo>
                  <a:pt x="116752" y="249379"/>
                </a:lnTo>
                <a:lnTo>
                  <a:pt x="118280" y="259491"/>
                </a:lnTo>
                <a:lnTo>
                  <a:pt x="119641" y="265426"/>
                </a:lnTo>
                <a:lnTo>
                  <a:pt x="121500" y="272240"/>
                </a:lnTo>
                <a:lnTo>
                  <a:pt x="123692" y="279640"/>
                </a:lnTo>
                <a:lnTo>
                  <a:pt x="128667" y="290403"/>
                </a:lnTo>
                <a:lnTo>
                  <a:pt x="134053" y="299314"/>
                </a:lnTo>
                <a:lnTo>
                  <a:pt x="139622" y="309624"/>
                </a:lnTo>
                <a:lnTo>
                  <a:pt x="145272" y="318016"/>
                </a:lnTo>
                <a:lnTo>
                  <a:pt x="148113" y="321588"/>
                </a:lnTo>
                <a:lnTo>
                  <a:pt x="156348" y="328096"/>
                </a:lnTo>
                <a:lnTo>
                  <a:pt x="161212" y="331165"/>
                </a:lnTo>
                <a:lnTo>
                  <a:pt x="171695" y="334575"/>
                </a:lnTo>
                <a:lnTo>
                  <a:pt x="181752" y="336091"/>
                </a:lnTo>
                <a:lnTo>
                  <a:pt x="189397" y="336764"/>
                </a:lnTo>
                <a:lnTo>
                  <a:pt x="192769" y="335991"/>
                </a:lnTo>
                <a:lnTo>
                  <a:pt x="199056" y="332593"/>
                </a:lnTo>
                <a:lnTo>
                  <a:pt x="201114" y="330353"/>
                </a:lnTo>
                <a:lnTo>
                  <a:pt x="202485" y="327907"/>
                </a:lnTo>
                <a:lnTo>
                  <a:pt x="203399" y="325324"/>
                </a:lnTo>
                <a:lnTo>
                  <a:pt x="206955" y="319914"/>
                </a:lnTo>
                <a:lnTo>
                  <a:pt x="211711" y="313382"/>
                </a:lnTo>
                <a:lnTo>
                  <a:pt x="216999" y="304129"/>
                </a:lnTo>
                <a:lnTo>
                  <a:pt x="229883" y="279108"/>
                </a:lnTo>
                <a:lnTo>
                  <a:pt x="241214" y="256666"/>
                </a:lnTo>
                <a:lnTo>
                  <a:pt x="245411" y="246397"/>
                </a:lnTo>
                <a:lnTo>
                  <a:pt x="250114" y="233837"/>
                </a:lnTo>
                <a:lnTo>
                  <a:pt x="255155" y="219748"/>
                </a:lnTo>
                <a:lnTo>
                  <a:pt x="258515" y="207498"/>
                </a:lnTo>
                <a:lnTo>
                  <a:pt x="260755" y="196474"/>
                </a:lnTo>
                <a:lnTo>
                  <a:pt x="262249" y="186267"/>
                </a:lnTo>
                <a:lnTo>
                  <a:pt x="264197" y="175652"/>
                </a:lnTo>
                <a:lnTo>
                  <a:pt x="266448" y="164766"/>
                </a:lnTo>
                <a:lnTo>
                  <a:pt x="268901" y="153698"/>
                </a:lnTo>
                <a:lnTo>
                  <a:pt x="274168" y="126161"/>
                </a:lnTo>
                <a:lnTo>
                  <a:pt x="276905" y="110817"/>
                </a:lnTo>
                <a:lnTo>
                  <a:pt x="278730" y="98682"/>
                </a:lnTo>
                <a:lnTo>
                  <a:pt x="279947" y="88687"/>
                </a:lnTo>
                <a:lnTo>
                  <a:pt x="280759" y="80119"/>
                </a:lnTo>
                <a:lnTo>
                  <a:pt x="281299" y="72502"/>
                </a:lnTo>
                <a:lnTo>
                  <a:pt x="281659" y="65519"/>
                </a:lnTo>
                <a:lnTo>
                  <a:pt x="281900" y="58959"/>
                </a:lnTo>
                <a:lnTo>
                  <a:pt x="280155" y="50775"/>
                </a:lnTo>
                <a:lnTo>
                  <a:pt x="277087" y="41510"/>
                </a:lnTo>
                <a:lnTo>
                  <a:pt x="273137" y="31522"/>
                </a:lnTo>
                <a:lnTo>
                  <a:pt x="270503" y="23912"/>
                </a:lnTo>
                <a:lnTo>
                  <a:pt x="267577" y="12916"/>
                </a:lnTo>
                <a:lnTo>
                  <a:pt x="263736" y="4853"/>
                </a:lnTo>
                <a:lnTo>
                  <a:pt x="261378" y="1370"/>
                </a:lnTo>
                <a:lnTo>
                  <a:pt x="259806" y="0"/>
                </a:lnTo>
                <a:lnTo>
                  <a:pt x="258759" y="40"/>
                </a:lnTo>
                <a:lnTo>
                  <a:pt x="258060" y="1018"/>
                </a:lnTo>
                <a:lnTo>
                  <a:pt x="254744" y="9726"/>
                </a:lnTo>
                <a:lnTo>
                  <a:pt x="252526" y="16048"/>
                </a:lnTo>
                <a:lnTo>
                  <a:pt x="252000" y="24073"/>
                </a:lnTo>
                <a:lnTo>
                  <a:pt x="252602" y="33233"/>
                </a:lnTo>
                <a:lnTo>
                  <a:pt x="260412" y="88962"/>
                </a:lnTo>
                <a:lnTo>
                  <a:pt x="262972" y="102210"/>
                </a:lnTo>
                <a:lnTo>
                  <a:pt x="265632" y="112947"/>
                </a:lnTo>
                <a:lnTo>
                  <a:pt x="271126" y="130909"/>
                </a:lnTo>
                <a:lnTo>
                  <a:pt x="285261" y="174339"/>
                </a:lnTo>
                <a:lnTo>
                  <a:pt x="288111" y="181988"/>
                </a:lnTo>
                <a:lnTo>
                  <a:pt x="290963" y="188992"/>
                </a:lnTo>
                <a:lnTo>
                  <a:pt x="293817" y="195567"/>
                </a:lnTo>
                <a:lnTo>
                  <a:pt x="297625" y="201855"/>
                </a:lnTo>
                <a:lnTo>
                  <a:pt x="302068" y="207952"/>
                </a:lnTo>
                <a:lnTo>
                  <a:pt x="306936" y="213921"/>
                </a:lnTo>
                <a:lnTo>
                  <a:pt x="311133" y="220759"/>
                </a:lnTo>
                <a:lnTo>
                  <a:pt x="314884" y="228174"/>
                </a:lnTo>
                <a:lnTo>
                  <a:pt x="318337" y="235976"/>
                </a:lnTo>
                <a:lnTo>
                  <a:pt x="327254" y="254804"/>
                </a:lnTo>
                <a:lnTo>
                  <a:pt x="332299" y="265158"/>
                </a:lnTo>
                <a:lnTo>
                  <a:pt x="338519" y="275872"/>
                </a:lnTo>
                <a:lnTo>
                  <a:pt x="345524" y="286824"/>
                </a:lnTo>
                <a:lnTo>
                  <a:pt x="353051" y="297935"/>
                </a:lnTo>
                <a:lnTo>
                  <a:pt x="359022" y="306295"/>
                </a:lnTo>
                <a:lnTo>
                  <a:pt x="363955" y="312821"/>
                </a:lnTo>
                <a:lnTo>
                  <a:pt x="368196" y="318124"/>
                </a:lnTo>
                <a:lnTo>
                  <a:pt x="371023" y="320707"/>
                </a:lnTo>
                <a:lnTo>
                  <a:pt x="372908" y="321477"/>
                </a:lnTo>
                <a:lnTo>
                  <a:pt x="374165" y="321037"/>
                </a:lnTo>
                <a:lnTo>
                  <a:pt x="375003" y="319792"/>
                </a:lnTo>
                <a:lnTo>
                  <a:pt x="375933" y="315868"/>
                </a:lnTo>
                <a:lnTo>
                  <a:pt x="376531" y="305588"/>
                </a:lnTo>
                <a:lnTo>
                  <a:pt x="376678" y="2944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30"/>
          <p:cNvSpPr/>
          <p:nvPr/>
        </p:nvSpPr>
        <p:spPr>
          <a:xfrm>
            <a:off x="4812029" y="1928812"/>
            <a:ext cx="308612" cy="102871"/>
          </a:xfrm>
          <a:custGeom>
            <a:avLst/>
            <a:gdLst/>
            <a:ahLst/>
            <a:cxnLst/>
            <a:rect l="0" t="0" r="0" b="0"/>
            <a:pathLst>
              <a:path w="308612" h="102871">
                <a:moveTo>
                  <a:pt x="0" y="102870"/>
                </a:moveTo>
                <a:lnTo>
                  <a:pt x="13653" y="93769"/>
                </a:lnTo>
                <a:lnTo>
                  <a:pt x="19579" y="90135"/>
                </a:lnTo>
                <a:lnTo>
                  <a:pt x="25436" y="86760"/>
                </a:lnTo>
                <a:lnTo>
                  <a:pt x="37023" y="80470"/>
                </a:lnTo>
                <a:lnTo>
                  <a:pt x="48522" y="74500"/>
                </a:lnTo>
                <a:lnTo>
                  <a:pt x="55208" y="71574"/>
                </a:lnTo>
                <a:lnTo>
                  <a:pt x="62523" y="68671"/>
                </a:lnTo>
                <a:lnTo>
                  <a:pt x="70257" y="65783"/>
                </a:lnTo>
                <a:lnTo>
                  <a:pt x="82081" y="61953"/>
                </a:lnTo>
                <a:lnTo>
                  <a:pt x="112999" y="52617"/>
                </a:lnTo>
                <a:lnTo>
                  <a:pt x="130577" y="46508"/>
                </a:lnTo>
                <a:lnTo>
                  <a:pt x="148965" y="39578"/>
                </a:lnTo>
                <a:lnTo>
                  <a:pt x="183364" y="26163"/>
                </a:lnTo>
                <a:lnTo>
                  <a:pt x="208178" y="17025"/>
                </a:lnTo>
                <a:lnTo>
                  <a:pt x="218796" y="14208"/>
                </a:lnTo>
                <a:lnTo>
                  <a:pt x="228731" y="12329"/>
                </a:lnTo>
                <a:lnTo>
                  <a:pt x="238213" y="11077"/>
                </a:lnTo>
                <a:lnTo>
                  <a:pt x="249296" y="9290"/>
                </a:lnTo>
                <a:lnTo>
                  <a:pt x="283840" y="3176"/>
                </a:lnTo>
                <a:lnTo>
                  <a:pt x="291144" y="2117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31"/>
          <p:cNvSpPr/>
          <p:nvPr/>
        </p:nvSpPr>
        <p:spPr>
          <a:xfrm>
            <a:off x="5142811" y="1955489"/>
            <a:ext cx="209287" cy="212810"/>
          </a:xfrm>
          <a:custGeom>
            <a:avLst/>
            <a:gdLst/>
            <a:ahLst/>
            <a:cxnLst/>
            <a:rect l="0" t="0" r="0" b="0"/>
            <a:pathLst>
              <a:path w="209287" h="212810">
                <a:moveTo>
                  <a:pt x="3546" y="67621"/>
                </a:moveTo>
                <a:lnTo>
                  <a:pt x="12648" y="72171"/>
                </a:lnTo>
                <a:lnTo>
                  <a:pt x="16281" y="73512"/>
                </a:lnTo>
                <a:lnTo>
                  <a:pt x="19656" y="74406"/>
                </a:lnTo>
                <a:lnTo>
                  <a:pt x="22859" y="75001"/>
                </a:lnTo>
                <a:lnTo>
                  <a:pt x="24994" y="76351"/>
                </a:lnTo>
                <a:lnTo>
                  <a:pt x="26417" y="78204"/>
                </a:lnTo>
                <a:lnTo>
                  <a:pt x="27366" y="80391"/>
                </a:lnTo>
                <a:lnTo>
                  <a:pt x="29903" y="81849"/>
                </a:lnTo>
                <a:lnTo>
                  <a:pt x="33500" y="82821"/>
                </a:lnTo>
                <a:lnTo>
                  <a:pt x="37803" y="83469"/>
                </a:lnTo>
                <a:lnTo>
                  <a:pt x="41624" y="83902"/>
                </a:lnTo>
                <a:lnTo>
                  <a:pt x="45124" y="84189"/>
                </a:lnTo>
                <a:lnTo>
                  <a:pt x="48410" y="84382"/>
                </a:lnTo>
                <a:lnTo>
                  <a:pt x="51553" y="83557"/>
                </a:lnTo>
                <a:lnTo>
                  <a:pt x="57585" y="80101"/>
                </a:lnTo>
                <a:lnTo>
                  <a:pt x="63441" y="77930"/>
                </a:lnTo>
                <a:lnTo>
                  <a:pt x="66336" y="77351"/>
                </a:lnTo>
                <a:lnTo>
                  <a:pt x="72093" y="74168"/>
                </a:lnTo>
                <a:lnTo>
                  <a:pt x="77826" y="69578"/>
                </a:lnTo>
                <a:lnTo>
                  <a:pt x="83550" y="64363"/>
                </a:lnTo>
                <a:lnTo>
                  <a:pt x="92127" y="56072"/>
                </a:lnTo>
                <a:lnTo>
                  <a:pt x="95937" y="53254"/>
                </a:lnTo>
                <a:lnTo>
                  <a:pt x="100383" y="50423"/>
                </a:lnTo>
                <a:lnTo>
                  <a:pt x="105251" y="47583"/>
                </a:lnTo>
                <a:lnTo>
                  <a:pt x="108497" y="44737"/>
                </a:lnTo>
                <a:lnTo>
                  <a:pt x="110661" y="41887"/>
                </a:lnTo>
                <a:lnTo>
                  <a:pt x="118684" y="25919"/>
                </a:lnTo>
                <a:lnTo>
                  <a:pt x="119357" y="20770"/>
                </a:lnTo>
                <a:lnTo>
                  <a:pt x="118853" y="15432"/>
                </a:lnTo>
                <a:lnTo>
                  <a:pt x="115752" y="2278"/>
                </a:lnTo>
                <a:lnTo>
                  <a:pt x="113592" y="1199"/>
                </a:lnTo>
                <a:lnTo>
                  <a:pt x="110248" y="479"/>
                </a:lnTo>
                <a:lnTo>
                  <a:pt x="106113" y="0"/>
                </a:lnTo>
                <a:lnTo>
                  <a:pt x="102404" y="633"/>
                </a:lnTo>
                <a:lnTo>
                  <a:pt x="98979" y="2007"/>
                </a:lnTo>
                <a:lnTo>
                  <a:pt x="95743" y="3876"/>
                </a:lnTo>
                <a:lnTo>
                  <a:pt x="87068" y="8492"/>
                </a:lnTo>
                <a:lnTo>
                  <a:pt x="49137" y="27667"/>
                </a:lnTo>
                <a:lnTo>
                  <a:pt x="44418" y="30507"/>
                </a:lnTo>
                <a:lnTo>
                  <a:pt x="40319" y="33353"/>
                </a:lnTo>
                <a:lnTo>
                  <a:pt x="36634" y="36203"/>
                </a:lnTo>
                <a:lnTo>
                  <a:pt x="32272" y="41913"/>
                </a:lnTo>
                <a:lnTo>
                  <a:pt x="27459" y="49530"/>
                </a:lnTo>
                <a:lnTo>
                  <a:pt x="17984" y="66248"/>
                </a:lnTo>
                <a:lnTo>
                  <a:pt x="10598" y="80028"/>
                </a:lnTo>
                <a:lnTo>
                  <a:pt x="7295" y="89227"/>
                </a:lnTo>
                <a:lnTo>
                  <a:pt x="4140" y="100122"/>
                </a:lnTo>
                <a:lnTo>
                  <a:pt x="1085" y="112149"/>
                </a:lnTo>
                <a:lnTo>
                  <a:pt x="0" y="123976"/>
                </a:lnTo>
                <a:lnTo>
                  <a:pt x="230" y="135671"/>
                </a:lnTo>
                <a:lnTo>
                  <a:pt x="2072" y="155968"/>
                </a:lnTo>
                <a:lnTo>
                  <a:pt x="2891" y="168163"/>
                </a:lnTo>
                <a:lnTo>
                  <a:pt x="5014" y="173701"/>
                </a:lnTo>
                <a:lnTo>
                  <a:pt x="8335" y="179299"/>
                </a:lnTo>
                <a:lnTo>
                  <a:pt x="12454" y="184935"/>
                </a:lnTo>
                <a:lnTo>
                  <a:pt x="16152" y="189645"/>
                </a:lnTo>
                <a:lnTo>
                  <a:pt x="19570" y="193738"/>
                </a:lnTo>
                <a:lnTo>
                  <a:pt x="22801" y="197419"/>
                </a:lnTo>
                <a:lnTo>
                  <a:pt x="28931" y="204049"/>
                </a:lnTo>
                <a:lnTo>
                  <a:pt x="31899" y="207150"/>
                </a:lnTo>
                <a:lnTo>
                  <a:pt x="34831" y="209218"/>
                </a:lnTo>
                <a:lnTo>
                  <a:pt x="40628" y="211515"/>
                </a:lnTo>
                <a:lnTo>
                  <a:pt x="44460" y="212128"/>
                </a:lnTo>
                <a:lnTo>
                  <a:pt x="48919" y="212536"/>
                </a:lnTo>
                <a:lnTo>
                  <a:pt x="53797" y="212809"/>
                </a:lnTo>
                <a:lnTo>
                  <a:pt x="58002" y="212037"/>
                </a:lnTo>
                <a:lnTo>
                  <a:pt x="61758" y="210571"/>
                </a:lnTo>
                <a:lnTo>
                  <a:pt x="65214" y="208641"/>
                </a:lnTo>
                <a:lnTo>
                  <a:pt x="69423" y="207354"/>
                </a:lnTo>
                <a:lnTo>
                  <a:pt x="74134" y="206496"/>
                </a:lnTo>
                <a:lnTo>
                  <a:pt x="79179" y="205924"/>
                </a:lnTo>
                <a:lnTo>
                  <a:pt x="85401" y="203638"/>
                </a:lnTo>
                <a:lnTo>
                  <a:pt x="92406" y="200209"/>
                </a:lnTo>
                <a:lnTo>
                  <a:pt x="106857" y="192271"/>
                </a:lnTo>
                <a:lnTo>
                  <a:pt x="125703" y="182447"/>
                </a:lnTo>
                <a:lnTo>
                  <a:pt x="137531" y="176440"/>
                </a:lnTo>
                <a:lnTo>
                  <a:pt x="143351" y="172552"/>
                </a:lnTo>
                <a:lnTo>
                  <a:pt x="149137" y="168055"/>
                </a:lnTo>
                <a:lnTo>
                  <a:pt x="154900" y="163152"/>
                </a:lnTo>
                <a:lnTo>
                  <a:pt x="160645" y="158930"/>
                </a:lnTo>
                <a:lnTo>
                  <a:pt x="166381" y="155164"/>
                </a:lnTo>
                <a:lnTo>
                  <a:pt x="172111" y="151700"/>
                </a:lnTo>
                <a:lnTo>
                  <a:pt x="177835" y="147486"/>
                </a:lnTo>
                <a:lnTo>
                  <a:pt x="183556" y="142772"/>
                </a:lnTo>
                <a:lnTo>
                  <a:pt x="194040" y="133406"/>
                </a:lnTo>
                <a:lnTo>
                  <a:pt x="209286" y="1190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32"/>
          <p:cNvSpPr/>
          <p:nvPr/>
        </p:nvSpPr>
        <p:spPr>
          <a:xfrm>
            <a:off x="5514975" y="1877889"/>
            <a:ext cx="435695" cy="368090"/>
          </a:xfrm>
          <a:custGeom>
            <a:avLst/>
            <a:gdLst/>
            <a:ahLst/>
            <a:cxnLst/>
            <a:rect l="0" t="0" r="0" b="0"/>
            <a:pathLst>
              <a:path w="435695" h="368090">
                <a:moveTo>
                  <a:pt x="0" y="93786"/>
                </a:moveTo>
                <a:lnTo>
                  <a:pt x="0" y="134132"/>
                </a:lnTo>
                <a:lnTo>
                  <a:pt x="952" y="143543"/>
                </a:lnTo>
                <a:lnTo>
                  <a:pt x="2540" y="152675"/>
                </a:lnTo>
                <a:lnTo>
                  <a:pt x="4550" y="161620"/>
                </a:lnTo>
                <a:lnTo>
                  <a:pt x="5891" y="168536"/>
                </a:lnTo>
                <a:lnTo>
                  <a:pt x="7380" y="178761"/>
                </a:lnTo>
                <a:lnTo>
                  <a:pt x="10583" y="189020"/>
                </a:lnTo>
                <a:lnTo>
                  <a:pt x="15181" y="198977"/>
                </a:lnTo>
                <a:lnTo>
                  <a:pt x="20399" y="206577"/>
                </a:lnTo>
                <a:lnTo>
                  <a:pt x="23124" y="208985"/>
                </a:lnTo>
                <a:lnTo>
                  <a:pt x="25894" y="210590"/>
                </a:lnTo>
                <a:lnTo>
                  <a:pt x="31511" y="212374"/>
                </a:lnTo>
                <a:lnTo>
                  <a:pt x="41179" y="213613"/>
                </a:lnTo>
                <a:lnTo>
                  <a:pt x="44654" y="211177"/>
                </a:lnTo>
                <a:lnTo>
                  <a:pt x="46914" y="209194"/>
                </a:lnTo>
                <a:lnTo>
                  <a:pt x="48421" y="206919"/>
                </a:lnTo>
                <a:lnTo>
                  <a:pt x="50095" y="201852"/>
                </a:lnTo>
                <a:lnTo>
                  <a:pt x="52446" y="199167"/>
                </a:lnTo>
                <a:lnTo>
                  <a:pt x="62953" y="190838"/>
                </a:lnTo>
                <a:lnTo>
                  <a:pt x="64828" y="188015"/>
                </a:lnTo>
                <a:lnTo>
                  <a:pt x="67865" y="182338"/>
                </a:lnTo>
                <a:lnTo>
                  <a:pt x="72390" y="176640"/>
                </a:lnTo>
                <a:lnTo>
                  <a:pt x="74929" y="170929"/>
                </a:lnTo>
                <a:lnTo>
                  <a:pt x="77575" y="163312"/>
                </a:lnTo>
                <a:lnTo>
                  <a:pt x="80292" y="154424"/>
                </a:lnTo>
                <a:lnTo>
                  <a:pt x="83055" y="146594"/>
                </a:lnTo>
                <a:lnTo>
                  <a:pt x="85850" y="139469"/>
                </a:lnTo>
                <a:lnTo>
                  <a:pt x="88665" y="132814"/>
                </a:lnTo>
                <a:lnTo>
                  <a:pt x="90543" y="124567"/>
                </a:lnTo>
                <a:lnTo>
                  <a:pt x="91794" y="115259"/>
                </a:lnTo>
                <a:lnTo>
                  <a:pt x="94150" y="86972"/>
                </a:lnTo>
                <a:lnTo>
                  <a:pt x="95152" y="87338"/>
                </a:lnTo>
                <a:lnTo>
                  <a:pt x="106143" y="97310"/>
                </a:lnTo>
                <a:lnTo>
                  <a:pt x="110766" y="101850"/>
                </a:lnTo>
                <a:lnTo>
                  <a:pt x="117659" y="110592"/>
                </a:lnTo>
                <a:lnTo>
                  <a:pt x="126065" y="122135"/>
                </a:lnTo>
                <a:lnTo>
                  <a:pt x="135478" y="135545"/>
                </a:lnTo>
                <a:lnTo>
                  <a:pt x="143659" y="146390"/>
                </a:lnTo>
                <a:lnTo>
                  <a:pt x="151017" y="155525"/>
                </a:lnTo>
                <a:lnTo>
                  <a:pt x="157828" y="163520"/>
                </a:lnTo>
                <a:lnTo>
                  <a:pt x="163321" y="170755"/>
                </a:lnTo>
                <a:lnTo>
                  <a:pt x="167935" y="177484"/>
                </a:lnTo>
                <a:lnTo>
                  <a:pt x="171964" y="183875"/>
                </a:lnTo>
                <a:lnTo>
                  <a:pt x="176556" y="192897"/>
                </a:lnTo>
                <a:lnTo>
                  <a:pt x="181521" y="203675"/>
                </a:lnTo>
                <a:lnTo>
                  <a:pt x="191166" y="225493"/>
                </a:lnTo>
                <a:lnTo>
                  <a:pt x="198627" y="241540"/>
                </a:lnTo>
                <a:lnTo>
                  <a:pt x="208183" y="261284"/>
                </a:lnTo>
                <a:lnTo>
                  <a:pt x="210226" y="268316"/>
                </a:lnTo>
                <a:lnTo>
                  <a:pt x="211588" y="275862"/>
                </a:lnTo>
                <a:lnTo>
                  <a:pt x="212496" y="283749"/>
                </a:lnTo>
                <a:lnTo>
                  <a:pt x="213101" y="290913"/>
                </a:lnTo>
                <a:lnTo>
                  <a:pt x="213505" y="297594"/>
                </a:lnTo>
                <a:lnTo>
                  <a:pt x="213774" y="303953"/>
                </a:lnTo>
                <a:lnTo>
                  <a:pt x="214906" y="309145"/>
                </a:lnTo>
                <a:lnTo>
                  <a:pt x="218704" y="317453"/>
                </a:lnTo>
                <a:lnTo>
                  <a:pt x="219145" y="321955"/>
                </a:lnTo>
                <a:lnTo>
                  <a:pt x="217095" y="332037"/>
                </a:lnTo>
                <a:lnTo>
                  <a:pt x="213009" y="342867"/>
                </a:lnTo>
                <a:lnTo>
                  <a:pt x="208970" y="353079"/>
                </a:lnTo>
                <a:lnTo>
                  <a:pt x="207175" y="360792"/>
                </a:lnTo>
                <a:lnTo>
                  <a:pt x="205744" y="363230"/>
                </a:lnTo>
                <a:lnTo>
                  <a:pt x="203837" y="364855"/>
                </a:lnTo>
                <a:lnTo>
                  <a:pt x="201614" y="365939"/>
                </a:lnTo>
                <a:lnTo>
                  <a:pt x="196603" y="367142"/>
                </a:lnTo>
                <a:lnTo>
                  <a:pt x="185626" y="367915"/>
                </a:lnTo>
                <a:lnTo>
                  <a:pt x="173333" y="368068"/>
                </a:lnTo>
                <a:lnTo>
                  <a:pt x="164031" y="368089"/>
                </a:lnTo>
                <a:lnTo>
                  <a:pt x="159837" y="367142"/>
                </a:lnTo>
                <a:lnTo>
                  <a:pt x="152636" y="363550"/>
                </a:lnTo>
                <a:lnTo>
                  <a:pt x="143227" y="356172"/>
                </a:lnTo>
                <a:lnTo>
                  <a:pt x="134776" y="345657"/>
                </a:lnTo>
                <a:lnTo>
                  <a:pt x="129855" y="338852"/>
                </a:lnTo>
                <a:lnTo>
                  <a:pt x="124388" y="328752"/>
                </a:lnTo>
                <a:lnTo>
                  <a:pt x="121958" y="320135"/>
                </a:lnTo>
                <a:lnTo>
                  <a:pt x="120878" y="309955"/>
                </a:lnTo>
                <a:lnTo>
                  <a:pt x="120591" y="303621"/>
                </a:lnTo>
                <a:lnTo>
                  <a:pt x="120271" y="288963"/>
                </a:lnTo>
                <a:lnTo>
                  <a:pt x="121138" y="282007"/>
                </a:lnTo>
                <a:lnTo>
                  <a:pt x="122668" y="275464"/>
                </a:lnTo>
                <a:lnTo>
                  <a:pt x="124642" y="269197"/>
                </a:lnTo>
                <a:lnTo>
                  <a:pt x="127861" y="262161"/>
                </a:lnTo>
                <a:lnTo>
                  <a:pt x="131914" y="254614"/>
                </a:lnTo>
                <a:lnTo>
                  <a:pt x="136519" y="246724"/>
                </a:lnTo>
                <a:lnTo>
                  <a:pt x="142448" y="238607"/>
                </a:lnTo>
                <a:lnTo>
                  <a:pt x="149257" y="230338"/>
                </a:lnTo>
                <a:lnTo>
                  <a:pt x="156655" y="221968"/>
                </a:lnTo>
                <a:lnTo>
                  <a:pt x="169954" y="207588"/>
                </a:lnTo>
                <a:lnTo>
                  <a:pt x="176168" y="201087"/>
                </a:lnTo>
                <a:lnTo>
                  <a:pt x="184120" y="193895"/>
                </a:lnTo>
                <a:lnTo>
                  <a:pt x="193231" y="186242"/>
                </a:lnTo>
                <a:lnTo>
                  <a:pt x="203116" y="178283"/>
                </a:lnTo>
                <a:lnTo>
                  <a:pt x="212563" y="170120"/>
                </a:lnTo>
                <a:lnTo>
                  <a:pt x="221719" y="161820"/>
                </a:lnTo>
                <a:lnTo>
                  <a:pt x="230680" y="153430"/>
                </a:lnTo>
                <a:lnTo>
                  <a:pt x="240464" y="144978"/>
                </a:lnTo>
                <a:lnTo>
                  <a:pt x="250796" y="136487"/>
                </a:lnTo>
                <a:lnTo>
                  <a:pt x="261495" y="127968"/>
                </a:lnTo>
                <a:lnTo>
                  <a:pt x="271485" y="120384"/>
                </a:lnTo>
                <a:lnTo>
                  <a:pt x="331397" y="76792"/>
                </a:lnTo>
                <a:lnTo>
                  <a:pt x="350170" y="63691"/>
                </a:lnTo>
                <a:lnTo>
                  <a:pt x="359176" y="58482"/>
                </a:lnTo>
                <a:lnTo>
                  <a:pt x="368038" y="54057"/>
                </a:lnTo>
                <a:lnTo>
                  <a:pt x="376804" y="50155"/>
                </a:lnTo>
                <a:lnTo>
                  <a:pt x="384552" y="45649"/>
                </a:lnTo>
                <a:lnTo>
                  <a:pt x="391623" y="40739"/>
                </a:lnTo>
                <a:lnTo>
                  <a:pt x="404559" y="31157"/>
                </a:lnTo>
                <a:lnTo>
                  <a:pt x="416659" y="23723"/>
                </a:lnTo>
                <a:lnTo>
                  <a:pt x="420647" y="20407"/>
                </a:lnTo>
                <a:lnTo>
                  <a:pt x="423307" y="17244"/>
                </a:lnTo>
                <a:lnTo>
                  <a:pt x="427213" y="11190"/>
                </a:lnTo>
                <a:lnTo>
                  <a:pt x="435694" y="1217"/>
                </a:lnTo>
                <a:lnTo>
                  <a:pt x="435243" y="641"/>
                </a:lnTo>
                <a:lnTo>
                  <a:pt x="433989" y="257"/>
                </a:lnTo>
                <a:lnTo>
                  <a:pt x="432201" y="0"/>
                </a:lnTo>
                <a:lnTo>
                  <a:pt x="431009" y="782"/>
                </a:lnTo>
                <a:lnTo>
                  <a:pt x="430214" y="2256"/>
                </a:lnTo>
                <a:lnTo>
                  <a:pt x="428625" y="80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a line that passes through the following points (2, 3), (3,7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29"/>
          <p:cNvSpPr/>
          <p:nvPr/>
        </p:nvSpPr>
        <p:spPr>
          <a:xfrm>
            <a:off x="594495" y="1859762"/>
            <a:ext cx="565650" cy="365463"/>
          </a:xfrm>
          <a:custGeom>
            <a:avLst/>
            <a:gdLst/>
            <a:ahLst/>
            <a:cxnLst/>
            <a:rect l="0" t="0" r="0" b="0"/>
            <a:pathLst>
              <a:path w="565650" h="365463">
                <a:moveTo>
                  <a:pt x="17009" y="34760"/>
                </a:moveTo>
                <a:lnTo>
                  <a:pt x="17009" y="30209"/>
                </a:lnTo>
                <a:lnTo>
                  <a:pt x="16057" y="28869"/>
                </a:lnTo>
                <a:lnTo>
                  <a:pt x="14469" y="27975"/>
                </a:lnTo>
                <a:lnTo>
                  <a:pt x="12459" y="27379"/>
                </a:lnTo>
                <a:lnTo>
                  <a:pt x="10166" y="27934"/>
                </a:lnTo>
                <a:lnTo>
                  <a:pt x="1409" y="33673"/>
                </a:lnTo>
                <a:lnTo>
                  <a:pt x="894" y="34988"/>
                </a:lnTo>
                <a:lnTo>
                  <a:pt x="68" y="43942"/>
                </a:lnTo>
                <a:lnTo>
                  <a:pt x="0" y="46596"/>
                </a:lnTo>
                <a:lnTo>
                  <a:pt x="6667" y="130922"/>
                </a:lnTo>
                <a:lnTo>
                  <a:pt x="7257" y="141730"/>
                </a:lnTo>
                <a:lnTo>
                  <a:pt x="9555" y="153699"/>
                </a:lnTo>
                <a:lnTo>
                  <a:pt x="12993" y="166440"/>
                </a:lnTo>
                <a:lnTo>
                  <a:pt x="17189" y="179697"/>
                </a:lnTo>
                <a:lnTo>
                  <a:pt x="20939" y="190439"/>
                </a:lnTo>
                <a:lnTo>
                  <a:pt x="24392" y="199506"/>
                </a:lnTo>
                <a:lnTo>
                  <a:pt x="27646" y="207456"/>
                </a:lnTo>
                <a:lnTo>
                  <a:pt x="29815" y="214661"/>
                </a:lnTo>
                <a:lnTo>
                  <a:pt x="31262" y="221369"/>
                </a:lnTo>
                <a:lnTo>
                  <a:pt x="32226" y="227746"/>
                </a:lnTo>
                <a:lnTo>
                  <a:pt x="32869" y="236760"/>
                </a:lnTo>
                <a:lnTo>
                  <a:pt x="33297" y="247532"/>
                </a:lnTo>
                <a:lnTo>
                  <a:pt x="33583" y="259475"/>
                </a:lnTo>
                <a:lnTo>
                  <a:pt x="34726" y="268390"/>
                </a:lnTo>
                <a:lnTo>
                  <a:pt x="36441" y="275286"/>
                </a:lnTo>
                <a:lnTo>
                  <a:pt x="39933" y="285488"/>
                </a:lnTo>
                <a:lnTo>
                  <a:pt x="41485" y="293197"/>
                </a:lnTo>
                <a:lnTo>
                  <a:pt x="44715" y="302338"/>
                </a:lnTo>
                <a:lnTo>
                  <a:pt x="46910" y="307443"/>
                </a:lnTo>
                <a:lnTo>
                  <a:pt x="49326" y="309894"/>
                </a:lnTo>
                <a:lnTo>
                  <a:pt x="51889" y="310575"/>
                </a:lnTo>
                <a:lnTo>
                  <a:pt x="54550" y="310077"/>
                </a:lnTo>
                <a:lnTo>
                  <a:pt x="56324" y="308792"/>
                </a:lnTo>
                <a:lnTo>
                  <a:pt x="57506" y="306983"/>
                </a:lnTo>
                <a:lnTo>
                  <a:pt x="58295" y="304825"/>
                </a:lnTo>
                <a:lnTo>
                  <a:pt x="59171" y="297346"/>
                </a:lnTo>
                <a:lnTo>
                  <a:pt x="59560" y="286720"/>
                </a:lnTo>
                <a:lnTo>
                  <a:pt x="59734" y="272472"/>
                </a:lnTo>
                <a:lnTo>
                  <a:pt x="60732" y="266577"/>
                </a:lnTo>
                <a:lnTo>
                  <a:pt x="64382" y="257487"/>
                </a:lnTo>
                <a:lnTo>
                  <a:pt x="66639" y="247733"/>
                </a:lnTo>
                <a:lnTo>
                  <a:pt x="67642" y="237047"/>
                </a:lnTo>
                <a:lnTo>
                  <a:pt x="68088" y="225948"/>
                </a:lnTo>
                <a:lnTo>
                  <a:pt x="70826" y="214665"/>
                </a:lnTo>
                <a:lnTo>
                  <a:pt x="72890" y="208989"/>
                </a:lnTo>
                <a:lnTo>
                  <a:pt x="74265" y="201395"/>
                </a:lnTo>
                <a:lnTo>
                  <a:pt x="75183" y="192523"/>
                </a:lnTo>
                <a:lnTo>
                  <a:pt x="75794" y="182798"/>
                </a:lnTo>
                <a:lnTo>
                  <a:pt x="76473" y="164372"/>
                </a:lnTo>
                <a:lnTo>
                  <a:pt x="76655" y="155458"/>
                </a:lnTo>
                <a:lnTo>
                  <a:pt x="77728" y="147610"/>
                </a:lnTo>
                <a:lnTo>
                  <a:pt x="79396" y="140474"/>
                </a:lnTo>
                <a:lnTo>
                  <a:pt x="81460" y="133811"/>
                </a:lnTo>
                <a:lnTo>
                  <a:pt x="82837" y="127464"/>
                </a:lnTo>
                <a:lnTo>
                  <a:pt x="83754" y="121328"/>
                </a:lnTo>
                <a:lnTo>
                  <a:pt x="84366" y="115332"/>
                </a:lnTo>
                <a:lnTo>
                  <a:pt x="85726" y="108477"/>
                </a:lnTo>
                <a:lnTo>
                  <a:pt x="87586" y="101050"/>
                </a:lnTo>
                <a:lnTo>
                  <a:pt x="89778" y="93241"/>
                </a:lnTo>
                <a:lnTo>
                  <a:pt x="94753" y="82024"/>
                </a:lnTo>
                <a:lnTo>
                  <a:pt x="97414" y="77699"/>
                </a:lnTo>
                <a:lnTo>
                  <a:pt x="100140" y="74816"/>
                </a:lnTo>
                <a:lnTo>
                  <a:pt x="102910" y="72894"/>
                </a:lnTo>
                <a:lnTo>
                  <a:pt x="108527" y="69806"/>
                </a:lnTo>
                <a:lnTo>
                  <a:pt x="117045" y="63665"/>
                </a:lnTo>
                <a:lnTo>
                  <a:pt x="122747" y="61894"/>
                </a:lnTo>
                <a:lnTo>
                  <a:pt x="139566" y="60664"/>
                </a:lnTo>
                <a:lnTo>
                  <a:pt x="144434" y="60602"/>
                </a:lnTo>
                <a:lnTo>
                  <a:pt x="148631" y="61513"/>
                </a:lnTo>
                <a:lnTo>
                  <a:pt x="155836" y="65065"/>
                </a:lnTo>
                <a:lnTo>
                  <a:pt x="165246" y="72420"/>
                </a:lnTo>
                <a:lnTo>
                  <a:pt x="171158" y="80390"/>
                </a:lnTo>
                <a:lnTo>
                  <a:pt x="176960" y="90283"/>
                </a:lnTo>
                <a:lnTo>
                  <a:pt x="182713" y="101029"/>
                </a:lnTo>
                <a:lnTo>
                  <a:pt x="185581" y="108467"/>
                </a:lnTo>
                <a:lnTo>
                  <a:pt x="188446" y="117236"/>
                </a:lnTo>
                <a:lnTo>
                  <a:pt x="191308" y="126891"/>
                </a:lnTo>
                <a:lnTo>
                  <a:pt x="193216" y="138091"/>
                </a:lnTo>
                <a:lnTo>
                  <a:pt x="194488" y="150320"/>
                </a:lnTo>
                <a:lnTo>
                  <a:pt x="195336" y="163235"/>
                </a:lnTo>
                <a:lnTo>
                  <a:pt x="196854" y="173750"/>
                </a:lnTo>
                <a:lnTo>
                  <a:pt x="198818" y="182665"/>
                </a:lnTo>
                <a:lnTo>
                  <a:pt x="201080" y="190513"/>
                </a:lnTo>
                <a:lnTo>
                  <a:pt x="202588" y="198603"/>
                </a:lnTo>
                <a:lnTo>
                  <a:pt x="203594" y="206854"/>
                </a:lnTo>
                <a:lnTo>
                  <a:pt x="204264" y="215212"/>
                </a:lnTo>
                <a:lnTo>
                  <a:pt x="203758" y="223641"/>
                </a:lnTo>
                <a:lnTo>
                  <a:pt x="202469" y="232118"/>
                </a:lnTo>
                <a:lnTo>
                  <a:pt x="200656" y="240627"/>
                </a:lnTo>
                <a:lnTo>
                  <a:pt x="199448" y="247252"/>
                </a:lnTo>
                <a:lnTo>
                  <a:pt x="198106" y="257154"/>
                </a:lnTo>
                <a:lnTo>
                  <a:pt x="197748" y="259223"/>
                </a:lnTo>
                <a:lnTo>
                  <a:pt x="197509" y="259649"/>
                </a:lnTo>
                <a:lnTo>
                  <a:pt x="197350" y="258981"/>
                </a:lnTo>
                <a:lnTo>
                  <a:pt x="201677" y="248939"/>
                </a:lnTo>
                <a:lnTo>
                  <a:pt x="203859" y="239171"/>
                </a:lnTo>
                <a:lnTo>
                  <a:pt x="204829" y="228479"/>
                </a:lnTo>
                <a:lnTo>
                  <a:pt x="205260" y="217377"/>
                </a:lnTo>
                <a:lnTo>
                  <a:pt x="206327" y="206988"/>
                </a:lnTo>
                <a:lnTo>
                  <a:pt x="210053" y="177663"/>
                </a:lnTo>
                <a:lnTo>
                  <a:pt x="214285" y="161461"/>
                </a:lnTo>
                <a:lnTo>
                  <a:pt x="219964" y="144945"/>
                </a:lnTo>
                <a:lnTo>
                  <a:pt x="226607" y="128219"/>
                </a:lnTo>
                <a:lnTo>
                  <a:pt x="232942" y="113259"/>
                </a:lnTo>
                <a:lnTo>
                  <a:pt x="245059" y="86476"/>
                </a:lnTo>
                <a:lnTo>
                  <a:pt x="262591" y="49978"/>
                </a:lnTo>
                <a:lnTo>
                  <a:pt x="269313" y="40142"/>
                </a:lnTo>
                <a:lnTo>
                  <a:pt x="276652" y="31681"/>
                </a:lnTo>
                <a:lnTo>
                  <a:pt x="284402" y="24135"/>
                </a:lnTo>
                <a:lnTo>
                  <a:pt x="292426" y="17199"/>
                </a:lnTo>
                <a:lnTo>
                  <a:pt x="300633" y="10670"/>
                </a:lnTo>
                <a:lnTo>
                  <a:pt x="308962" y="4413"/>
                </a:lnTo>
                <a:lnTo>
                  <a:pt x="315467" y="1193"/>
                </a:lnTo>
                <a:lnTo>
                  <a:pt x="320756" y="0"/>
                </a:lnTo>
                <a:lnTo>
                  <a:pt x="336089" y="377"/>
                </a:lnTo>
                <a:lnTo>
                  <a:pt x="339266" y="1361"/>
                </a:lnTo>
                <a:lnTo>
                  <a:pt x="345337" y="4993"/>
                </a:lnTo>
                <a:lnTo>
                  <a:pt x="353750" y="14863"/>
                </a:lnTo>
                <a:lnTo>
                  <a:pt x="358661" y="21495"/>
                </a:lnTo>
                <a:lnTo>
                  <a:pt x="362887" y="27822"/>
                </a:lnTo>
                <a:lnTo>
                  <a:pt x="366657" y="33945"/>
                </a:lnTo>
                <a:lnTo>
                  <a:pt x="370123" y="39931"/>
                </a:lnTo>
                <a:lnTo>
                  <a:pt x="372433" y="45828"/>
                </a:lnTo>
                <a:lnTo>
                  <a:pt x="373974" y="51663"/>
                </a:lnTo>
                <a:lnTo>
                  <a:pt x="375001" y="57459"/>
                </a:lnTo>
                <a:lnTo>
                  <a:pt x="374733" y="67038"/>
                </a:lnTo>
                <a:lnTo>
                  <a:pt x="373602" y="79139"/>
                </a:lnTo>
                <a:lnTo>
                  <a:pt x="371895" y="92921"/>
                </a:lnTo>
                <a:lnTo>
                  <a:pt x="369805" y="104966"/>
                </a:lnTo>
                <a:lnTo>
                  <a:pt x="367459" y="115854"/>
                </a:lnTo>
                <a:lnTo>
                  <a:pt x="364942" y="125970"/>
                </a:lnTo>
                <a:lnTo>
                  <a:pt x="363265" y="135572"/>
                </a:lnTo>
                <a:lnTo>
                  <a:pt x="362146" y="144830"/>
                </a:lnTo>
                <a:lnTo>
                  <a:pt x="361401" y="153861"/>
                </a:lnTo>
                <a:lnTo>
                  <a:pt x="358999" y="168453"/>
                </a:lnTo>
                <a:lnTo>
                  <a:pt x="351250" y="207527"/>
                </a:lnTo>
                <a:lnTo>
                  <a:pt x="348421" y="224233"/>
                </a:lnTo>
                <a:lnTo>
                  <a:pt x="346536" y="238228"/>
                </a:lnTo>
                <a:lnTo>
                  <a:pt x="345279" y="250415"/>
                </a:lnTo>
                <a:lnTo>
                  <a:pt x="345393" y="265208"/>
                </a:lnTo>
                <a:lnTo>
                  <a:pt x="346422" y="281737"/>
                </a:lnTo>
                <a:lnTo>
                  <a:pt x="348060" y="299424"/>
                </a:lnTo>
                <a:lnTo>
                  <a:pt x="350105" y="313120"/>
                </a:lnTo>
                <a:lnTo>
                  <a:pt x="352421" y="324156"/>
                </a:lnTo>
                <a:lnTo>
                  <a:pt x="354917" y="333418"/>
                </a:lnTo>
                <a:lnTo>
                  <a:pt x="358486" y="341498"/>
                </a:lnTo>
                <a:lnTo>
                  <a:pt x="362770" y="348790"/>
                </a:lnTo>
                <a:lnTo>
                  <a:pt x="367532" y="355555"/>
                </a:lnTo>
                <a:lnTo>
                  <a:pt x="372611" y="360066"/>
                </a:lnTo>
                <a:lnTo>
                  <a:pt x="377902" y="363073"/>
                </a:lnTo>
                <a:lnTo>
                  <a:pt x="383335" y="365078"/>
                </a:lnTo>
                <a:lnTo>
                  <a:pt x="387909" y="365462"/>
                </a:lnTo>
                <a:lnTo>
                  <a:pt x="391911" y="364765"/>
                </a:lnTo>
                <a:lnTo>
                  <a:pt x="395531" y="363349"/>
                </a:lnTo>
                <a:lnTo>
                  <a:pt x="415030" y="360122"/>
                </a:lnTo>
                <a:lnTo>
                  <a:pt x="426000" y="356213"/>
                </a:lnTo>
                <a:lnTo>
                  <a:pt x="439765" y="348761"/>
                </a:lnTo>
                <a:lnTo>
                  <a:pt x="454456" y="340051"/>
                </a:lnTo>
                <a:lnTo>
                  <a:pt x="467335" y="333005"/>
                </a:lnTo>
                <a:lnTo>
                  <a:pt x="479409" y="324158"/>
                </a:lnTo>
                <a:lnTo>
                  <a:pt x="485296" y="319132"/>
                </a:lnTo>
                <a:lnTo>
                  <a:pt x="516335" y="293855"/>
                </a:lnTo>
                <a:lnTo>
                  <a:pt x="527058" y="285595"/>
                </a:lnTo>
                <a:lnTo>
                  <a:pt x="537065" y="278184"/>
                </a:lnTo>
                <a:lnTo>
                  <a:pt x="565649" y="2576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30"/>
          <p:cNvSpPr/>
          <p:nvPr/>
        </p:nvSpPr>
        <p:spPr>
          <a:xfrm>
            <a:off x="1237297" y="1920239"/>
            <a:ext cx="300038" cy="25719"/>
          </a:xfrm>
          <a:custGeom>
            <a:avLst/>
            <a:gdLst/>
            <a:ahLst/>
            <a:cxnLst/>
            <a:rect l="0" t="0" r="0" b="0"/>
            <a:pathLst>
              <a:path w="300038" h="25719">
                <a:moveTo>
                  <a:pt x="0" y="25718"/>
                </a:moveTo>
                <a:lnTo>
                  <a:pt x="13652" y="21167"/>
                </a:lnTo>
                <a:lnTo>
                  <a:pt x="18627" y="19827"/>
                </a:lnTo>
                <a:lnTo>
                  <a:pt x="22895" y="18933"/>
                </a:lnTo>
                <a:lnTo>
                  <a:pt x="26693" y="18337"/>
                </a:lnTo>
                <a:lnTo>
                  <a:pt x="32083" y="17940"/>
                </a:lnTo>
                <a:lnTo>
                  <a:pt x="38534" y="17675"/>
                </a:lnTo>
                <a:lnTo>
                  <a:pt x="45692" y="17499"/>
                </a:lnTo>
                <a:lnTo>
                  <a:pt x="58084" y="16429"/>
                </a:lnTo>
                <a:lnTo>
                  <a:pt x="92172" y="12699"/>
                </a:lnTo>
                <a:lnTo>
                  <a:pt x="107168" y="10371"/>
                </a:lnTo>
                <a:lnTo>
                  <a:pt x="120023" y="7867"/>
                </a:lnTo>
                <a:lnTo>
                  <a:pt x="131450" y="5245"/>
                </a:lnTo>
                <a:lnTo>
                  <a:pt x="141926" y="3497"/>
                </a:lnTo>
                <a:lnTo>
                  <a:pt x="151767" y="2331"/>
                </a:lnTo>
                <a:lnTo>
                  <a:pt x="161186" y="1554"/>
                </a:lnTo>
                <a:lnTo>
                  <a:pt x="173180" y="1036"/>
                </a:lnTo>
                <a:lnTo>
                  <a:pt x="201746" y="461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31"/>
          <p:cNvSpPr/>
          <p:nvPr/>
        </p:nvSpPr>
        <p:spPr>
          <a:xfrm>
            <a:off x="1245869" y="2040255"/>
            <a:ext cx="325756" cy="34291"/>
          </a:xfrm>
          <a:custGeom>
            <a:avLst/>
            <a:gdLst/>
            <a:ahLst/>
            <a:cxnLst/>
            <a:rect l="0" t="0" r="0" b="0"/>
            <a:pathLst>
              <a:path w="325756" h="34291">
                <a:moveTo>
                  <a:pt x="0" y="34290"/>
                </a:moveTo>
                <a:lnTo>
                  <a:pt x="18204" y="29739"/>
                </a:lnTo>
                <a:lnTo>
                  <a:pt x="25471" y="28398"/>
                </a:lnTo>
                <a:lnTo>
                  <a:pt x="32221" y="27505"/>
                </a:lnTo>
                <a:lnTo>
                  <a:pt x="38626" y="26909"/>
                </a:lnTo>
                <a:lnTo>
                  <a:pt x="44801" y="26511"/>
                </a:lnTo>
                <a:lnTo>
                  <a:pt x="56742" y="26070"/>
                </a:lnTo>
                <a:lnTo>
                  <a:pt x="64498" y="25000"/>
                </a:lnTo>
                <a:lnTo>
                  <a:pt x="73479" y="23334"/>
                </a:lnTo>
                <a:lnTo>
                  <a:pt x="83276" y="21271"/>
                </a:lnTo>
                <a:lnTo>
                  <a:pt x="91712" y="19895"/>
                </a:lnTo>
                <a:lnTo>
                  <a:pt x="99242" y="18978"/>
                </a:lnTo>
                <a:lnTo>
                  <a:pt x="106166" y="18367"/>
                </a:lnTo>
                <a:lnTo>
                  <a:pt x="113640" y="17960"/>
                </a:lnTo>
                <a:lnTo>
                  <a:pt x="129564" y="17507"/>
                </a:lnTo>
                <a:lnTo>
                  <a:pt x="137812" y="16434"/>
                </a:lnTo>
                <a:lnTo>
                  <a:pt x="146167" y="14766"/>
                </a:lnTo>
                <a:lnTo>
                  <a:pt x="154595" y="12701"/>
                </a:lnTo>
                <a:lnTo>
                  <a:pt x="163071" y="11325"/>
                </a:lnTo>
                <a:lnTo>
                  <a:pt x="171579" y="10407"/>
                </a:lnTo>
                <a:lnTo>
                  <a:pt x="180109" y="9796"/>
                </a:lnTo>
                <a:lnTo>
                  <a:pt x="190558" y="8435"/>
                </a:lnTo>
                <a:lnTo>
                  <a:pt x="202286" y="6576"/>
                </a:lnTo>
                <a:lnTo>
                  <a:pt x="214868" y="4384"/>
                </a:lnTo>
                <a:lnTo>
                  <a:pt x="226113" y="2922"/>
                </a:lnTo>
                <a:lnTo>
                  <a:pt x="236467" y="1948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32"/>
          <p:cNvSpPr/>
          <p:nvPr/>
        </p:nvSpPr>
        <p:spPr>
          <a:xfrm>
            <a:off x="1717357" y="1577371"/>
            <a:ext cx="263697" cy="454312"/>
          </a:xfrm>
          <a:custGeom>
            <a:avLst/>
            <a:gdLst/>
            <a:ahLst/>
            <a:cxnLst/>
            <a:rect l="0" t="0" r="0" b="0"/>
            <a:pathLst>
              <a:path w="263697" h="454312">
                <a:moveTo>
                  <a:pt x="0" y="34259"/>
                </a:moveTo>
                <a:lnTo>
                  <a:pt x="13652" y="29708"/>
                </a:lnTo>
                <a:lnTo>
                  <a:pt x="20532" y="28367"/>
                </a:lnTo>
                <a:lnTo>
                  <a:pt x="27975" y="27473"/>
                </a:lnTo>
                <a:lnTo>
                  <a:pt x="35795" y="26878"/>
                </a:lnTo>
                <a:lnTo>
                  <a:pt x="42913" y="25528"/>
                </a:lnTo>
                <a:lnTo>
                  <a:pt x="49564" y="23676"/>
                </a:lnTo>
                <a:lnTo>
                  <a:pt x="55902" y="21488"/>
                </a:lnTo>
                <a:lnTo>
                  <a:pt x="62033" y="20030"/>
                </a:lnTo>
                <a:lnTo>
                  <a:pt x="68026" y="19058"/>
                </a:lnTo>
                <a:lnTo>
                  <a:pt x="73925" y="18410"/>
                </a:lnTo>
                <a:lnTo>
                  <a:pt x="79764" y="17025"/>
                </a:lnTo>
                <a:lnTo>
                  <a:pt x="85561" y="15150"/>
                </a:lnTo>
                <a:lnTo>
                  <a:pt x="91331" y="12947"/>
                </a:lnTo>
                <a:lnTo>
                  <a:pt x="97082" y="11478"/>
                </a:lnTo>
                <a:lnTo>
                  <a:pt x="102821" y="10499"/>
                </a:lnTo>
                <a:lnTo>
                  <a:pt x="108553" y="9846"/>
                </a:lnTo>
                <a:lnTo>
                  <a:pt x="115231" y="9411"/>
                </a:lnTo>
                <a:lnTo>
                  <a:pt x="122540" y="9121"/>
                </a:lnTo>
                <a:lnTo>
                  <a:pt x="130271" y="8928"/>
                </a:lnTo>
                <a:lnTo>
                  <a:pt x="140188" y="7846"/>
                </a:lnTo>
                <a:lnTo>
                  <a:pt x="151561" y="6173"/>
                </a:lnTo>
                <a:lnTo>
                  <a:pt x="163906" y="4105"/>
                </a:lnTo>
                <a:lnTo>
                  <a:pt x="173088" y="2726"/>
                </a:lnTo>
                <a:lnTo>
                  <a:pt x="180162" y="1807"/>
                </a:lnTo>
                <a:lnTo>
                  <a:pt x="185830" y="1194"/>
                </a:lnTo>
                <a:lnTo>
                  <a:pt x="191514" y="786"/>
                </a:lnTo>
                <a:lnTo>
                  <a:pt x="197209" y="513"/>
                </a:lnTo>
                <a:lnTo>
                  <a:pt x="202910" y="332"/>
                </a:lnTo>
                <a:lnTo>
                  <a:pt x="247386" y="0"/>
                </a:lnTo>
                <a:lnTo>
                  <a:pt x="251601" y="1895"/>
                </a:lnTo>
                <a:lnTo>
                  <a:pt x="255364" y="5063"/>
                </a:lnTo>
                <a:lnTo>
                  <a:pt x="258825" y="9080"/>
                </a:lnTo>
                <a:lnTo>
                  <a:pt x="261133" y="13663"/>
                </a:lnTo>
                <a:lnTo>
                  <a:pt x="263696" y="23835"/>
                </a:lnTo>
                <a:lnTo>
                  <a:pt x="263428" y="29214"/>
                </a:lnTo>
                <a:lnTo>
                  <a:pt x="260589" y="40272"/>
                </a:lnTo>
                <a:lnTo>
                  <a:pt x="258187" y="52656"/>
                </a:lnTo>
                <a:lnTo>
                  <a:pt x="255085" y="61803"/>
                </a:lnTo>
                <a:lnTo>
                  <a:pt x="250531" y="74123"/>
                </a:lnTo>
                <a:lnTo>
                  <a:pt x="247983" y="82742"/>
                </a:lnTo>
                <a:lnTo>
                  <a:pt x="245332" y="92298"/>
                </a:lnTo>
                <a:lnTo>
                  <a:pt x="243565" y="101527"/>
                </a:lnTo>
                <a:lnTo>
                  <a:pt x="242386" y="110537"/>
                </a:lnTo>
                <a:lnTo>
                  <a:pt x="241601" y="119401"/>
                </a:lnTo>
                <a:lnTo>
                  <a:pt x="240125" y="127215"/>
                </a:lnTo>
                <a:lnTo>
                  <a:pt x="235945" y="140977"/>
                </a:lnTo>
                <a:lnTo>
                  <a:pt x="234449" y="148267"/>
                </a:lnTo>
                <a:lnTo>
                  <a:pt x="233452" y="155984"/>
                </a:lnTo>
                <a:lnTo>
                  <a:pt x="232787" y="163987"/>
                </a:lnTo>
                <a:lnTo>
                  <a:pt x="231391" y="172179"/>
                </a:lnTo>
                <a:lnTo>
                  <a:pt x="229508" y="180498"/>
                </a:lnTo>
                <a:lnTo>
                  <a:pt x="210541" y="255339"/>
                </a:lnTo>
                <a:lnTo>
                  <a:pt x="203226" y="278800"/>
                </a:lnTo>
                <a:lnTo>
                  <a:pt x="195491" y="300157"/>
                </a:lnTo>
                <a:lnTo>
                  <a:pt x="187477" y="320109"/>
                </a:lnTo>
                <a:lnTo>
                  <a:pt x="182135" y="336268"/>
                </a:lnTo>
                <a:lnTo>
                  <a:pt x="178573" y="349898"/>
                </a:lnTo>
                <a:lnTo>
                  <a:pt x="176199" y="361842"/>
                </a:lnTo>
                <a:lnTo>
                  <a:pt x="172711" y="372663"/>
                </a:lnTo>
                <a:lnTo>
                  <a:pt x="168481" y="382734"/>
                </a:lnTo>
                <a:lnTo>
                  <a:pt x="163755" y="392305"/>
                </a:lnTo>
                <a:lnTo>
                  <a:pt x="160605" y="400591"/>
                </a:lnTo>
                <a:lnTo>
                  <a:pt x="158505" y="408020"/>
                </a:lnTo>
                <a:lnTo>
                  <a:pt x="157105" y="414878"/>
                </a:lnTo>
                <a:lnTo>
                  <a:pt x="150469" y="427578"/>
                </a:lnTo>
                <a:lnTo>
                  <a:pt x="139789" y="442151"/>
                </a:lnTo>
                <a:lnTo>
                  <a:pt x="138328" y="446684"/>
                </a:lnTo>
                <a:lnTo>
                  <a:pt x="137939" y="449227"/>
                </a:lnTo>
                <a:lnTo>
                  <a:pt x="136727" y="450921"/>
                </a:lnTo>
                <a:lnTo>
                  <a:pt x="134966" y="452051"/>
                </a:lnTo>
                <a:lnTo>
                  <a:pt x="128587" y="4543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33"/>
          <p:cNvSpPr/>
          <p:nvPr/>
        </p:nvSpPr>
        <p:spPr>
          <a:xfrm>
            <a:off x="2094547" y="1791652"/>
            <a:ext cx="282893" cy="1"/>
          </a:xfrm>
          <a:custGeom>
            <a:avLst/>
            <a:gdLst/>
            <a:ahLst/>
            <a:cxnLst/>
            <a:rect l="0" t="0" r="0" b="0"/>
            <a:pathLst>
              <a:path w="282893" h="1">
                <a:moveTo>
                  <a:pt x="0" y="0"/>
                </a:move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34"/>
          <p:cNvSpPr/>
          <p:nvPr/>
        </p:nvSpPr>
        <p:spPr>
          <a:xfrm>
            <a:off x="2523172" y="1595047"/>
            <a:ext cx="385229" cy="342339"/>
          </a:xfrm>
          <a:custGeom>
            <a:avLst/>
            <a:gdLst/>
            <a:ahLst/>
            <a:cxnLst/>
            <a:rect l="0" t="0" r="0" b="0"/>
            <a:pathLst>
              <a:path w="385229" h="342339">
                <a:moveTo>
                  <a:pt x="34290" y="25155"/>
                </a:moveTo>
                <a:lnTo>
                  <a:pt x="47942" y="16053"/>
                </a:lnTo>
                <a:lnTo>
                  <a:pt x="57185" y="9045"/>
                </a:lnTo>
                <a:lnTo>
                  <a:pt x="60984" y="5842"/>
                </a:lnTo>
                <a:lnTo>
                  <a:pt x="65421" y="3707"/>
                </a:lnTo>
                <a:lnTo>
                  <a:pt x="75431" y="1335"/>
                </a:lnTo>
                <a:lnTo>
                  <a:pt x="84577" y="703"/>
                </a:lnTo>
                <a:lnTo>
                  <a:pt x="96390" y="281"/>
                </a:lnTo>
                <a:lnTo>
                  <a:pt x="109980" y="0"/>
                </a:lnTo>
                <a:lnTo>
                  <a:pt x="123803" y="765"/>
                </a:lnTo>
                <a:lnTo>
                  <a:pt x="137780" y="2227"/>
                </a:lnTo>
                <a:lnTo>
                  <a:pt x="151861" y="4155"/>
                </a:lnTo>
                <a:lnTo>
                  <a:pt x="164106" y="5440"/>
                </a:lnTo>
                <a:lnTo>
                  <a:pt x="175126" y="6297"/>
                </a:lnTo>
                <a:lnTo>
                  <a:pt x="185331" y="6868"/>
                </a:lnTo>
                <a:lnTo>
                  <a:pt x="194991" y="9154"/>
                </a:lnTo>
                <a:lnTo>
                  <a:pt x="204289" y="12582"/>
                </a:lnTo>
                <a:lnTo>
                  <a:pt x="213346" y="16773"/>
                </a:lnTo>
                <a:lnTo>
                  <a:pt x="220335" y="21472"/>
                </a:lnTo>
                <a:lnTo>
                  <a:pt x="230642" y="31773"/>
                </a:lnTo>
                <a:lnTo>
                  <a:pt x="232819" y="36235"/>
                </a:lnTo>
                <a:lnTo>
                  <a:pt x="233318" y="40161"/>
                </a:lnTo>
                <a:lnTo>
                  <a:pt x="232697" y="43732"/>
                </a:lnTo>
                <a:lnTo>
                  <a:pt x="226929" y="52779"/>
                </a:lnTo>
                <a:lnTo>
                  <a:pt x="218015" y="62197"/>
                </a:lnTo>
                <a:lnTo>
                  <a:pt x="207703" y="69558"/>
                </a:lnTo>
                <a:lnTo>
                  <a:pt x="198476" y="74760"/>
                </a:lnTo>
                <a:lnTo>
                  <a:pt x="172984" y="88159"/>
                </a:lnTo>
                <a:lnTo>
                  <a:pt x="159138" y="94780"/>
                </a:lnTo>
                <a:lnTo>
                  <a:pt x="145144" y="101099"/>
                </a:lnTo>
                <a:lnTo>
                  <a:pt x="119754" y="112248"/>
                </a:lnTo>
                <a:lnTo>
                  <a:pt x="102119" y="120378"/>
                </a:lnTo>
                <a:lnTo>
                  <a:pt x="90471" y="124626"/>
                </a:lnTo>
                <a:lnTo>
                  <a:pt x="79783" y="127354"/>
                </a:lnTo>
                <a:lnTo>
                  <a:pt x="80811" y="127577"/>
                </a:lnTo>
                <a:lnTo>
                  <a:pt x="87034" y="127826"/>
                </a:lnTo>
                <a:lnTo>
                  <a:pt x="95170" y="128845"/>
                </a:lnTo>
                <a:lnTo>
                  <a:pt x="119450" y="132517"/>
                </a:lnTo>
                <a:lnTo>
                  <a:pt x="161991" y="137324"/>
                </a:lnTo>
                <a:lnTo>
                  <a:pt x="208204" y="141683"/>
                </a:lnTo>
                <a:lnTo>
                  <a:pt x="224528" y="142845"/>
                </a:lnTo>
                <a:lnTo>
                  <a:pt x="238267" y="143620"/>
                </a:lnTo>
                <a:lnTo>
                  <a:pt x="250285" y="145089"/>
                </a:lnTo>
                <a:lnTo>
                  <a:pt x="261154" y="147021"/>
                </a:lnTo>
                <a:lnTo>
                  <a:pt x="271258" y="149262"/>
                </a:lnTo>
                <a:lnTo>
                  <a:pt x="282756" y="152660"/>
                </a:lnTo>
                <a:lnTo>
                  <a:pt x="295184" y="156831"/>
                </a:lnTo>
                <a:lnTo>
                  <a:pt x="340248" y="172662"/>
                </a:lnTo>
                <a:lnTo>
                  <a:pt x="347799" y="175880"/>
                </a:lnTo>
                <a:lnTo>
                  <a:pt x="358730" y="181997"/>
                </a:lnTo>
                <a:lnTo>
                  <a:pt x="366763" y="190430"/>
                </a:lnTo>
                <a:lnTo>
                  <a:pt x="373508" y="199576"/>
                </a:lnTo>
                <a:lnTo>
                  <a:pt x="379681" y="206815"/>
                </a:lnTo>
                <a:lnTo>
                  <a:pt x="381708" y="211032"/>
                </a:lnTo>
                <a:lnTo>
                  <a:pt x="383961" y="220797"/>
                </a:lnTo>
                <a:lnTo>
                  <a:pt x="384962" y="228947"/>
                </a:lnTo>
                <a:lnTo>
                  <a:pt x="385228" y="232454"/>
                </a:lnTo>
                <a:lnTo>
                  <a:pt x="383502" y="236697"/>
                </a:lnTo>
                <a:lnTo>
                  <a:pt x="376503" y="246491"/>
                </a:lnTo>
                <a:lnTo>
                  <a:pt x="369582" y="254654"/>
                </a:lnTo>
                <a:lnTo>
                  <a:pt x="366403" y="258164"/>
                </a:lnTo>
                <a:lnTo>
                  <a:pt x="355251" y="264605"/>
                </a:lnTo>
                <a:lnTo>
                  <a:pt x="348276" y="267656"/>
                </a:lnTo>
                <a:lnTo>
                  <a:pt x="336959" y="271595"/>
                </a:lnTo>
                <a:lnTo>
                  <a:pt x="306605" y="281051"/>
                </a:lnTo>
                <a:lnTo>
                  <a:pt x="291081" y="285288"/>
                </a:lnTo>
                <a:lnTo>
                  <a:pt x="275969" y="289064"/>
                </a:lnTo>
                <a:lnTo>
                  <a:pt x="208991" y="304948"/>
                </a:lnTo>
                <a:lnTo>
                  <a:pt x="156358" y="316572"/>
                </a:lnTo>
                <a:lnTo>
                  <a:pt x="144244" y="319446"/>
                </a:lnTo>
                <a:lnTo>
                  <a:pt x="132357" y="321361"/>
                </a:lnTo>
                <a:lnTo>
                  <a:pt x="120623" y="322638"/>
                </a:lnTo>
                <a:lnTo>
                  <a:pt x="108991" y="323490"/>
                </a:lnTo>
                <a:lnTo>
                  <a:pt x="98378" y="325010"/>
                </a:lnTo>
                <a:lnTo>
                  <a:pt x="88445" y="326976"/>
                </a:lnTo>
                <a:lnTo>
                  <a:pt x="78966" y="329239"/>
                </a:lnTo>
                <a:lnTo>
                  <a:pt x="69789" y="330748"/>
                </a:lnTo>
                <a:lnTo>
                  <a:pt x="60813" y="331753"/>
                </a:lnTo>
                <a:lnTo>
                  <a:pt x="45126" y="332871"/>
                </a:lnTo>
                <a:lnTo>
                  <a:pt x="34978" y="333368"/>
                </a:lnTo>
                <a:lnTo>
                  <a:pt x="24753" y="333588"/>
                </a:lnTo>
                <a:lnTo>
                  <a:pt x="19360" y="333647"/>
                </a:lnTo>
                <a:lnTo>
                  <a:pt x="15764" y="334639"/>
                </a:lnTo>
                <a:lnTo>
                  <a:pt x="13367" y="336253"/>
                </a:lnTo>
                <a:lnTo>
                  <a:pt x="11769" y="338281"/>
                </a:lnTo>
                <a:lnTo>
                  <a:pt x="9751" y="339633"/>
                </a:lnTo>
                <a:lnTo>
                  <a:pt x="0" y="3423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5"/>
          <p:cNvSpPr/>
          <p:nvPr/>
        </p:nvSpPr>
        <p:spPr>
          <a:xfrm>
            <a:off x="1640204" y="2117439"/>
            <a:ext cx="1208724" cy="68549"/>
          </a:xfrm>
          <a:custGeom>
            <a:avLst/>
            <a:gdLst/>
            <a:ahLst/>
            <a:cxnLst/>
            <a:rect l="0" t="0" r="0" b="0"/>
            <a:pathLst>
              <a:path w="1208724" h="68549">
                <a:moveTo>
                  <a:pt x="0" y="68548"/>
                </a:moveTo>
                <a:lnTo>
                  <a:pt x="13653" y="63997"/>
                </a:lnTo>
                <a:lnTo>
                  <a:pt x="19580" y="62657"/>
                </a:lnTo>
                <a:lnTo>
                  <a:pt x="31245" y="61167"/>
                </a:lnTo>
                <a:lnTo>
                  <a:pt x="37022" y="59817"/>
                </a:lnTo>
                <a:lnTo>
                  <a:pt x="42779" y="57965"/>
                </a:lnTo>
                <a:lnTo>
                  <a:pt x="48522" y="55778"/>
                </a:lnTo>
                <a:lnTo>
                  <a:pt x="62523" y="50807"/>
                </a:lnTo>
                <a:lnTo>
                  <a:pt x="70257" y="48149"/>
                </a:lnTo>
                <a:lnTo>
                  <a:pt x="78271" y="46376"/>
                </a:lnTo>
                <a:lnTo>
                  <a:pt x="104154" y="42928"/>
                </a:lnTo>
                <a:lnTo>
                  <a:pt x="114204" y="40991"/>
                </a:lnTo>
                <a:lnTo>
                  <a:pt x="124713" y="38747"/>
                </a:lnTo>
                <a:lnTo>
                  <a:pt x="138387" y="36298"/>
                </a:lnTo>
                <a:lnTo>
                  <a:pt x="171361" y="31037"/>
                </a:lnTo>
                <a:lnTo>
                  <a:pt x="186631" y="29253"/>
                </a:lnTo>
                <a:lnTo>
                  <a:pt x="213757" y="27271"/>
                </a:lnTo>
                <a:lnTo>
                  <a:pt x="227277" y="25790"/>
                </a:lnTo>
                <a:lnTo>
                  <a:pt x="241053" y="23850"/>
                </a:lnTo>
                <a:lnTo>
                  <a:pt x="255000" y="21605"/>
                </a:lnTo>
                <a:lnTo>
                  <a:pt x="272870" y="20107"/>
                </a:lnTo>
                <a:lnTo>
                  <a:pt x="293356" y="19109"/>
                </a:lnTo>
                <a:lnTo>
                  <a:pt x="315586" y="18444"/>
                </a:lnTo>
                <a:lnTo>
                  <a:pt x="335168" y="17048"/>
                </a:lnTo>
                <a:lnTo>
                  <a:pt x="352986" y="15165"/>
                </a:lnTo>
                <a:lnTo>
                  <a:pt x="369627" y="12957"/>
                </a:lnTo>
                <a:lnTo>
                  <a:pt x="384530" y="11485"/>
                </a:lnTo>
                <a:lnTo>
                  <a:pt x="411250" y="9849"/>
                </a:lnTo>
                <a:lnTo>
                  <a:pt x="438366" y="9122"/>
                </a:lnTo>
                <a:lnTo>
                  <a:pt x="471054" y="7846"/>
                </a:lnTo>
                <a:lnTo>
                  <a:pt x="539199" y="2726"/>
                </a:lnTo>
                <a:lnTo>
                  <a:pt x="578734" y="1194"/>
                </a:lnTo>
                <a:lnTo>
                  <a:pt x="889583" y="0"/>
                </a:lnTo>
                <a:lnTo>
                  <a:pt x="955441" y="2522"/>
                </a:lnTo>
                <a:lnTo>
                  <a:pt x="1053349" y="6757"/>
                </a:lnTo>
                <a:lnTo>
                  <a:pt x="1073708" y="7352"/>
                </a:lnTo>
                <a:lnTo>
                  <a:pt x="1095853" y="8700"/>
                </a:lnTo>
                <a:lnTo>
                  <a:pt x="1143318" y="12739"/>
                </a:lnTo>
                <a:lnTo>
                  <a:pt x="1177749" y="12629"/>
                </a:lnTo>
                <a:lnTo>
                  <a:pt x="1198767" y="10358"/>
                </a:lnTo>
                <a:lnTo>
                  <a:pt x="1208723" y="85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36"/>
          <p:cNvSpPr/>
          <p:nvPr/>
        </p:nvSpPr>
        <p:spPr>
          <a:xfrm>
            <a:off x="1803082" y="2238654"/>
            <a:ext cx="273778" cy="285540"/>
          </a:xfrm>
          <a:custGeom>
            <a:avLst/>
            <a:gdLst/>
            <a:ahLst/>
            <a:cxnLst/>
            <a:rect l="0" t="0" r="0" b="0"/>
            <a:pathLst>
              <a:path w="273778" h="285540">
                <a:moveTo>
                  <a:pt x="60007" y="41631"/>
                </a:moveTo>
                <a:lnTo>
                  <a:pt x="55457" y="37080"/>
                </a:lnTo>
                <a:lnTo>
                  <a:pt x="54116" y="34787"/>
                </a:lnTo>
                <a:lnTo>
                  <a:pt x="52627" y="29699"/>
                </a:lnTo>
                <a:lnTo>
                  <a:pt x="53182" y="27961"/>
                </a:lnTo>
                <a:lnTo>
                  <a:pt x="54505" y="26803"/>
                </a:lnTo>
                <a:lnTo>
                  <a:pt x="61188" y="23838"/>
                </a:lnTo>
                <a:lnTo>
                  <a:pt x="68787" y="20070"/>
                </a:lnTo>
                <a:lnTo>
                  <a:pt x="75975" y="15221"/>
                </a:lnTo>
                <a:lnTo>
                  <a:pt x="79225" y="12594"/>
                </a:lnTo>
                <a:lnTo>
                  <a:pt x="83296" y="10843"/>
                </a:lnTo>
                <a:lnTo>
                  <a:pt x="87916" y="9676"/>
                </a:lnTo>
                <a:lnTo>
                  <a:pt x="92901" y="8897"/>
                </a:lnTo>
                <a:lnTo>
                  <a:pt x="100979" y="8033"/>
                </a:lnTo>
                <a:lnTo>
                  <a:pt x="104467" y="7802"/>
                </a:lnTo>
                <a:lnTo>
                  <a:pt x="108697" y="6695"/>
                </a:lnTo>
                <a:lnTo>
                  <a:pt x="113422" y="5006"/>
                </a:lnTo>
                <a:lnTo>
                  <a:pt x="118477" y="2926"/>
                </a:lnTo>
                <a:lnTo>
                  <a:pt x="125657" y="1540"/>
                </a:lnTo>
                <a:lnTo>
                  <a:pt x="134254" y="616"/>
                </a:lnTo>
                <a:lnTo>
                  <a:pt x="143795" y="0"/>
                </a:lnTo>
                <a:lnTo>
                  <a:pt x="153966" y="542"/>
                </a:lnTo>
                <a:lnTo>
                  <a:pt x="164557" y="1856"/>
                </a:lnTo>
                <a:lnTo>
                  <a:pt x="175427" y="3684"/>
                </a:lnTo>
                <a:lnTo>
                  <a:pt x="183626" y="4903"/>
                </a:lnTo>
                <a:lnTo>
                  <a:pt x="190045" y="5715"/>
                </a:lnTo>
                <a:lnTo>
                  <a:pt x="195277" y="6257"/>
                </a:lnTo>
                <a:lnTo>
                  <a:pt x="199717" y="7571"/>
                </a:lnTo>
                <a:lnTo>
                  <a:pt x="207191" y="11570"/>
                </a:lnTo>
                <a:lnTo>
                  <a:pt x="213687" y="16523"/>
                </a:lnTo>
                <a:lnTo>
                  <a:pt x="219749" y="21899"/>
                </a:lnTo>
                <a:lnTo>
                  <a:pt x="225619" y="27463"/>
                </a:lnTo>
                <a:lnTo>
                  <a:pt x="227565" y="31233"/>
                </a:lnTo>
                <a:lnTo>
                  <a:pt x="228862" y="35652"/>
                </a:lnTo>
                <a:lnTo>
                  <a:pt x="229727" y="40502"/>
                </a:lnTo>
                <a:lnTo>
                  <a:pt x="230304" y="45641"/>
                </a:lnTo>
                <a:lnTo>
                  <a:pt x="230689" y="50972"/>
                </a:lnTo>
                <a:lnTo>
                  <a:pt x="230945" y="56430"/>
                </a:lnTo>
                <a:lnTo>
                  <a:pt x="230163" y="61022"/>
                </a:lnTo>
                <a:lnTo>
                  <a:pt x="226755" y="68664"/>
                </a:lnTo>
                <a:lnTo>
                  <a:pt x="219525" y="75235"/>
                </a:lnTo>
                <a:lnTo>
                  <a:pt x="214930" y="78321"/>
                </a:lnTo>
                <a:lnTo>
                  <a:pt x="209961" y="81331"/>
                </a:lnTo>
                <a:lnTo>
                  <a:pt x="204745" y="84290"/>
                </a:lnTo>
                <a:lnTo>
                  <a:pt x="199361" y="87215"/>
                </a:lnTo>
                <a:lnTo>
                  <a:pt x="191962" y="92023"/>
                </a:lnTo>
                <a:lnTo>
                  <a:pt x="183220" y="98085"/>
                </a:lnTo>
                <a:lnTo>
                  <a:pt x="173582" y="104985"/>
                </a:lnTo>
                <a:lnTo>
                  <a:pt x="161441" y="111489"/>
                </a:lnTo>
                <a:lnTo>
                  <a:pt x="147632" y="117731"/>
                </a:lnTo>
                <a:lnTo>
                  <a:pt x="119907" y="128793"/>
                </a:lnTo>
                <a:lnTo>
                  <a:pt x="98059" y="136884"/>
                </a:lnTo>
                <a:lnTo>
                  <a:pt x="89186" y="139423"/>
                </a:lnTo>
                <a:lnTo>
                  <a:pt x="81364" y="141116"/>
                </a:lnTo>
                <a:lnTo>
                  <a:pt x="74245" y="142244"/>
                </a:lnTo>
                <a:lnTo>
                  <a:pt x="66642" y="143949"/>
                </a:lnTo>
                <a:lnTo>
                  <a:pt x="58716" y="146038"/>
                </a:lnTo>
                <a:lnTo>
                  <a:pt x="50574" y="148383"/>
                </a:lnTo>
                <a:lnTo>
                  <a:pt x="44193" y="149946"/>
                </a:lnTo>
                <a:lnTo>
                  <a:pt x="38987" y="150989"/>
                </a:lnTo>
                <a:lnTo>
                  <a:pt x="28339" y="152661"/>
                </a:lnTo>
                <a:lnTo>
                  <a:pt x="27465" y="151846"/>
                </a:lnTo>
                <a:lnTo>
                  <a:pt x="26882" y="150350"/>
                </a:lnTo>
                <a:lnTo>
                  <a:pt x="26494" y="148400"/>
                </a:lnTo>
                <a:lnTo>
                  <a:pt x="28140" y="147100"/>
                </a:lnTo>
                <a:lnTo>
                  <a:pt x="35049" y="145656"/>
                </a:lnTo>
                <a:lnTo>
                  <a:pt x="39559" y="145271"/>
                </a:lnTo>
                <a:lnTo>
                  <a:pt x="44470" y="145014"/>
                </a:lnTo>
                <a:lnTo>
                  <a:pt x="49649" y="144843"/>
                </a:lnTo>
                <a:lnTo>
                  <a:pt x="55959" y="143776"/>
                </a:lnTo>
                <a:lnTo>
                  <a:pt x="63024" y="142113"/>
                </a:lnTo>
                <a:lnTo>
                  <a:pt x="70591" y="140051"/>
                </a:lnTo>
                <a:lnTo>
                  <a:pt x="78493" y="138677"/>
                </a:lnTo>
                <a:lnTo>
                  <a:pt x="86619" y="137761"/>
                </a:lnTo>
                <a:lnTo>
                  <a:pt x="94893" y="137150"/>
                </a:lnTo>
                <a:lnTo>
                  <a:pt x="106125" y="136742"/>
                </a:lnTo>
                <a:lnTo>
                  <a:pt x="133844" y="136290"/>
                </a:lnTo>
                <a:lnTo>
                  <a:pt x="148284" y="137122"/>
                </a:lnTo>
                <a:lnTo>
                  <a:pt x="162674" y="138629"/>
                </a:lnTo>
                <a:lnTo>
                  <a:pt x="177029" y="140586"/>
                </a:lnTo>
                <a:lnTo>
                  <a:pt x="189457" y="142844"/>
                </a:lnTo>
                <a:lnTo>
                  <a:pt x="200599" y="145301"/>
                </a:lnTo>
                <a:lnTo>
                  <a:pt x="210886" y="147891"/>
                </a:lnTo>
                <a:lnTo>
                  <a:pt x="218695" y="149619"/>
                </a:lnTo>
                <a:lnTo>
                  <a:pt x="224854" y="150770"/>
                </a:lnTo>
                <a:lnTo>
                  <a:pt x="229913" y="151538"/>
                </a:lnTo>
                <a:lnTo>
                  <a:pt x="235190" y="153002"/>
                </a:lnTo>
                <a:lnTo>
                  <a:pt x="240613" y="154931"/>
                </a:lnTo>
                <a:lnTo>
                  <a:pt x="246134" y="157169"/>
                </a:lnTo>
                <a:lnTo>
                  <a:pt x="250767" y="160566"/>
                </a:lnTo>
                <a:lnTo>
                  <a:pt x="258454" y="169421"/>
                </a:lnTo>
                <a:lnTo>
                  <a:pt x="265046" y="177166"/>
                </a:lnTo>
                <a:lnTo>
                  <a:pt x="268137" y="180565"/>
                </a:lnTo>
                <a:lnTo>
                  <a:pt x="270198" y="183784"/>
                </a:lnTo>
                <a:lnTo>
                  <a:pt x="272488" y="189900"/>
                </a:lnTo>
                <a:lnTo>
                  <a:pt x="273777" y="198698"/>
                </a:lnTo>
                <a:lnTo>
                  <a:pt x="273006" y="201587"/>
                </a:lnTo>
                <a:lnTo>
                  <a:pt x="269608" y="207337"/>
                </a:lnTo>
                <a:lnTo>
                  <a:pt x="265464" y="212109"/>
                </a:lnTo>
                <a:lnTo>
                  <a:pt x="259843" y="218148"/>
                </a:lnTo>
                <a:lnTo>
                  <a:pt x="239393" y="239270"/>
                </a:lnTo>
                <a:lnTo>
                  <a:pt x="234843" y="242923"/>
                </a:lnTo>
                <a:lnTo>
                  <a:pt x="229904" y="246310"/>
                </a:lnTo>
                <a:lnTo>
                  <a:pt x="224707" y="249521"/>
                </a:lnTo>
                <a:lnTo>
                  <a:pt x="218385" y="252614"/>
                </a:lnTo>
                <a:lnTo>
                  <a:pt x="211312" y="255629"/>
                </a:lnTo>
                <a:lnTo>
                  <a:pt x="203740" y="258591"/>
                </a:lnTo>
                <a:lnTo>
                  <a:pt x="196787" y="260566"/>
                </a:lnTo>
                <a:lnTo>
                  <a:pt x="190246" y="261882"/>
                </a:lnTo>
                <a:lnTo>
                  <a:pt x="183981" y="262760"/>
                </a:lnTo>
                <a:lnTo>
                  <a:pt x="176946" y="264298"/>
                </a:lnTo>
                <a:lnTo>
                  <a:pt x="169399" y="266275"/>
                </a:lnTo>
                <a:lnTo>
                  <a:pt x="161510" y="268546"/>
                </a:lnTo>
                <a:lnTo>
                  <a:pt x="147678" y="271013"/>
                </a:lnTo>
                <a:lnTo>
                  <a:pt x="129885" y="273609"/>
                </a:lnTo>
                <a:lnTo>
                  <a:pt x="109450" y="276293"/>
                </a:lnTo>
                <a:lnTo>
                  <a:pt x="92016" y="279035"/>
                </a:lnTo>
                <a:lnTo>
                  <a:pt x="76585" y="281815"/>
                </a:lnTo>
                <a:lnTo>
                  <a:pt x="62486" y="284621"/>
                </a:lnTo>
                <a:lnTo>
                  <a:pt x="52135" y="285539"/>
                </a:lnTo>
                <a:lnTo>
                  <a:pt x="44282" y="285199"/>
                </a:lnTo>
                <a:lnTo>
                  <a:pt x="38093" y="284019"/>
                </a:lnTo>
                <a:lnTo>
                  <a:pt x="33016" y="283233"/>
                </a:lnTo>
                <a:lnTo>
                  <a:pt x="24834" y="282359"/>
                </a:lnTo>
                <a:lnTo>
                  <a:pt x="18022" y="281971"/>
                </a:lnTo>
                <a:lnTo>
                  <a:pt x="14872" y="281868"/>
                </a:lnTo>
                <a:lnTo>
                  <a:pt x="11820" y="280846"/>
                </a:lnTo>
                <a:lnTo>
                  <a:pt x="3925" y="275810"/>
                </a:lnTo>
                <a:lnTo>
                  <a:pt x="1745" y="274298"/>
                </a:lnTo>
                <a:lnTo>
                  <a:pt x="1163" y="272942"/>
                </a:lnTo>
                <a:lnTo>
                  <a:pt x="0" y="2645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37"/>
          <p:cNvSpPr/>
          <p:nvPr/>
        </p:nvSpPr>
        <p:spPr>
          <a:xfrm>
            <a:off x="2214562" y="2357468"/>
            <a:ext cx="257176" cy="8543"/>
          </a:xfrm>
          <a:custGeom>
            <a:avLst/>
            <a:gdLst/>
            <a:ahLst/>
            <a:cxnLst/>
            <a:rect l="0" t="0" r="0" b="0"/>
            <a:pathLst>
              <a:path w="257176" h="8543">
                <a:moveTo>
                  <a:pt x="0" y="8542"/>
                </a:moveTo>
                <a:lnTo>
                  <a:pt x="73087" y="8542"/>
                </a:lnTo>
                <a:lnTo>
                  <a:pt x="80157" y="7589"/>
                </a:lnTo>
                <a:lnTo>
                  <a:pt x="87728" y="6002"/>
                </a:lnTo>
                <a:lnTo>
                  <a:pt x="95633" y="3991"/>
                </a:lnTo>
                <a:lnTo>
                  <a:pt x="102808" y="2650"/>
                </a:lnTo>
                <a:lnTo>
                  <a:pt x="109496" y="1756"/>
                </a:lnTo>
                <a:lnTo>
                  <a:pt x="115860" y="1161"/>
                </a:lnTo>
                <a:lnTo>
                  <a:pt x="122007" y="764"/>
                </a:lnTo>
                <a:lnTo>
                  <a:pt x="128011" y="499"/>
                </a:lnTo>
                <a:lnTo>
                  <a:pt x="133918" y="322"/>
                </a:lnTo>
                <a:lnTo>
                  <a:pt x="227606" y="0"/>
                </a:lnTo>
                <a:lnTo>
                  <a:pt x="235557" y="942"/>
                </a:lnTo>
                <a:lnTo>
                  <a:pt x="241811" y="2523"/>
                </a:lnTo>
                <a:lnTo>
                  <a:pt x="257175" y="85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8"/>
          <p:cNvSpPr/>
          <p:nvPr/>
        </p:nvSpPr>
        <p:spPr>
          <a:xfrm>
            <a:off x="2587160" y="2228891"/>
            <a:ext cx="304630" cy="265706"/>
          </a:xfrm>
          <a:custGeom>
            <a:avLst/>
            <a:gdLst/>
            <a:ahLst/>
            <a:cxnLst/>
            <a:rect l="0" t="0" r="0" b="0"/>
            <a:pathLst>
              <a:path w="304630" h="265706">
                <a:moveTo>
                  <a:pt x="30309" y="34248"/>
                </a:moveTo>
                <a:lnTo>
                  <a:pt x="34860" y="25147"/>
                </a:lnTo>
                <a:lnTo>
                  <a:pt x="37154" y="22466"/>
                </a:lnTo>
                <a:lnTo>
                  <a:pt x="39635" y="20679"/>
                </a:lnTo>
                <a:lnTo>
                  <a:pt x="44931" y="17740"/>
                </a:lnTo>
                <a:lnTo>
                  <a:pt x="53268" y="10730"/>
                </a:lnTo>
                <a:lnTo>
                  <a:pt x="58929" y="5381"/>
                </a:lnTo>
                <a:lnTo>
                  <a:pt x="62724" y="3574"/>
                </a:lnTo>
                <a:lnTo>
                  <a:pt x="72021" y="1565"/>
                </a:lnTo>
                <a:lnTo>
                  <a:pt x="78119" y="1030"/>
                </a:lnTo>
                <a:lnTo>
                  <a:pt x="85043" y="673"/>
                </a:lnTo>
                <a:lnTo>
                  <a:pt x="103359" y="170"/>
                </a:lnTo>
                <a:lnTo>
                  <a:pt x="122632" y="0"/>
                </a:lnTo>
                <a:lnTo>
                  <a:pt x="128053" y="939"/>
                </a:lnTo>
                <a:lnTo>
                  <a:pt x="133572" y="2517"/>
                </a:lnTo>
                <a:lnTo>
                  <a:pt x="139156" y="4522"/>
                </a:lnTo>
                <a:lnTo>
                  <a:pt x="147901" y="9289"/>
                </a:lnTo>
                <a:lnTo>
                  <a:pt x="151566" y="11894"/>
                </a:lnTo>
                <a:lnTo>
                  <a:pt x="158179" y="19868"/>
                </a:lnTo>
                <a:lnTo>
                  <a:pt x="161276" y="24662"/>
                </a:lnTo>
                <a:lnTo>
                  <a:pt x="163340" y="29762"/>
                </a:lnTo>
                <a:lnTo>
                  <a:pt x="164717" y="35068"/>
                </a:lnTo>
                <a:lnTo>
                  <a:pt x="165634" y="40510"/>
                </a:lnTo>
                <a:lnTo>
                  <a:pt x="166246" y="46043"/>
                </a:lnTo>
                <a:lnTo>
                  <a:pt x="166654" y="51636"/>
                </a:lnTo>
                <a:lnTo>
                  <a:pt x="166926" y="57270"/>
                </a:lnTo>
                <a:lnTo>
                  <a:pt x="166155" y="62931"/>
                </a:lnTo>
                <a:lnTo>
                  <a:pt x="164688" y="68611"/>
                </a:lnTo>
                <a:lnTo>
                  <a:pt x="162758" y="74302"/>
                </a:lnTo>
                <a:lnTo>
                  <a:pt x="160518" y="79048"/>
                </a:lnTo>
                <a:lnTo>
                  <a:pt x="152816" y="91232"/>
                </a:lnTo>
                <a:lnTo>
                  <a:pt x="150080" y="96050"/>
                </a:lnTo>
                <a:lnTo>
                  <a:pt x="147304" y="101167"/>
                </a:lnTo>
                <a:lnTo>
                  <a:pt x="139140" y="109393"/>
                </a:lnTo>
                <a:lnTo>
                  <a:pt x="134295" y="112920"/>
                </a:lnTo>
                <a:lnTo>
                  <a:pt x="128208" y="118128"/>
                </a:lnTo>
                <a:lnTo>
                  <a:pt x="121293" y="124458"/>
                </a:lnTo>
                <a:lnTo>
                  <a:pt x="100448" y="144480"/>
                </a:lnTo>
                <a:lnTo>
                  <a:pt x="94213" y="150599"/>
                </a:lnTo>
                <a:lnTo>
                  <a:pt x="86247" y="159440"/>
                </a:lnTo>
                <a:lnTo>
                  <a:pt x="67236" y="181964"/>
                </a:lnTo>
                <a:lnTo>
                  <a:pt x="58737" y="190828"/>
                </a:lnTo>
                <a:lnTo>
                  <a:pt x="51166" y="197690"/>
                </a:lnTo>
                <a:lnTo>
                  <a:pt x="44214" y="203217"/>
                </a:lnTo>
                <a:lnTo>
                  <a:pt x="38627" y="207854"/>
                </a:lnTo>
                <a:lnTo>
                  <a:pt x="29879" y="215547"/>
                </a:lnTo>
                <a:lnTo>
                  <a:pt x="22816" y="222141"/>
                </a:lnTo>
                <a:lnTo>
                  <a:pt x="10520" y="234135"/>
                </a:lnTo>
                <a:lnTo>
                  <a:pt x="8544" y="237991"/>
                </a:lnTo>
                <a:lnTo>
                  <a:pt x="7227" y="242467"/>
                </a:lnTo>
                <a:lnTo>
                  <a:pt x="6348" y="247356"/>
                </a:lnTo>
                <a:lnTo>
                  <a:pt x="2833" y="255328"/>
                </a:lnTo>
                <a:lnTo>
                  <a:pt x="562" y="258787"/>
                </a:lnTo>
                <a:lnTo>
                  <a:pt x="0" y="261094"/>
                </a:lnTo>
                <a:lnTo>
                  <a:pt x="578" y="262631"/>
                </a:lnTo>
                <a:lnTo>
                  <a:pt x="3799" y="265099"/>
                </a:lnTo>
                <a:lnTo>
                  <a:pt x="11279" y="265586"/>
                </a:lnTo>
                <a:lnTo>
                  <a:pt x="24469" y="265683"/>
                </a:lnTo>
                <a:lnTo>
                  <a:pt x="66453" y="265705"/>
                </a:lnTo>
                <a:lnTo>
                  <a:pt x="77265" y="264753"/>
                </a:lnTo>
                <a:lnTo>
                  <a:pt x="90188" y="263165"/>
                </a:lnTo>
                <a:lnTo>
                  <a:pt x="104519" y="261155"/>
                </a:lnTo>
                <a:lnTo>
                  <a:pt x="116930" y="259815"/>
                </a:lnTo>
                <a:lnTo>
                  <a:pt x="128061" y="258921"/>
                </a:lnTo>
                <a:lnTo>
                  <a:pt x="138340" y="258325"/>
                </a:lnTo>
                <a:lnTo>
                  <a:pt x="157381" y="257663"/>
                </a:lnTo>
                <a:lnTo>
                  <a:pt x="166459" y="257486"/>
                </a:lnTo>
                <a:lnTo>
                  <a:pt x="174416" y="256416"/>
                </a:lnTo>
                <a:lnTo>
                  <a:pt x="181625" y="254751"/>
                </a:lnTo>
                <a:lnTo>
                  <a:pt x="188337" y="252687"/>
                </a:lnTo>
                <a:lnTo>
                  <a:pt x="194716" y="251312"/>
                </a:lnTo>
                <a:lnTo>
                  <a:pt x="200874" y="250395"/>
                </a:lnTo>
                <a:lnTo>
                  <a:pt x="206884" y="249784"/>
                </a:lnTo>
                <a:lnTo>
                  <a:pt x="213748" y="248424"/>
                </a:lnTo>
                <a:lnTo>
                  <a:pt x="221182" y="246564"/>
                </a:lnTo>
                <a:lnTo>
                  <a:pt x="228995" y="244372"/>
                </a:lnTo>
                <a:lnTo>
                  <a:pt x="236109" y="241959"/>
                </a:lnTo>
                <a:lnTo>
                  <a:pt x="242757" y="239397"/>
                </a:lnTo>
                <a:lnTo>
                  <a:pt x="249093" y="236737"/>
                </a:lnTo>
                <a:lnTo>
                  <a:pt x="256175" y="234011"/>
                </a:lnTo>
                <a:lnTo>
                  <a:pt x="271664" y="228442"/>
                </a:lnTo>
                <a:lnTo>
                  <a:pt x="278843" y="225623"/>
                </a:lnTo>
                <a:lnTo>
                  <a:pt x="285533" y="222792"/>
                </a:lnTo>
                <a:lnTo>
                  <a:pt x="304629" y="2142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39"/>
          <p:cNvSpPr/>
          <p:nvPr/>
        </p:nvSpPr>
        <p:spPr>
          <a:xfrm>
            <a:off x="3286125" y="2005964"/>
            <a:ext cx="334328" cy="51437"/>
          </a:xfrm>
          <a:custGeom>
            <a:avLst/>
            <a:gdLst/>
            <a:ahLst/>
            <a:cxnLst/>
            <a:rect l="0" t="0" r="0" b="0"/>
            <a:pathLst>
              <a:path w="334328" h="51437">
                <a:moveTo>
                  <a:pt x="0" y="51436"/>
                </a:moveTo>
                <a:lnTo>
                  <a:pt x="0" y="46885"/>
                </a:lnTo>
                <a:lnTo>
                  <a:pt x="952" y="46497"/>
                </a:lnTo>
                <a:lnTo>
                  <a:pt x="2539" y="47190"/>
                </a:lnTo>
                <a:lnTo>
                  <a:pt x="4550" y="48606"/>
                </a:lnTo>
                <a:lnTo>
                  <a:pt x="11606" y="49549"/>
                </a:lnTo>
                <a:lnTo>
                  <a:pt x="22025" y="50178"/>
                </a:lnTo>
                <a:lnTo>
                  <a:pt x="34685" y="50597"/>
                </a:lnTo>
                <a:lnTo>
                  <a:pt x="50746" y="48972"/>
                </a:lnTo>
                <a:lnTo>
                  <a:pt x="69073" y="45983"/>
                </a:lnTo>
                <a:lnTo>
                  <a:pt x="88911" y="42085"/>
                </a:lnTo>
                <a:lnTo>
                  <a:pt x="104994" y="39487"/>
                </a:lnTo>
                <a:lnTo>
                  <a:pt x="118573" y="37755"/>
                </a:lnTo>
                <a:lnTo>
                  <a:pt x="130484" y="36600"/>
                </a:lnTo>
                <a:lnTo>
                  <a:pt x="141282" y="34878"/>
                </a:lnTo>
                <a:lnTo>
                  <a:pt x="151338" y="32777"/>
                </a:lnTo>
                <a:lnTo>
                  <a:pt x="192559" y="22562"/>
                </a:lnTo>
                <a:lnTo>
                  <a:pt x="202668" y="20756"/>
                </a:lnTo>
                <a:lnTo>
                  <a:pt x="212264" y="19553"/>
                </a:lnTo>
                <a:lnTo>
                  <a:pt x="221519" y="18750"/>
                </a:lnTo>
                <a:lnTo>
                  <a:pt x="236262" y="16310"/>
                </a:lnTo>
                <a:lnTo>
                  <a:pt x="291301" y="5680"/>
                </a:lnTo>
                <a:lnTo>
                  <a:pt x="303738" y="3787"/>
                </a:lnTo>
                <a:lnTo>
                  <a:pt x="313934" y="2525"/>
                </a:lnTo>
                <a:lnTo>
                  <a:pt x="321684" y="1683"/>
                </a:lnTo>
                <a:lnTo>
                  <a:pt x="327804" y="1122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40"/>
          <p:cNvSpPr/>
          <p:nvPr/>
        </p:nvSpPr>
        <p:spPr>
          <a:xfrm>
            <a:off x="3320414" y="2112779"/>
            <a:ext cx="265749" cy="30253"/>
          </a:xfrm>
          <a:custGeom>
            <a:avLst/>
            <a:gdLst/>
            <a:ahLst/>
            <a:cxnLst/>
            <a:rect l="0" t="0" r="0" b="0"/>
            <a:pathLst>
              <a:path w="265749" h="30253">
                <a:moveTo>
                  <a:pt x="0" y="4628"/>
                </a:moveTo>
                <a:lnTo>
                  <a:pt x="7381" y="26771"/>
                </a:lnTo>
                <a:lnTo>
                  <a:pt x="9683" y="27962"/>
                </a:lnTo>
                <a:lnTo>
                  <a:pt x="13123" y="28757"/>
                </a:lnTo>
                <a:lnTo>
                  <a:pt x="21073" y="29640"/>
                </a:lnTo>
                <a:lnTo>
                  <a:pt x="27781" y="30032"/>
                </a:lnTo>
                <a:lnTo>
                  <a:pt x="36477" y="30206"/>
                </a:lnTo>
                <a:lnTo>
                  <a:pt x="41463" y="30252"/>
                </a:lnTo>
                <a:lnTo>
                  <a:pt x="51455" y="29331"/>
                </a:lnTo>
                <a:lnTo>
                  <a:pt x="80337" y="25767"/>
                </a:lnTo>
                <a:lnTo>
                  <a:pt x="93563" y="24436"/>
                </a:lnTo>
                <a:lnTo>
                  <a:pt x="105238" y="23548"/>
                </a:lnTo>
                <a:lnTo>
                  <a:pt x="115878" y="22957"/>
                </a:lnTo>
                <a:lnTo>
                  <a:pt x="130593" y="21610"/>
                </a:lnTo>
                <a:lnTo>
                  <a:pt x="167261" y="17573"/>
                </a:lnTo>
                <a:lnTo>
                  <a:pt x="181993" y="15163"/>
                </a:lnTo>
                <a:lnTo>
                  <a:pt x="193719" y="12604"/>
                </a:lnTo>
                <a:lnTo>
                  <a:pt x="203441" y="9945"/>
                </a:lnTo>
                <a:lnTo>
                  <a:pt x="211828" y="8173"/>
                </a:lnTo>
                <a:lnTo>
                  <a:pt x="219323" y="6991"/>
                </a:lnTo>
                <a:lnTo>
                  <a:pt x="226226" y="6203"/>
                </a:lnTo>
                <a:lnTo>
                  <a:pt x="233685" y="4726"/>
                </a:lnTo>
                <a:lnTo>
                  <a:pt x="241515" y="2788"/>
                </a:lnTo>
                <a:lnTo>
                  <a:pt x="249593" y="544"/>
                </a:lnTo>
                <a:lnTo>
                  <a:pt x="254978" y="0"/>
                </a:lnTo>
                <a:lnTo>
                  <a:pt x="258568" y="591"/>
                </a:lnTo>
                <a:lnTo>
                  <a:pt x="265748" y="46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41"/>
          <p:cNvSpPr/>
          <p:nvPr/>
        </p:nvSpPr>
        <p:spPr>
          <a:xfrm>
            <a:off x="3937878" y="1654492"/>
            <a:ext cx="299795" cy="145617"/>
          </a:xfrm>
          <a:custGeom>
            <a:avLst/>
            <a:gdLst/>
            <a:ahLst/>
            <a:cxnLst/>
            <a:rect l="0" t="0" r="0" b="0"/>
            <a:pathLst>
              <a:path w="299795" h="145617">
                <a:moveTo>
                  <a:pt x="42619" y="0"/>
                </a:moveTo>
                <a:lnTo>
                  <a:pt x="38068" y="4551"/>
                </a:lnTo>
                <a:lnTo>
                  <a:pt x="36727" y="7797"/>
                </a:lnTo>
                <a:lnTo>
                  <a:pt x="35834" y="11865"/>
                </a:lnTo>
                <a:lnTo>
                  <a:pt x="35238" y="16483"/>
                </a:lnTo>
                <a:lnTo>
                  <a:pt x="33888" y="20513"/>
                </a:lnTo>
                <a:lnTo>
                  <a:pt x="32036" y="24153"/>
                </a:lnTo>
                <a:lnTo>
                  <a:pt x="29849" y="27532"/>
                </a:lnTo>
                <a:lnTo>
                  <a:pt x="28390" y="30737"/>
                </a:lnTo>
                <a:lnTo>
                  <a:pt x="27418" y="33827"/>
                </a:lnTo>
                <a:lnTo>
                  <a:pt x="26771" y="36839"/>
                </a:lnTo>
                <a:lnTo>
                  <a:pt x="25385" y="39799"/>
                </a:lnTo>
                <a:lnTo>
                  <a:pt x="23510" y="42725"/>
                </a:lnTo>
                <a:lnTo>
                  <a:pt x="21307" y="45629"/>
                </a:lnTo>
                <a:lnTo>
                  <a:pt x="17934" y="49469"/>
                </a:lnTo>
                <a:lnTo>
                  <a:pt x="13780" y="53934"/>
                </a:lnTo>
                <a:lnTo>
                  <a:pt x="9105" y="58816"/>
                </a:lnTo>
                <a:lnTo>
                  <a:pt x="5989" y="63023"/>
                </a:lnTo>
                <a:lnTo>
                  <a:pt x="3912" y="66781"/>
                </a:lnTo>
                <a:lnTo>
                  <a:pt x="2526" y="70238"/>
                </a:lnTo>
                <a:lnTo>
                  <a:pt x="1604" y="74448"/>
                </a:lnTo>
                <a:lnTo>
                  <a:pt x="988" y="79159"/>
                </a:lnTo>
                <a:lnTo>
                  <a:pt x="577" y="84205"/>
                </a:lnTo>
                <a:lnTo>
                  <a:pt x="304" y="88522"/>
                </a:lnTo>
                <a:lnTo>
                  <a:pt x="0" y="95858"/>
                </a:lnTo>
                <a:lnTo>
                  <a:pt x="871" y="98195"/>
                </a:lnTo>
                <a:lnTo>
                  <a:pt x="2405" y="99754"/>
                </a:lnTo>
                <a:lnTo>
                  <a:pt x="7601" y="102437"/>
                </a:lnTo>
                <a:lnTo>
                  <a:pt x="16260" y="106805"/>
                </a:lnTo>
                <a:lnTo>
                  <a:pt x="22189" y="108351"/>
                </a:lnTo>
                <a:lnTo>
                  <a:pt x="29000" y="109382"/>
                </a:lnTo>
                <a:lnTo>
                  <a:pt x="36397" y="110069"/>
                </a:lnTo>
                <a:lnTo>
                  <a:pt x="44186" y="111479"/>
                </a:lnTo>
                <a:lnTo>
                  <a:pt x="52236" y="113372"/>
                </a:lnTo>
                <a:lnTo>
                  <a:pt x="60460" y="115586"/>
                </a:lnTo>
                <a:lnTo>
                  <a:pt x="68801" y="117063"/>
                </a:lnTo>
                <a:lnTo>
                  <a:pt x="77219" y="118047"/>
                </a:lnTo>
                <a:lnTo>
                  <a:pt x="85688" y="118703"/>
                </a:lnTo>
                <a:lnTo>
                  <a:pt x="93239" y="119140"/>
                </a:lnTo>
                <a:lnTo>
                  <a:pt x="106709" y="119626"/>
                </a:lnTo>
                <a:lnTo>
                  <a:pt x="113921" y="120708"/>
                </a:lnTo>
                <a:lnTo>
                  <a:pt x="121586" y="122382"/>
                </a:lnTo>
                <a:lnTo>
                  <a:pt x="158971" y="131913"/>
                </a:lnTo>
                <a:lnTo>
                  <a:pt x="167812" y="133662"/>
                </a:lnTo>
                <a:lnTo>
                  <a:pt x="175611" y="134828"/>
                </a:lnTo>
                <a:lnTo>
                  <a:pt x="182715" y="135605"/>
                </a:lnTo>
                <a:lnTo>
                  <a:pt x="189356" y="137076"/>
                </a:lnTo>
                <a:lnTo>
                  <a:pt x="195689" y="139009"/>
                </a:lnTo>
                <a:lnTo>
                  <a:pt x="201816" y="141250"/>
                </a:lnTo>
                <a:lnTo>
                  <a:pt x="207805" y="142744"/>
                </a:lnTo>
                <a:lnTo>
                  <a:pt x="213703" y="143740"/>
                </a:lnTo>
                <a:lnTo>
                  <a:pt x="219540" y="144404"/>
                </a:lnTo>
                <a:lnTo>
                  <a:pt x="228565" y="145142"/>
                </a:lnTo>
                <a:lnTo>
                  <a:pt x="236705" y="145470"/>
                </a:lnTo>
                <a:lnTo>
                  <a:pt x="246672" y="145616"/>
                </a:lnTo>
                <a:lnTo>
                  <a:pt x="251996" y="144702"/>
                </a:lnTo>
                <a:lnTo>
                  <a:pt x="257451" y="143141"/>
                </a:lnTo>
                <a:lnTo>
                  <a:pt x="262993" y="141147"/>
                </a:lnTo>
                <a:lnTo>
                  <a:pt x="271691" y="138932"/>
                </a:lnTo>
                <a:lnTo>
                  <a:pt x="275343" y="138341"/>
                </a:lnTo>
                <a:lnTo>
                  <a:pt x="281942" y="135145"/>
                </a:lnTo>
                <a:lnTo>
                  <a:pt x="289389" y="129883"/>
                </a:lnTo>
                <a:lnTo>
                  <a:pt x="292947" y="126623"/>
                </a:lnTo>
                <a:lnTo>
                  <a:pt x="299794" y="120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42"/>
          <p:cNvSpPr/>
          <p:nvPr/>
        </p:nvSpPr>
        <p:spPr>
          <a:xfrm>
            <a:off x="4134802" y="1611630"/>
            <a:ext cx="58588" cy="402908"/>
          </a:xfrm>
          <a:custGeom>
            <a:avLst/>
            <a:gdLst/>
            <a:ahLst/>
            <a:cxnLst/>
            <a:rect l="0" t="0" r="0" b="0"/>
            <a:pathLst>
              <a:path w="58588" h="402908">
                <a:moveTo>
                  <a:pt x="0" y="0"/>
                </a:moveTo>
                <a:lnTo>
                  <a:pt x="0" y="37516"/>
                </a:lnTo>
                <a:lnTo>
                  <a:pt x="953" y="47870"/>
                </a:lnTo>
                <a:lnTo>
                  <a:pt x="2540" y="57631"/>
                </a:lnTo>
                <a:lnTo>
                  <a:pt x="4551" y="66995"/>
                </a:lnTo>
                <a:lnTo>
                  <a:pt x="5892" y="75143"/>
                </a:lnTo>
                <a:lnTo>
                  <a:pt x="6785" y="82481"/>
                </a:lnTo>
                <a:lnTo>
                  <a:pt x="7381" y="89277"/>
                </a:lnTo>
                <a:lnTo>
                  <a:pt x="8731" y="99523"/>
                </a:lnTo>
                <a:lnTo>
                  <a:pt x="12770" y="126147"/>
                </a:lnTo>
                <a:lnTo>
                  <a:pt x="14228" y="138390"/>
                </a:lnTo>
                <a:lnTo>
                  <a:pt x="15201" y="149410"/>
                </a:lnTo>
                <a:lnTo>
                  <a:pt x="15849" y="159614"/>
                </a:lnTo>
                <a:lnTo>
                  <a:pt x="18186" y="177847"/>
                </a:lnTo>
                <a:lnTo>
                  <a:pt x="28672" y="248592"/>
                </a:lnTo>
                <a:lnTo>
                  <a:pt x="30545" y="263836"/>
                </a:lnTo>
                <a:lnTo>
                  <a:pt x="31793" y="275903"/>
                </a:lnTo>
                <a:lnTo>
                  <a:pt x="34531" y="289663"/>
                </a:lnTo>
                <a:lnTo>
                  <a:pt x="38260" y="304551"/>
                </a:lnTo>
                <a:lnTo>
                  <a:pt x="42652" y="320191"/>
                </a:lnTo>
                <a:lnTo>
                  <a:pt x="45580" y="333476"/>
                </a:lnTo>
                <a:lnTo>
                  <a:pt x="47532" y="345189"/>
                </a:lnTo>
                <a:lnTo>
                  <a:pt x="48832" y="355856"/>
                </a:lnTo>
                <a:lnTo>
                  <a:pt x="50653" y="363920"/>
                </a:lnTo>
                <a:lnTo>
                  <a:pt x="52818" y="370248"/>
                </a:lnTo>
                <a:lnTo>
                  <a:pt x="58587" y="382698"/>
                </a:lnTo>
                <a:lnTo>
                  <a:pt x="58108" y="384672"/>
                </a:lnTo>
                <a:lnTo>
                  <a:pt x="56836" y="386940"/>
                </a:lnTo>
                <a:lnTo>
                  <a:pt x="55036" y="389405"/>
                </a:lnTo>
                <a:lnTo>
                  <a:pt x="53836" y="392001"/>
                </a:lnTo>
                <a:lnTo>
                  <a:pt x="53036" y="394684"/>
                </a:lnTo>
                <a:lnTo>
                  <a:pt x="51435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43"/>
          <p:cNvSpPr/>
          <p:nvPr/>
        </p:nvSpPr>
        <p:spPr>
          <a:xfrm>
            <a:off x="3903345" y="2035387"/>
            <a:ext cx="617221" cy="30586"/>
          </a:xfrm>
          <a:custGeom>
            <a:avLst/>
            <a:gdLst/>
            <a:ahLst/>
            <a:cxnLst/>
            <a:rect l="0" t="0" r="0" b="0"/>
            <a:pathLst>
              <a:path w="617221" h="30586">
                <a:moveTo>
                  <a:pt x="0" y="30585"/>
                </a:moveTo>
                <a:lnTo>
                  <a:pt x="18203" y="30585"/>
                </a:lnTo>
                <a:lnTo>
                  <a:pt x="29280" y="29633"/>
                </a:lnTo>
                <a:lnTo>
                  <a:pt x="42380" y="28045"/>
                </a:lnTo>
                <a:lnTo>
                  <a:pt x="56828" y="26034"/>
                </a:lnTo>
                <a:lnTo>
                  <a:pt x="68365" y="24694"/>
                </a:lnTo>
                <a:lnTo>
                  <a:pt x="77961" y="23800"/>
                </a:lnTo>
                <a:lnTo>
                  <a:pt x="86264" y="23204"/>
                </a:lnTo>
                <a:lnTo>
                  <a:pt x="331830" y="22044"/>
                </a:lnTo>
                <a:lnTo>
                  <a:pt x="345045" y="21081"/>
                </a:lnTo>
                <a:lnTo>
                  <a:pt x="357665" y="19486"/>
                </a:lnTo>
                <a:lnTo>
                  <a:pt x="369888" y="17471"/>
                </a:lnTo>
                <a:lnTo>
                  <a:pt x="384704" y="16127"/>
                </a:lnTo>
                <a:lnTo>
                  <a:pt x="401250" y="15232"/>
                </a:lnTo>
                <a:lnTo>
                  <a:pt x="434555" y="14236"/>
                </a:lnTo>
                <a:lnTo>
                  <a:pt x="462058" y="13794"/>
                </a:lnTo>
                <a:lnTo>
                  <a:pt x="476631" y="12724"/>
                </a:lnTo>
                <a:lnTo>
                  <a:pt x="492061" y="11057"/>
                </a:lnTo>
                <a:lnTo>
                  <a:pt x="508063" y="8994"/>
                </a:lnTo>
                <a:lnTo>
                  <a:pt x="521589" y="7619"/>
                </a:lnTo>
                <a:lnTo>
                  <a:pt x="533463" y="6702"/>
                </a:lnTo>
                <a:lnTo>
                  <a:pt x="544237" y="6090"/>
                </a:lnTo>
                <a:lnTo>
                  <a:pt x="563828" y="5411"/>
                </a:lnTo>
                <a:lnTo>
                  <a:pt x="573053" y="5230"/>
                </a:lnTo>
                <a:lnTo>
                  <a:pt x="582060" y="4157"/>
                </a:lnTo>
                <a:lnTo>
                  <a:pt x="590922" y="2488"/>
                </a:lnTo>
                <a:lnTo>
                  <a:pt x="599688" y="424"/>
                </a:lnTo>
                <a:lnTo>
                  <a:pt x="605532" y="0"/>
                </a:lnTo>
                <a:lnTo>
                  <a:pt x="609427" y="670"/>
                </a:lnTo>
                <a:lnTo>
                  <a:pt x="617220" y="48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44"/>
          <p:cNvSpPr/>
          <p:nvPr/>
        </p:nvSpPr>
        <p:spPr>
          <a:xfrm>
            <a:off x="4169092" y="2117407"/>
            <a:ext cx="42863" cy="308611"/>
          </a:xfrm>
          <a:custGeom>
            <a:avLst/>
            <a:gdLst/>
            <a:ahLst/>
            <a:cxnLst/>
            <a:rect l="0" t="0" r="0" b="0"/>
            <a:pathLst>
              <a:path w="42863" h="308611">
                <a:moveTo>
                  <a:pt x="0" y="0"/>
                </a:moveTo>
                <a:lnTo>
                  <a:pt x="4551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4622" y="36088"/>
                </a:lnTo>
                <a:lnTo>
                  <a:pt x="20151" y="52234"/>
                </a:lnTo>
                <a:lnTo>
                  <a:pt x="22007" y="62445"/>
                </a:lnTo>
                <a:lnTo>
                  <a:pt x="23244" y="74015"/>
                </a:lnTo>
                <a:lnTo>
                  <a:pt x="24618" y="96713"/>
                </a:lnTo>
                <a:lnTo>
                  <a:pt x="25229" y="113151"/>
                </a:lnTo>
                <a:lnTo>
                  <a:pt x="25572" y="133116"/>
                </a:lnTo>
                <a:lnTo>
                  <a:pt x="25675" y="201155"/>
                </a:lnTo>
                <a:lnTo>
                  <a:pt x="26641" y="223639"/>
                </a:lnTo>
                <a:lnTo>
                  <a:pt x="28239" y="242437"/>
                </a:lnTo>
                <a:lnTo>
                  <a:pt x="31601" y="270627"/>
                </a:lnTo>
                <a:lnTo>
                  <a:pt x="32497" y="279478"/>
                </a:lnTo>
                <a:lnTo>
                  <a:pt x="42862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45"/>
          <p:cNvSpPr/>
          <p:nvPr/>
        </p:nvSpPr>
        <p:spPr>
          <a:xfrm>
            <a:off x="4863465" y="1980631"/>
            <a:ext cx="282893" cy="16762"/>
          </a:xfrm>
          <a:custGeom>
            <a:avLst/>
            <a:gdLst/>
            <a:ahLst/>
            <a:cxnLst/>
            <a:rect l="0" t="0" r="0" b="0"/>
            <a:pathLst>
              <a:path w="282893" h="16762">
                <a:moveTo>
                  <a:pt x="0" y="16761"/>
                </a:moveTo>
                <a:lnTo>
                  <a:pt x="18203" y="12210"/>
                </a:lnTo>
                <a:lnTo>
                  <a:pt x="25470" y="10870"/>
                </a:lnTo>
                <a:lnTo>
                  <a:pt x="32220" y="9976"/>
                </a:lnTo>
                <a:lnTo>
                  <a:pt x="38625" y="9380"/>
                </a:lnTo>
                <a:lnTo>
                  <a:pt x="48609" y="8030"/>
                </a:lnTo>
                <a:lnTo>
                  <a:pt x="74944" y="3991"/>
                </a:lnTo>
                <a:lnTo>
                  <a:pt x="92825" y="2533"/>
                </a:lnTo>
                <a:lnTo>
                  <a:pt x="113318" y="1560"/>
                </a:lnTo>
                <a:lnTo>
                  <a:pt x="157996" y="480"/>
                </a:lnTo>
                <a:lnTo>
                  <a:pt x="203253" y="0"/>
                </a:lnTo>
                <a:lnTo>
                  <a:pt x="220274" y="824"/>
                </a:lnTo>
                <a:lnTo>
                  <a:pt x="233527" y="2327"/>
                </a:lnTo>
                <a:lnTo>
                  <a:pt x="244267" y="4281"/>
                </a:lnTo>
                <a:lnTo>
                  <a:pt x="253332" y="5583"/>
                </a:lnTo>
                <a:lnTo>
                  <a:pt x="261280" y="6452"/>
                </a:lnTo>
                <a:lnTo>
                  <a:pt x="276489" y="7674"/>
                </a:lnTo>
                <a:lnTo>
                  <a:pt x="282892" y="167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46"/>
          <p:cNvSpPr/>
          <p:nvPr/>
        </p:nvSpPr>
        <p:spPr>
          <a:xfrm>
            <a:off x="4889182" y="2074545"/>
            <a:ext cx="265748" cy="25718"/>
          </a:xfrm>
          <a:custGeom>
            <a:avLst/>
            <a:gdLst/>
            <a:ahLst/>
            <a:cxnLst/>
            <a:rect l="0" t="0" r="0" b="0"/>
            <a:pathLst>
              <a:path w="265748" h="25718">
                <a:moveTo>
                  <a:pt x="0" y="25717"/>
                </a:moveTo>
                <a:lnTo>
                  <a:pt x="18204" y="25717"/>
                </a:lnTo>
                <a:lnTo>
                  <a:pt x="27376" y="24765"/>
                </a:lnTo>
                <a:lnTo>
                  <a:pt x="37301" y="23177"/>
                </a:lnTo>
                <a:lnTo>
                  <a:pt x="47727" y="21166"/>
                </a:lnTo>
                <a:lnTo>
                  <a:pt x="56583" y="19826"/>
                </a:lnTo>
                <a:lnTo>
                  <a:pt x="64392" y="18932"/>
                </a:lnTo>
                <a:lnTo>
                  <a:pt x="71503" y="18336"/>
                </a:lnTo>
                <a:lnTo>
                  <a:pt x="81006" y="16986"/>
                </a:lnTo>
                <a:lnTo>
                  <a:pt x="104265" y="12947"/>
                </a:lnTo>
                <a:lnTo>
                  <a:pt x="115230" y="11489"/>
                </a:lnTo>
                <a:lnTo>
                  <a:pt x="125398" y="10516"/>
                </a:lnTo>
                <a:lnTo>
                  <a:pt x="135033" y="9868"/>
                </a:lnTo>
                <a:lnTo>
                  <a:pt x="206378" y="2937"/>
                </a:lnTo>
                <a:lnTo>
                  <a:pt x="220453" y="1958"/>
                </a:lnTo>
                <a:lnTo>
                  <a:pt x="248834" y="580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47"/>
          <p:cNvSpPr/>
          <p:nvPr/>
        </p:nvSpPr>
        <p:spPr>
          <a:xfrm>
            <a:off x="5347725" y="1791652"/>
            <a:ext cx="321555" cy="180023"/>
          </a:xfrm>
          <a:custGeom>
            <a:avLst/>
            <a:gdLst/>
            <a:ahLst/>
            <a:cxnLst/>
            <a:rect l="0" t="0" r="0" b="0"/>
            <a:pathLst>
              <a:path w="321555" h="180023">
                <a:moveTo>
                  <a:pt x="38662" y="0"/>
                </a:moveTo>
                <a:lnTo>
                  <a:pt x="43213" y="4551"/>
                </a:lnTo>
                <a:lnTo>
                  <a:pt x="44554" y="6844"/>
                </a:lnTo>
                <a:lnTo>
                  <a:pt x="46043" y="11932"/>
                </a:lnTo>
                <a:lnTo>
                  <a:pt x="45488" y="17480"/>
                </a:lnTo>
                <a:lnTo>
                  <a:pt x="44165" y="24988"/>
                </a:lnTo>
                <a:lnTo>
                  <a:pt x="42331" y="33804"/>
                </a:lnTo>
                <a:lnTo>
                  <a:pt x="37753" y="53759"/>
                </a:lnTo>
                <a:lnTo>
                  <a:pt x="35198" y="64414"/>
                </a:lnTo>
                <a:lnTo>
                  <a:pt x="32543" y="73423"/>
                </a:lnTo>
                <a:lnTo>
                  <a:pt x="29820" y="81334"/>
                </a:lnTo>
                <a:lnTo>
                  <a:pt x="7241" y="138514"/>
                </a:lnTo>
                <a:lnTo>
                  <a:pt x="5333" y="141873"/>
                </a:lnTo>
                <a:lnTo>
                  <a:pt x="3107" y="145064"/>
                </a:lnTo>
                <a:lnTo>
                  <a:pt x="671" y="148145"/>
                </a:lnTo>
                <a:lnTo>
                  <a:pt x="0" y="151150"/>
                </a:lnTo>
                <a:lnTo>
                  <a:pt x="505" y="154107"/>
                </a:lnTo>
                <a:lnTo>
                  <a:pt x="1794" y="157030"/>
                </a:lnTo>
                <a:lnTo>
                  <a:pt x="3606" y="159932"/>
                </a:lnTo>
                <a:lnTo>
                  <a:pt x="5766" y="162819"/>
                </a:lnTo>
                <a:lnTo>
                  <a:pt x="8159" y="165696"/>
                </a:lnTo>
                <a:lnTo>
                  <a:pt x="10707" y="168567"/>
                </a:lnTo>
                <a:lnTo>
                  <a:pt x="16078" y="174296"/>
                </a:lnTo>
                <a:lnTo>
                  <a:pt x="18843" y="176205"/>
                </a:lnTo>
                <a:lnTo>
                  <a:pt x="24456" y="178326"/>
                </a:lnTo>
                <a:lnTo>
                  <a:pt x="32971" y="179520"/>
                </a:lnTo>
                <a:lnTo>
                  <a:pt x="41527" y="179873"/>
                </a:lnTo>
                <a:lnTo>
                  <a:pt x="126820" y="180022"/>
                </a:lnTo>
                <a:lnTo>
                  <a:pt x="142201" y="179069"/>
                </a:lnTo>
                <a:lnTo>
                  <a:pt x="187232" y="175471"/>
                </a:lnTo>
                <a:lnTo>
                  <a:pt x="210099" y="174131"/>
                </a:lnTo>
                <a:lnTo>
                  <a:pt x="232011" y="173237"/>
                </a:lnTo>
                <a:lnTo>
                  <a:pt x="321554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8"/>
          <p:cNvSpPr/>
          <p:nvPr/>
        </p:nvSpPr>
        <p:spPr>
          <a:xfrm>
            <a:off x="5517380" y="1783080"/>
            <a:ext cx="19674" cy="456923"/>
          </a:xfrm>
          <a:custGeom>
            <a:avLst/>
            <a:gdLst/>
            <a:ahLst/>
            <a:cxnLst/>
            <a:rect l="0" t="0" r="0" b="0"/>
            <a:pathLst>
              <a:path w="19674" h="456923">
                <a:moveTo>
                  <a:pt x="6167" y="0"/>
                </a:moveTo>
                <a:lnTo>
                  <a:pt x="10718" y="13652"/>
                </a:lnTo>
                <a:lnTo>
                  <a:pt x="12058" y="18626"/>
                </a:lnTo>
                <a:lnTo>
                  <a:pt x="12952" y="22895"/>
                </a:lnTo>
                <a:lnTo>
                  <a:pt x="13548" y="26693"/>
                </a:lnTo>
                <a:lnTo>
                  <a:pt x="13945" y="31130"/>
                </a:lnTo>
                <a:lnTo>
                  <a:pt x="14386" y="41141"/>
                </a:lnTo>
                <a:lnTo>
                  <a:pt x="14635" y="57486"/>
                </a:lnTo>
                <a:lnTo>
                  <a:pt x="14709" y="74394"/>
                </a:lnTo>
                <a:lnTo>
                  <a:pt x="15671" y="83886"/>
                </a:lnTo>
                <a:lnTo>
                  <a:pt x="19281" y="109673"/>
                </a:lnTo>
                <a:lnTo>
                  <a:pt x="19673" y="121692"/>
                </a:lnTo>
                <a:lnTo>
                  <a:pt x="18981" y="132563"/>
                </a:lnTo>
                <a:lnTo>
                  <a:pt x="17567" y="142668"/>
                </a:lnTo>
                <a:lnTo>
                  <a:pt x="16625" y="152262"/>
                </a:lnTo>
                <a:lnTo>
                  <a:pt x="15996" y="161515"/>
                </a:lnTo>
                <a:lnTo>
                  <a:pt x="15577" y="170542"/>
                </a:lnTo>
                <a:lnTo>
                  <a:pt x="14988" y="228754"/>
                </a:lnTo>
                <a:lnTo>
                  <a:pt x="13000" y="255372"/>
                </a:lnTo>
                <a:lnTo>
                  <a:pt x="9770" y="284548"/>
                </a:lnTo>
                <a:lnTo>
                  <a:pt x="5712" y="315429"/>
                </a:lnTo>
                <a:lnTo>
                  <a:pt x="3006" y="338873"/>
                </a:lnTo>
                <a:lnTo>
                  <a:pt x="1202" y="357360"/>
                </a:lnTo>
                <a:lnTo>
                  <a:pt x="0" y="372543"/>
                </a:lnTo>
                <a:lnTo>
                  <a:pt x="151" y="387427"/>
                </a:lnTo>
                <a:lnTo>
                  <a:pt x="1204" y="402112"/>
                </a:lnTo>
                <a:lnTo>
                  <a:pt x="3961" y="427318"/>
                </a:lnTo>
                <a:lnTo>
                  <a:pt x="5186" y="441696"/>
                </a:lnTo>
                <a:lnTo>
                  <a:pt x="5731" y="451262"/>
                </a:lnTo>
                <a:lnTo>
                  <a:pt x="5973" y="456783"/>
                </a:lnTo>
                <a:lnTo>
                  <a:pt x="6038" y="456922"/>
                </a:lnTo>
                <a:lnTo>
                  <a:pt x="6167" y="4543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9"/>
          <p:cNvSpPr/>
          <p:nvPr/>
        </p:nvSpPr>
        <p:spPr>
          <a:xfrm>
            <a:off x="1871662" y="3040544"/>
            <a:ext cx="421433" cy="679738"/>
          </a:xfrm>
          <a:custGeom>
            <a:avLst/>
            <a:gdLst/>
            <a:ahLst/>
            <a:cxnLst/>
            <a:rect l="0" t="0" r="0" b="0"/>
            <a:pathLst>
              <a:path w="421433" h="679738">
                <a:moveTo>
                  <a:pt x="68580" y="54128"/>
                </a:moveTo>
                <a:lnTo>
                  <a:pt x="68580" y="68890"/>
                </a:lnTo>
                <a:lnTo>
                  <a:pt x="75365" y="87069"/>
                </a:lnTo>
                <a:lnTo>
                  <a:pt x="75961" y="90376"/>
                </a:lnTo>
                <a:lnTo>
                  <a:pt x="79163" y="96591"/>
                </a:lnTo>
                <a:lnTo>
                  <a:pt x="81350" y="99582"/>
                </a:lnTo>
                <a:lnTo>
                  <a:pt x="83781" y="107985"/>
                </a:lnTo>
                <a:lnTo>
                  <a:pt x="84429" y="112893"/>
                </a:lnTo>
                <a:lnTo>
                  <a:pt x="90229" y="131046"/>
                </a:lnTo>
                <a:lnTo>
                  <a:pt x="97252" y="152131"/>
                </a:lnTo>
                <a:lnTo>
                  <a:pt x="100373" y="167853"/>
                </a:lnTo>
                <a:lnTo>
                  <a:pt x="106681" y="201066"/>
                </a:lnTo>
                <a:lnTo>
                  <a:pt x="111866" y="219764"/>
                </a:lnTo>
                <a:lnTo>
                  <a:pt x="122956" y="251840"/>
                </a:lnTo>
                <a:lnTo>
                  <a:pt x="128625" y="263603"/>
                </a:lnTo>
                <a:lnTo>
                  <a:pt x="139711" y="278120"/>
                </a:lnTo>
                <a:lnTo>
                  <a:pt x="149724" y="288935"/>
                </a:lnTo>
                <a:lnTo>
                  <a:pt x="160524" y="300092"/>
                </a:lnTo>
                <a:lnTo>
                  <a:pt x="169134" y="306320"/>
                </a:lnTo>
                <a:lnTo>
                  <a:pt x="181876" y="312367"/>
                </a:lnTo>
                <a:lnTo>
                  <a:pt x="191324" y="316539"/>
                </a:lnTo>
                <a:lnTo>
                  <a:pt x="198698" y="318392"/>
                </a:lnTo>
                <a:lnTo>
                  <a:pt x="201998" y="317934"/>
                </a:lnTo>
                <a:lnTo>
                  <a:pt x="205150" y="316676"/>
                </a:lnTo>
                <a:lnTo>
                  <a:pt x="208204" y="314885"/>
                </a:lnTo>
                <a:lnTo>
                  <a:pt x="214138" y="312895"/>
                </a:lnTo>
                <a:lnTo>
                  <a:pt x="217054" y="312365"/>
                </a:lnTo>
                <a:lnTo>
                  <a:pt x="227913" y="306695"/>
                </a:lnTo>
                <a:lnTo>
                  <a:pt x="240360" y="298778"/>
                </a:lnTo>
                <a:lnTo>
                  <a:pt x="249067" y="292084"/>
                </a:lnTo>
                <a:lnTo>
                  <a:pt x="256111" y="283394"/>
                </a:lnTo>
                <a:lnTo>
                  <a:pt x="268395" y="266844"/>
                </a:lnTo>
                <a:lnTo>
                  <a:pt x="273228" y="257851"/>
                </a:lnTo>
                <a:lnTo>
                  <a:pt x="279307" y="245188"/>
                </a:lnTo>
                <a:lnTo>
                  <a:pt x="296435" y="208211"/>
                </a:lnTo>
                <a:lnTo>
                  <a:pt x="304152" y="191189"/>
                </a:lnTo>
                <a:lnTo>
                  <a:pt x="313851" y="166494"/>
                </a:lnTo>
                <a:lnTo>
                  <a:pt x="321804" y="145736"/>
                </a:lnTo>
                <a:lnTo>
                  <a:pt x="323999" y="130085"/>
                </a:lnTo>
                <a:lnTo>
                  <a:pt x="325235" y="109760"/>
                </a:lnTo>
                <a:lnTo>
                  <a:pt x="325601" y="91672"/>
                </a:lnTo>
                <a:lnTo>
                  <a:pt x="325709" y="74248"/>
                </a:lnTo>
                <a:lnTo>
                  <a:pt x="323195" y="60213"/>
                </a:lnTo>
                <a:lnTo>
                  <a:pt x="318902" y="45403"/>
                </a:lnTo>
                <a:lnTo>
                  <a:pt x="311130" y="26354"/>
                </a:lnTo>
                <a:lnTo>
                  <a:pt x="302795" y="9598"/>
                </a:lnTo>
                <a:lnTo>
                  <a:pt x="297136" y="1634"/>
                </a:lnTo>
                <a:lnTo>
                  <a:pt x="295246" y="82"/>
                </a:lnTo>
                <a:lnTo>
                  <a:pt x="293985" y="0"/>
                </a:lnTo>
                <a:lnTo>
                  <a:pt x="293145" y="898"/>
                </a:lnTo>
                <a:lnTo>
                  <a:pt x="292585" y="2449"/>
                </a:lnTo>
                <a:lnTo>
                  <a:pt x="291686" y="11782"/>
                </a:lnTo>
                <a:lnTo>
                  <a:pt x="291612" y="14467"/>
                </a:lnTo>
                <a:lnTo>
                  <a:pt x="299151" y="35231"/>
                </a:lnTo>
                <a:lnTo>
                  <a:pt x="310121" y="61922"/>
                </a:lnTo>
                <a:lnTo>
                  <a:pt x="318171" y="80135"/>
                </a:lnTo>
                <a:lnTo>
                  <a:pt x="337160" y="119301"/>
                </a:lnTo>
                <a:lnTo>
                  <a:pt x="365435" y="176203"/>
                </a:lnTo>
                <a:lnTo>
                  <a:pt x="374116" y="192661"/>
                </a:lnTo>
                <a:lnTo>
                  <a:pt x="381808" y="206491"/>
                </a:lnTo>
                <a:lnTo>
                  <a:pt x="388841" y="218569"/>
                </a:lnTo>
                <a:lnTo>
                  <a:pt x="394483" y="230430"/>
                </a:lnTo>
                <a:lnTo>
                  <a:pt x="399196" y="242148"/>
                </a:lnTo>
                <a:lnTo>
                  <a:pt x="403290" y="253770"/>
                </a:lnTo>
                <a:lnTo>
                  <a:pt x="407925" y="270090"/>
                </a:lnTo>
                <a:lnTo>
                  <a:pt x="418155" y="311083"/>
                </a:lnTo>
                <a:lnTo>
                  <a:pt x="420693" y="329254"/>
                </a:lnTo>
                <a:lnTo>
                  <a:pt x="421432" y="345178"/>
                </a:lnTo>
                <a:lnTo>
                  <a:pt x="420461" y="383253"/>
                </a:lnTo>
                <a:lnTo>
                  <a:pt x="420325" y="393559"/>
                </a:lnTo>
                <a:lnTo>
                  <a:pt x="419281" y="407098"/>
                </a:lnTo>
                <a:lnTo>
                  <a:pt x="417634" y="422792"/>
                </a:lnTo>
                <a:lnTo>
                  <a:pt x="415582" y="439921"/>
                </a:lnTo>
                <a:lnTo>
                  <a:pt x="411357" y="457056"/>
                </a:lnTo>
                <a:lnTo>
                  <a:pt x="405683" y="474194"/>
                </a:lnTo>
                <a:lnTo>
                  <a:pt x="399043" y="491334"/>
                </a:lnTo>
                <a:lnTo>
                  <a:pt x="392711" y="505619"/>
                </a:lnTo>
                <a:lnTo>
                  <a:pt x="386585" y="518000"/>
                </a:lnTo>
                <a:lnTo>
                  <a:pt x="374698" y="538423"/>
                </a:lnTo>
                <a:lnTo>
                  <a:pt x="363065" y="553850"/>
                </a:lnTo>
                <a:lnTo>
                  <a:pt x="351545" y="569597"/>
                </a:lnTo>
                <a:lnTo>
                  <a:pt x="340075" y="585168"/>
                </a:lnTo>
                <a:lnTo>
                  <a:pt x="328627" y="598438"/>
                </a:lnTo>
                <a:lnTo>
                  <a:pt x="317189" y="610686"/>
                </a:lnTo>
                <a:lnTo>
                  <a:pt x="304803" y="622480"/>
                </a:lnTo>
                <a:lnTo>
                  <a:pt x="297499" y="628292"/>
                </a:lnTo>
                <a:lnTo>
                  <a:pt x="289773" y="634071"/>
                </a:lnTo>
                <a:lnTo>
                  <a:pt x="282717" y="638877"/>
                </a:lnTo>
                <a:lnTo>
                  <a:pt x="269797" y="646756"/>
                </a:lnTo>
                <a:lnTo>
                  <a:pt x="261780" y="651143"/>
                </a:lnTo>
                <a:lnTo>
                  <a:pt x="242712" y="661099"/>
                </a:lnTo>
                <a:lnTo>
                  <a:pt x="231340" y="665467"/>
                </a:lnTo>
                <a:lnTo>
                  <a:pt x="218997" y="669333"/>
                </a:lnTo>
                <a:lnTo>
                  <a:pt x="206005" y="672862"/>
                </a:lnTo>
                <a:lnTo>
                  <a:pt x="194487" y="675215"/>
                </a:lnTo>
                <a:lnTo>
                  <a:pt x="183951" y="676784"/>
                </a:lnTo>
                <a:lnTo>
                  <a:pt x="174069" y="677829"/>
                </a:lnTo>
                <a:lnTo>
                  <a:pt x="165576" y="678526"/>
                </a:lnTo>
                <a:lnTo>
                  <a:pt x="158009" y="678991"/>
                </a:lnTo>
                <a:lnTo>
                  <a:pt x="144521" y="679508"/>
                </a:lnTo>
                <a:lnTo>
                  <a:pt x="132177" y="679737"/>
                </a:lnTo>
                <a:lnTo>
                  <a:pt x="120340" y="677299"/>
                </a:lnTo>
                <a:lnTo>
                  <a:pt x="108730" y="673993"/>
                </a:lnTo>
                <a:lnTo>
                  <a:pt x="97219" y="672524"/>
                </a:lnTo>
                <a:lnTo>
                  <a:pt x="85753" y="671870"/>
                </a:lnTo>
                <a:lnTo>
                  <a:pt x="80029" y="671696"/>
                </a:lnTo>
                <a:lnTo>
                  <a:pt x="68589" y="668963"/>
                </a:lnTo>
                <a:lnTo>
                  <a:pt x="62871" y="666901"/>
                </a:lnTo>
                <a:lnTo>
                  <a:pt x="55249" y="663620"/>
                </a:lnTo>
                <a:lnTo>
                  <a:pt x="36620" y="654896"/>
                </a:lnTo>
                <a:lnTo>
                  <a:pt x="29176" y="650855"/>
                </a:lnTo>
                <a:lnTo>
                  <a:pt x="18365" y="643825"/>
                </a:lnTo>
                <a:lnTo>
                  <a:pt x="10385" y="637526"/>
                </a:lnTo>
                <a:lnTo>
                  <a:pt x="0" y="6284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50"/>
          <p:cNvSpPr/>
          <p:nvPr/>
        </p:nvSpPr>
        <p:spPr>
          <a:xfrm>
            <a:off x="2386012" y="3146107"/>
            <a:ext cx="471489" cy="33904"/>
          </a:xfrm>
          <a:custGeom>
            <a:avLst/>
            <a:gdLst/>
            <a:ahLst/>
            <a:cxnLst/>
            <a:rect l="0" t="0" r="0" b="0"/>
            <a:pathLst>
              <a:path w="471489" h="33904">
                <a:moveTo>
                  <a:pt x="0" y="8573"/>
                </a:moveTo>
                <a:lnTo>
                  <a:pt x="0" y="13124"/>
                </a:lnTo>
                <a:lnTo>
                  <a:pt x="952" y="14464"/>
                </a:lnTo>
                <a:lnTo>
                  <a:pt x="2540" y="15358"/>
                </a:lnTo>
                <a:lnTo>
                  <a:pt x="4551" y="15953"/>
                </a:lnTo>
                <a:lnTo>
                  <a:pt x="6844" y="17303"/>
                </a:lnTo>
                <a:lnTo>
                  <a:pt x="9325" y="19155"/>
                </a:lnTo>
                <a:lnTo>
                  <a:pt x="15600" y="24421"/>
                </a:lnTo>
                <a:lnTo>
                  <a:pt x="18973" y="25806"/>
                </a:lnTo>
                <a:lnTo>
                  <a:pt x="30340" y="29884"/>
                </a:lnTo>
                <a:lnTo>
                  <a:pt x="37372" y="31353"/>
                </a:lnTo>
                <a:lnTo>
                  <a:pt x="44917" y="32332"/>
                </a:lnTo>
                <a:lnTo>
                  <a:pt x="52805" y="32985"/>
                </a:lnTo>
                <a:lnTo>
                  <a:pt x="66649" y="33710"/>
                </a:lnTo>
                <a:lnTo>
                  <a:pt x="73007" y="33903"/>
                </a:lnTo>
                <a:lnTo>
                  <a:pt x="85819" y="33080"/>
                </a:lnTo>
                <a:lnTo>
                  <a:pt x="122914" y="29625"/>
                </a:lnTo>
                <a:lnTo>
                  <a:pt x="139093" y="27370"/>
                </a:lnTo>
                <a:lnTo>
                  <a:pt x="152736" y="24914"/>
                </a:lnTo>
                <a:lnTo>
                  <a:pt x="164689" y="22324"/>
                </a:lnTo>
                <a:lnTo>
                  <a:pt x="176468" y="20598"/>
                </a:lnTo>
                <a:lnTo>
                  <a:pt x="188130" y="19447"/>
                </a:lnTo>
                <a:lnTo>
                  <a:pt x="199715" y="18680"/>
                </a:lnTo>
                <a:lnTo>
                  <a:pt x="213153" y="17216"/>
                </a:lnTo>
                <a:lnTo>
                  <a:pt x="243325" y="13049"/>
                </a:lnTo>
                <a:lnTo>
                  <a:pt x="256514" y="11557"/>
                </a:lnTo>
                <a:lnTo>
                  <a:pt x="268164" y="10562"/>
                </a:lnTo>
                <a:lnTo>
                  <a:pt x="278789" y="9899"/>
                </a:lnTo>
                <a:lnTo>
                  <a:pt x="289682" y="8504"/>
                </a:lnTo>
                <a:lnTo>
                  <a:pt x="300754" y="6622"/>
                </a:lnTo>
                <a:lnTo>
                  <a:pt x="311945" y="4415"/>
                </a:lnTo>
                <a:lnTo>
                  <a:pt x="322263" y="2943"/>
                </a:lnTo>
                <a:lnTo>
                  <a:pt x="332000" y="1962"/>
                </a:lnTo>
                <a:lnTo>
                  <a:pt x="341348" y="1308"/>
                </a:lnTo>
                <a:lnTo>
                  <a:pt x="350438" y="872"/>
                </a:lnTo>
                <a:lnTo>
                  <a:pt x="368158" y="388"/>
                </a:lnTo>
                <a:lnTo>
                  <a:pt x="404634" y="51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51"/>
          <p:cNvSpPr/>
          <p:nvPr/>
        </p:nvSpPr>
        <p:spPr>
          <a:xfrm>
            <a:off x="4023359" y="3043238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13653" y="21166"/>
                </a:lnTo>
                <a:lnTo>
                  <a:pt x="19579" y="19825"/>
                </a:lnTo>
                <a:lnTo>
                  <a:pt x="25436" y="18931"/>
                </a:lnTo>
                <a:lnTo>
                  <a:pt x="31245" y="18336"/>
                </a:lnTo>
                <a:lnTo>
                  <a:pt x="37023" y="16986"/>
                </a:lnTo>
                <a:lnTo>
                  <a:pt x="42779" y="15134"/>
                </a:lnTo>
                <a:lnTo>
                  <a:pt x="48522" y="12946"/>
                </a:lnTo>
                <a:lnTo>
                  <a:pt x="54256" y="11488"/>
                </a:lnTo>
                <a:lnTo>
                  <a:pt x="59984" y="10516"/>
                </a:lnTo>
                <a:lnTo>
                  <a:pt x="114719" y="4405"/>
                </a:lnTo>
                <a:lnTo>
                  <a:pt x="130772" y="2936"/>
                </a:lnTo>
                <a:lnTo>
                  <a:pt x="144332" y="1957"/>
                </a:lnTo>
                <a:lnTo>
                  <a:pt x="166065" y="869"/>
                </a:lnTo>
                <a:lnTo>
                  <a:pt x="182075" y="386"/>
                </a:lnTo>
                <a:lnTo>
                  <a:pt x="227415" y="22"/>
                </a:lnTo>
                <a:lnTo>
                  <a:pt x="265554" y="0"/>
                </a:lnTo>
                <a:lnTo>
                  <a:pt x="27432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52"/>
          <p:cNvSpPr/>
          <p:nvPr/>
        </p:nvSpPr>
        <p:spPr>
          <a:xfrm>
            <a:off x="4014787" y="3155384"/>
            <a:ext cx="377191" cy="42159"/>
          </a:xfrm>
          <a:custGeom>
            <a:avLst/>
            <a:gdLst/>
            <a:ahLst/>
            <a:cxnLst/>
            <a:rect l="0" t="0" r="0" b="0"/>
            <a:pathLst>
              <a:path w="377191" h="42159">
                <a:moveTo>
                  <a:pt x="0" y="42158"/>
                </a:moveTo>
                <a:lnTo>
                  <a:pt x="22754" y="37607"/>
                </a:lnTo>
                <a:lnTo>
                  <a:pt x="31362" y="36267"/>
                </a:lnTo>
                <a:lnTo>
                  <a:pt x="39006" y="35373"/>
                </a:lnTo>
                <a:lnTo>
                  <a:pt x="46006" y="34777"/>
                </a:lnTo>
                <a:lnTo>
                  <a:pt x="54483" y="33427"/>
                </a:lnTo>
                <a:lnTo>
                  <a:pt x="63945" y="31575"/>
                </a:lnTo>
                <a:lnTo>
                  <a:pt x="84617" y="26977"/>
                </a:lnTo>
                <a:lnTo>
                  <a:pt x="106506" y="21759"/>
                </a:lnTo>
                <a:lnTo>
                  <a:pt x="117676" y="19986"/>
                </a:lnTo>
                <a:lnTo>
                  <a:pt x="128933" y="18804"/>
                </a:lnTo>
                <a:lnTo>
                  <a:pt x="140248" y="18016"/>
                </a:lnTo>
                <a:lnTo>
                  <a:pt x="151601" y="16539"/>
                </a:lnTo>
                <a:lnTo>
                  <a:pt x="162980" y="14601"/>
                </a:lnTo>
                <a:lnTo>
                  <a:pt x="174376" y="12356"/>
                </a:lnTo>
                <a:lnTo>
                  <a:pt x="204818" y="7323"/>
                </a:lnTo>
                <a:lnTo>
                  <a:pt x="222270" y="4647"/>
                </a:lnTo>
                <a:lnTo>
                  <a:pt x="240573" y="2863"/>
                </a:lnTo>
                <a:lnTo>
                  <a:pt x="259442" y="1674"/>
                </a:lnTo>
                <a:lnTo>
                  <a:pt x="296282" y="353"/>
                </a:lnTo>
                <a:lnTo>
                  <a:pt x="312774" y="0"/>
                </a:lnTo>
                <a:lnTo>
                  <a:pt x="377190" y="78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53"/>
          <p:cNvSpPr/>
          <p:nvPr/>
        </p:nvSpPr>
        <p:spPr>
          <a:xfrm>
            <a:off x="5682694" y="2614612"/>
            <a:ext cx="278052" cy="814389"/>
          </a:xfrm>
          <a:custGeom>
            <a:avLst/>
            <a:gdLst/>
            <a:ahLst/>
            <a:cxnLst/>
            <a:rect l="0" t="0" r="0" b="0"/>
            <a:pathLst>
              <a:path w="278052" h="814389">
                <a:moveTo>
                  <a:pt x="278051" y="0"/>
                </a:moveTo>
                <a:lnTo>
                  <a:pt x="268949" y="4551"/>
                </a:lnTo>
                <a:lnTo>
                  <a:pt x="266268" y="7797"/>
                </a:lnTo>
                <a:lnTo>
                  <a:pt x="264480" y="11865"/>
                </a:lnTo>
                <a:lnTo>
                  <a:pt x="263289" y="16483"/>
                </a:lnTo>
                <a:lnTo>
                  <a:pt x="260590" y="20513"/>
                </a:lnTo>
                <a:lnTo>
                  <a:pt x="252510" y="27532"/>
                </a:lnTo>
                <a:lnTo>
                  <a:pt x="247688" y="32642"/>
                </a:lnTo>
                <a:lnTo>
                  <a:pt x="242569" y="38907"/>
                </a:lnTo>
                <a:lnTo>
                  <a:pt x="237252" y="45940"/>
                </a:lnTo>
                <a:lnTo>
                  <a:pt x="231801" y="52534"/>
                </a:lnTo>
                <a:lnTo>
                  <a:pt x="226263" y="58836"/>
                </a:lnTo>
                <a:lnTo>
                  <a:pt x="220665" y="64941"/>
                </a:lnTo>
                <a:lnTo>
                  <a:pt x="213124" y="74727"/>
                </a:lnTo>
                <a:lnTo>
                  <a:pt x="204286" y="86965"/>
                </a:lnTo>
                <a:lnTo>
                  <a:pt x="194584" y="100839"/>
                </a:lnTo>
                <a:lnTo>
                  <a:pt x="185259" y="112946"/>
                </a:lnTo>
                <a:lnTo>
                  <a:pt x="176185" y="123875"/>
                </a:lnTo>
                <a:lnTo>
                  <a:pt x="167278" y="134018"/>
                </a:lnTo>
                <a:lnTo>
                  <a:pt x="159434" y="143638"/>
                </a:lnTo>
                <a:lnTo>
                  <a:pt x="152301" y="152909"/>
                </a:lnTo>
                <a:lnTo>
                  <a:pt x="145640" y="161947"/>
                </a:lnTo>
                <a:lnTo>
                  <a:pt x="133159" y="179609"/>
                </a:lnTo>
                <a:lnTo>
                  <a:pt x="127164" y="188319"/>
                </a:lnTo>
                <a:lnTo>
                  <a:pt x="119357" y="201746"/>
                </a:lnTo>
                <a:lnTo>
                  <a:pt x="100523" y="236985"/>
                </a:lnTo>
                <a:lnTo>
                  <a:pt x="58744" y="318769"/>
                </a:lnTo>
                <a:lnTo>
                  <a:pt x="53741" y="330623"/>
                </a:lnTo>
                <a:lnTo>
                  <a:pt x="45642" y="353953"/>
                </a:lnTo>
                <a:lnTo>
                  <a:pt x="41197" y="365509"/>
                </a:lnTo>
                <a:lnTo>
                  <a:pt x="36328" y="377023"/>
                </a:lnTo>
                <a:lnTo>
                  <a:pt x="31177" y="388508"/>
                </a:lnTo>
                <a:lnTo>
                  <a:pt x="26791" y="400928"/>
                </a:lnTo>
                <a:lnTo>
                  <a:pt x="22914" y="413971"/>
                </a:lnTo>
                <a:lnTo>
                  <a:pt x="19377" y="427428"/>
                </a:lnTo>
                <a:lnTo>
                  <a:pt x="16067" y="443067"/>
                </a:lnTo>
                <a:lnTo>
                  <a:pt x="12907" y="460160"/>
                </a:lnTo>
                <a:lnTo>
                  <a:pt x="9849" y="478224"/>
                </a:lnTo>
                <a:lnTo>
                  <a:pt x="3910" y="518614"/>
                </a:lnTo>
                <a:lnTo>
                  <a:pt x="992" y="540053"/>
                </a:lnTo>
                <a:lnTo>
                  <a:pt x="0" y="557203"/>
                </a:lnTo>
                <a:lnTo>
                  <a:pt x="291" y="571493"/>
                </a:lnTo>
                <a:lnTo>
                  <a:pt x="2202" y="595945"/>
                </a:lnTo>
                <a:lnTo>
                  <a:pt x="3051" y="619512"/>
                </a:lnTo>
                <a:lnTo>
                  <a:pt x="5182" y="632083"/>
                </a:lnTo>
                <a:lnTo>
                  <a:pt x="8509" y="645226"/>
                </a:lnTo>
                <a:lnTo>
                  <a:pt x="16332" y="669672"/>
                </a:lnTo>
                <a:lnTo>
                  <a:pt x="22984" y="686887"/>
                </a:lnTo>
                <a:lnTo>
                  <a:pt x="31655" y="700888"/>
                </a:lnTo>
                <a:lnTo>
                  <a:pt x="36634" y="707289"/>
                </a:lnTo>
                <a:lnTo>
                  <a:pt x="44707" y="719481"/>
                </a:lnTo>
                <a:lnTo>
                  <a:pt x="52422" y="731249"/>
                </a:lnTo>
                <a:lnTo>
                  <a:pt x="57147" y="737055"/>
                </a:lnTo>
                <a:lnTo>
                  <a:pt x="62201" y="742830"/>
                </a:lnTo>
                <a:lnTo>
                  <a:pt x="69381" y="749537"/>
                </a:lnTo>
                <a:lnTo>
                  <a:pt x="77978" y="756867"/>
                </a:lnTo>
                <a:lnTo>
                  <a:pt x="87518" y="764610"/>
                </a:lnTo>
                <a:lnTo>
                  <a:pt x="94832" y="770725"/>
                </a:lnTo>
                <a:lnTo>
                  <a:pt x="100660" y="775754"/>
                </a:lnTo>
                <a:lnTo>
                  <a:pt x="105498" y="780060"/>
                </a:lnTo>
                <a:lnTo>
                  <a:pt x="110628" y="783882"/>
                </a:lnTo>
                <a:lnTo>
                  <a:pt x="115953" y="787383"/>
                </a:lnTo>
                <a:lnTo>
                  <a:pt x="121408" y="790670"/>
                </a:lnTo>
                <a:lnTo>
                  <a:pt x="126950" y="792861"/>
                </a:lnTo>
                <a:lnTo>
                  <a:pt x="132549" y="794321"/>
                </a:lnTo>
                <a:lnTo>
                  <a:pt x="138187" y="795295"/>
                </a:lnTo>
                <a:lnTo>
                  <a:pt x="142898" y="796897"/>
                </a:lnTo>
                <a:lnTo>
                  <a:pt x="150673" y="801217"/>
                </a:lnTo>
                <a:lnTo>
                  <a:pt x="155984" y="803702"/>
                </a:lnTo>
                <a:lnTo>
                  <a:pt x="162384" y="806311"/>
                </a:lnTo>
                <a:lnTo>
                  <a:pt x="177421" y="811995"/>
                </a:lnTo>
                <a:lnTo>
                  <a:pt x="192326" y="8143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54"/>
          <p:cNvSpPr/>
          <p:nvPr/>
        </p:nvSpPr>
        <p:spPr>
          <a:xfrm>
            <a:off x="5823584" y="2966085"/>
            <a:ext cx="334329" cy="308611"/>
          </a:xfrm>
          <a:custGeom>
            <a:avLst/>
            <a:gdLst/>
            <a:ahLst/>
            <a:cxnLst/>
            <a:rect l="0" t="0" r="0" b="0"/>
            <a:pathLst>
              <a:path w="334329" h="308611">
                <a:moveTo>
                  <a:pt x="0" y="0"/>
                </a:moveTo>
                <a:lnTo>
                  <a:pt x="4552" y="9101"/>
                </a:lnTo>
                <a:lnTo>
                  <a:pt x="9325" y="16110"/>
                </a:lnTo>
                <a:lnTo>
                  <a:pt x="17368" y="25410"/>
                </a:lnTo>
                <a:lnTo>
                  <a:pt x="23912" y="32249"/>
                </a:lnTo>
                <a:lnTo>
                  <a:pt x="33171" y="41638"/>
                </a:lnTo>
                <a:lnTo>
                  <a:pt x="37354" y="46808"/>
                </a:lnTo>
                <a:lnTo>
                  <a:pt x="41096" y="52160"/>
                </a:lnTo>
                <a:lnTo>
                  <a:pt x="44542" y="57633"/>
                </a:lnTo>
                <a:lnTo>
                  <a:pt x="48745" y="63187"/>
                </a:lnTo>
                <a:lnTo>
                  <a:pt x="53452" y="68795"/>
                </a:lnTo>
                <a:lnTo>
                  <a:pt x="58495" y="74438"/>
                </a:lnTo>
                <a:lnTo>
                  <a:pt x="62809" y="80105"/>
                </a:lnTo>
                <a:lnTo>
                  <a:pt x="66638" y="85788"/>
                </a:lnTo>
                <a:lnTo>
                  <a:pt x="70143" y="91482"/>
                </a:lnTo>
                <a:lnTo>
                  <a:pt x="75337" y="97183"/>
                </a:lnTo>
                <a:lnTo>
                  <a:pt x="81657" y="102888"/>
                </a:lnTo>
                <a:lnTo>
                  <a:pt x="88728" y="108597"/>
                </a:lnTo>
                <a:lnTo>
                  <a:pt x="98205" y="117165"/>
                </a:lnTo>
                <a:lnTo>
                  <a:pt x="121434" y="139386"/>
                </a:lnTo>
                <a:lnTo>
                  <a:pt x="147636" y="165018"/>
                </a:lnTo>
                <a:lnTo>
                  <a:pt x="155574" y="171925"/>
                </a:lnTo>
                <a:lnTo>
                  <a:pt x="163724" y="178434"/>
                </a:lnTo>
                <a:lnTo>
                  <a:pt x="172014" y="184678"/>
                </a:lnTo>
                <a:lnTo>
                  <a:pt x="181351" y="193604"/>
                </a:lnTo>
                <a:lnTo>
                  <a:pt x="191386" y="204316"/>
                </a:lnTo>
                <a:lnTo>
                  <a:pt x="201886" y="216221"/>
                </a:lnTo>
                <a:lnTo>
                  <a:pt x="211744" y="225110"/>
                </a:lnTo>
                <a:lnTo>
                  <a:pt x="221173" y="231988"/>
                </a:lnTo>
                <a:lnTo>
                  <a:pt x="230316" y="237526"/>
                </a:lnTo>
                <a:lnTo>
                  <a:pt x="238317" y="243123"/>
                </a:lnTo>
                <a:lnTo>
                  <a:pt x="245556" y="248759"/>
                </a:lnTo>
                <a:lnTo>
                  <a:pt x="252286" y="254422"/>
                </a:lnTo>
                <a:lnTo>
                  <a:pt x="258679" y="260102"/>
                </a:lnTo>
                <a:lnTo>
                  <a:pt x="270861" y="271493"/>
                </a:lnTo>
                <a:lnTo>
                  <a:pt x="276777" y="276245"/>
                </a:lnTo>
                <a:lnTo>
                  <a:pt x="282626" y="280366"/>
                </a:lnTo>
                <a:lnTo>
                  <a:pt x="334328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5"/>
          <p:cNvSpPr/>
          <p:nvPr/>
        </p:nvSpPr>
        <p:spPr>
          <a:xfrm>
            <a:off x="5857875" y="3008947"/>
            <a:ext cx="197168" cy="300039"/>
          </a:xfrm>
          <a:custGeom>
            <a:avLst/>
            <a:gdLst/>
            <a:ahLst/>
            <a:cxnLst/>
            <a:rect l="0" t="0" r="0" b="0"/>
            <a:pathLst>
              <a:path w="197168" h="300039">
                <a:moveTo>
                  <a:pt x="197167" y="0"/>
                </a:moveTo>
                <a:lnTo>
                  <a:pt x="183515" y="9102"/>
                </a:lnTo>
                <a:lnTo>
                  <a:pt x="178540" y="13688"/>
                </a:lnTo>
                <a:lnTo>
                  <a:pt x="174272" y="18650"/>
                </a:lnTo>
                <a:lnTo>
                  <a:pt x="170474" y="23864"/>
                </a:lnTo>
                <a:lnTo>
                  <a:pt x="166989" y="28292"/>
                </a:lnTo>
                <a:lnTo>
                  <a:pt x="163713" y="32196"/>
                </a:lnTo>
                <a:lnTo>
                  <a:pt x="160577" y="35751"/>
                </a:lnTo>
                <a:lnTo>
                  <a:pt x="156581" y="40980"/>
                </a:lnTo>
                <a:lnTo>
                  <a:pt x="152012" y="47322"/>
                </a:lnTo>
                <a:lnTo>
                  <a:pt x="147061" y="54408"/>
                </a:lnTo>
                <a:lnTo>
                  <a:pt x="142808" y="61037"/>
                </a:lnTo>
                <a:lnTo>
                  <a:pt x="139020" y="67361"/>
                </a:lnTo>
                <a:lnTo>
                  <a:pt x="135543" y="73483"/>
                </a:lnTo>
                <a:lnTo>
                  <a:pt x="131319" y="80421"/>
                </a:lnTo>
                <a:lnTo>
                  <a:pt x="121546" y="95750"/>
                </a:lnTo>
                <a:lnTo>
                  <a:pt x="105335" y="120445"/>
                </a:lnTo>
                <a:lnTo>
                  <a:pt x="98798" y="132684"/>
                </a:lnTo>
                <a:lnTo>
                  <a:pt x="91583" y="147511"/>
                </a:lnTo>
                <a:lnTo>
                  <a:pt x="83915" y="164063"/>
                </a:lnTo>
                <a:lnTo>
                  <a:pt x="75945" y="179861"/>
                </a:lnTo>
                <a:lnTo>
                  <a:pt x="67775" y="195155"/>
                </a:lnTo>
                <a:lnTo>
                  <a:pt x="47704" y="231814"/>
                </a:lnTo>
                <a:lnTo>
                  <a:pt x="43233" y="240267"/>
                </a:lnTo>
                <a:lnTo>
                  <a:pt x="37394" y="248761"/>
                </a:lnTo>
                <a:lnTo>
                  <a:pt x="30644" y="257281"/>
                </a:lnTo>
                <a:lnTo>
                  <a:pt x="23286" y="265818"/>
                </a:lnTo>
                <a:lnTo>
                  <a:pt x="18382" y="272462"/>
                </a:lnTo>
                <a:lnTo>
                  <a:pt x="15112" y="277844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56"/>
          <p:cNvSpPr/>
          <p:nvPr/>
        </p:nvSpPr>
        <p:spPr>
          <a:xfrm>
            <a:off x="7812405" y="2580322"/>
            <a:ext cx="243507" cy="807426"/>
          </a:xfrm>
          <a:custGeom>
            <a:avLst/>
            <a:gdLst/>
            <a:ahLst/>
            <a:cxnLst/>
            <a:rect l="0" t="0" r="0" b="0"/>
            <a:pathLst>
              <a:path w="243507" h="807426">
                <a:moveTo>
                  <a:pt x="0" y="0"/>
                </a:moveTo>
                <a:lnTo>
                  <a:pt x="9101" y="4551"/>
                </a:lnTo>
                <a:lnTo>
                  <a:pt x="16110" y="9325"/>
                </a:lnTo>
                <a:lnTo>
                  <a:pt x="19312" y="11932"/>
                </a:lnTo>
                <a:lnTo>
                  <a:pt x="25257" y="15575"/>
                </a:lnTo>
                <a:lnTo>
                  <a:pt x="33030" y="19908"/>
                </a:lnTo>
                <a:lnTo>
                  <a:pt x="42022" y="24702"/>
                </a:lnTo>
                <a:lnTo>
                  <a:pt x="50875" y="29803"/>
                </a:lnTo>
                <a:lnTo>
                  <a:pt x="59634" y="35109"/>
                </a:lnTo>
                <a:lnTo>
                  <a:pt x="68331" y="40551"/>
                </a:lnTo>
                <a:lnTo>
                  <a:pt x="76033" y="45132"/>
                </a:lnTo>
                <a:lnTo>
                  <a:pt x="83074" y="49138"/>
                </a:lnTo>
                <a:lnTo>
                  <a:pt x="89673" y="52761"/>
                </a:lnTo>
                <a:lnTo>
                  <a:pt x="96929" y="58034"/>
                </a:lnTo>
                <a:lnTo>
                  <a:pt x="104624" y="64407"/>
                </a:lnTo>
                <a:lnTo>
                  <a:pt x="112612" y="71513"/>
                </a:lnTo>
                <a:lnTo>
                  <a:pt x="126567" y="84489"/>
                </a:lnTo>
                <a:lnTo>
                  <a:pt x="132956" y="90616"/>
                </a:lnTo>
                <a:lnTo>
                  <a:pt x="139119" y="97558"/>
                </a:lnTo>
                <a:lnTo>
                  <a:pt x="145134" y="105044"/>
                </a:lnTo>
                <a:lnTo>
                  <a:pt x="151048" y="112892"/>
                </a:lnTo>
                <a:lnTo>
                  <a:pt x="157849" y="120029"/>
                </a:lnTo>
                <a:lnTo>
                  <a:pt x="165240" y="126692"/>
                </a:lnTo>
                <a:lnTo>
                  <a:pt x="173024" y="133039"/>
                </a:lnTo>
                <a:lnTo>
                  <a:pt x="179167" y="140128"/>
                </a:lnTo>
                <a:lnTo>
                  <a:pt x="184215" y="147711"/>
                </a:lnTo>
                <a:lnTo>
                  <a:pt x="188532" y="155624"/>
                </a:lnTo>
                <a:lnTo>
                  <a:pt x="203711" y="184964"/>
                </a:lnTo>
                <a:lnTo>
                  <a:pt x="208196" y="194747"/>
                </a:lnTo>
                <a:lnTo>
                  <a:pt x="215722" y="213237"/>
                </a:lnTo>
                <a:lnTo>
                  <a:pt x="219062" y="225978"/>
                </a:lnTo>
                <a:lnTo>
                  <a:pt x="222241" y="241140"/>
                </a:lnTo>
                <a:lnTo>
                  <a:pt x="225313" y="257915"/>
                </a:lnTo>
                <a:lnTo>
                  <a:pt x="231266" y="296874"/>
                </a:lnTo>
                <a:lnTo>
                  <a:pt x="234187" y="317931"/>
                </a:lnTo>
                <a:lnTo>
                  <a:pt x="237087" y="335779"/>
                </a:lnTo>
                <a:lnTo>
                  <a:pt x="239973" y="351488"/>
                </a:lnTo>
                <a:lnTo>
                  <a:pt x="242849" y="365770"/>
                </a:lnTo>
                <a:lnTo>
                  <a:pt x="243506" y="389260"/>
                </a:lnTo>
                <a:lnTo>
                  <a:pt x="241574" y="410177"/>
                </a:lnTo>
                <a:lnTo>
                  <a:pt x="240716" y="432173"/>
                </a:lnTo>
                <a:lnTo>
                  <a:pt x="238582" y="447183"/>
                </a:lnTo>
                <a:lnTo>
                  <a:pt x="235254" y="464810"/>
                </a:lnTo>
                <a:lnTo>
                  <a:pt x="227430" y="500905"/>
                </a:lnTo>
                <a:lnTo>
                  <a:pt x="220777" y="529647"/>
                </a:lnTo>
                <a:lnTo>
                  <a:pt x="214646" y="552581"/>
                </a:lnTo>
                <a:lnTo>
                  <a:pt x="207793" y="572299"/>
                </a:lnTo>
                <a:lnTo>
                  <a:pt x="203298" y="581558"/>
                </a:lnTo>
                <a:lnTo>
                  <a:pt x="198398" y="590588"/>
                </a:lnTo>
                <a:lnTo>
                  <a:pt x="194177" y="600418"/>
                </a:lnTo>
                <a:lnTo>
                  <a:pt x="186948" y="621500"/>
                </a:lnTo>
                <a:lnTo>
                  <a:pt x="180830" y="634361"/>
                </a:lnTo>
                <a:lnTo>
                  <a:pt x="172940" y="648650"/>
                </a:lnTo>
                <a:lnTo>
                  <a:pt x="137455" y="708095"/>
                </a:lnTo>
                <a:lnTo>
                  <a:pt x="129736" y="719713"/>
                </a:lnTo>
                <a:lnTo>
                  <a:pt x="122685" y="729364"/>
                </a:lnTo>
                <a:lnTo>
                  <a:pt x="108819" y="747072"/>
                </a:lnTo>
                <a:lnTo>
                  <a:pt x="93131" y="767642"/>
                </a:lnTo>
                <a:lnTo>
                  <a:pt x="86853" y="775604"/>
                </a:lnTo>
                <a:lnTo>
                  <a:pt x="81713" y="781864"/>
                </a:lnTo>
                <a:lnTo>
                  <a:pt x="77335" y="786990"/>
                </a:lnTo>
                <a:lnTo>
                  <a:pt x="69931" y="795226"/>
                </a:lnTo>
                <a:lnTo>
                  <a:pt x="61967" y="803724"/>
                </a:lnTo>
                <a:lnTo>
                  <a:pt x="58338" y="807425"/>
                </a:lnTo>
                <a:lnTo>
                  <a:pt x="51435" y="8058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57"/>
          <p:cNvSpPr/>
          <p:nvPr/>
        </p:nvSpPr>
        <p:spPr>
          <a:xfrm>
            <a:off x="6209347" y="3098306"/>
            <a:ext cx="471488" cy="22084"/>
          </a:xfrm>
          <a:custGeom>
            <a:avLst/>
            <a:gdLst/>
            <a:ahLst/>
            <a:cxnLst/>
            <a:rect l="0" t="0" r="0" b="0"/>
            <a:pathLst>
              <a:path w="471488" h="22084">
                <a:moveTo>
                  <a:pt x="0" y="4939"/>
                </a:moveTo>
                <a:lnTo>
                  <a:pt x="9102" y="388"/>
                </a:lnTo>
                <a:lnTo>
                  <a:pt x="12735" y="0"/>
                </a:lnTo>
                <a:lnTo>
                  <a:pt x="16110" y="693"/>
                </a:lnTo>
                <a:lnTo>
                  <a:pt x="19313" y="2109"/>
                </a:lnTo>
                <a:lnTo>
                  <a:pt x="23353" y="3052"/>
                </a:lnTo>
                <a:lnTo>
                  <a:pt x="27951" y="3681"/>
                </a:lnTo>
                <a:lnTo>
                  <a:pt x="32921" y="4100"/>
                </a:lnTo>
                <a:lnTo>
                  <a:pt x="43524" y="4566"/>
                </a:lnTo>
                <a:lnTo>
                  <a:pt x="60204" y="4828"/>
                </a:lnTo>
                <a:lnTo>
                  <a:pt x="96559" y="4917"/>
                </a:lnTo>
                <a:lnTo>
                  <a:pt x="107235" y="5877"/>
                </a:lnTo>
                <a:lnTo>
                  <a:pt x="117210" y="7469"/>
                </a:lnTo>
                <a:lnTo>
                  <a:pt x="126718" y="9483"/>
                </a:lnTo>
                <a:lnTo>
                  <a:pt x="135913" y="10826"/>
                </a:lnTo>
                <a:lnTo>
                  <a:pt x="144901" y="11721"/>
                </a:lnTo>
                <a:lnTo>
                  <a:pt x="153751" y="12318"/>
                </a:lnTo>
                <a:lnTo>
                  <a:pt x="239019" y="13157"/>
                </a:lnTo>
                <a:lnTo>
                  <a:pt x="420322" y="13497"/>
                </a:lnTo>
                <a:lnTo>
                  <a:pt x="471487" y="220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58"/>
          <p:cNvSpPr/>
          <p:nvPr/>
        </p:nvSpPr>
        <p:spPr>
          <a:xfrm>
            <a:off x="4726423" y="2554605"/>
            <a:ext cx="548523" cy="325392"/>
          </a:xfrm>
          <a:custGeom>
            <a:avLst/>
            <a:gdLst/>
            <a:ahLst/>
            <a:cxnLst/>
            <a:rect l="0" t="0" r="0" b="0"/>
            <a:pathLst>
              <a:path w="548523" h="325392">
                <a:moveTo>
                  <a:pt x="188477" y="0"/>
                </a:moveTo>
                <a:lnTo>
                  <a:pt x="183926" y="4551"/>
                </a:lnTo>
                <a:lnTo>
                  <a:pt x="182585" y="6844"/>
                </a:lnTo>
                <a:lnTo>
                  <a:pt x="179746" y="14622"/>
                </a:lnTo>
                <a:lnTo>
                  <a:pt x="174248" y="22959"/>
                </a:lnTo>
                <a:lnTo>
                  <a:pt x="172628" y="28619"/>
                </a:lnTo>
                <a:lnTo>
                  <a:pt x="166827" y="36849"/>
                </a:lnTo>
                <a:lnTo>
                  <a:pt x="158852" y="46857"/>
                </a:lnTo>
                <a:lnTo>
                  <a:pt x="155392" y="52193"/>
                </a:lnTo>
                <a:lnTo>
                  <a:pt x="152133" y="57655"/>
                </a:lnTo>
                <a:lnTo>
                  <a:pt x="143431" y="71344"/>
                </a:lnTo>
                <a:lnTo>
                  <a:pt x="138444" y="78995"/>
                </a:lnTo>
                <a:lnTo>
                  <a:pt x="134166" y="86953"/>
                </a:lnTo>
                <a:lnTo>
                  <a:pt x="130363" y="95116"/>
                </a:lnTo>
                <a:lnTo>
                  <a:pt x="126874" y="103416"/>
                </a:lnTo>
                <a:lnTo>
                  <a:pt x="120457" y="117717"/>
                </a:lnTo>
                <a:lnTo>
                  <a:pt x="111491" y="136479"/>
                </a:lnTo>
                <a:lnTo>
                  <a:pt x="108577" y="142421"/>
                </a:lnTo>
                <a:lnTo>
                  <a:pt x="103778" y="150192"/>
                </a:lnTo>
                <a:lnTo>
                  <a:pt x="97721" y="159183"/>
                </a:lnTo>
                <a:lnTo>
                  <a:pt x="90825" y="168987"/>
                </a:lnTo>
                <a:lnTo>
                  <a:pt x="84323" y="176475"/>
                </a:lnTo>
                <a:lnTo>
                  <a:pt x="78084" y="182420"/>
                </a:lnTo>
                <a:lnTo>
                  <a:pt x="67023" y="192518"/>
                </a:lnTo>
                <a:lnTo>
                  <a:pt x="62740" y="197878"/>
                </a:lnTo>
                <a:lnTo>
                  <a:pt x="58932" y="203356"/>
                </a:lnTo>
                <a:lnTo>
                  <a:pt x="55441" y="208913"/>
                </a:lnTo>
                <a:lnTo>
                  <a:pt x="52162" y="214523"/>
                </a:lnTo>
                <a:lnTo>
                  <a:pt x="49022" y="220167"/>
                </a:lnTo>
                <a:lnTo>
                  <a:pt x="45024" y="226788"/>
                </a:lnTo>
                <a:lnTo>
                  <a:pt x="35503" y="241765"/>
                </a:lnTo>
                <a:lnTo>
                  <a:pt x="31249" y="248806"/>
                </a:lnTo>
                <a:lnTo>
                  <a:pt x="27461" y="255406"/>
                </a:lnTo>
                <a:lnTo>
                  <a:pt x="23983" y="261710"/>
                </a:lnTo>
                <a:lnTo>
                  <a:pt x="17578" y="271256"/>
                </a:lnTo>
                <a:lnTo>
                  <a:pt x="12509" y="278673"/>
                </a:lnTo>
                <a:lnTo>
                  <a:pt x="8703" y="288204"/>
                </a:lnTo>
                <a:lnTo>
                  <a:pt x="2919" y="297060"/>
                </a:lnTo>
                <a:lnTo>
                  <a:pt x="282" y="306900"/>
                </a:lnTo>
                <a:lnTo>
                  <a:pt x="0" y="312654"/>
                </a:lnTo>
                <a:lnTo>
                  <a:pt x="913" y="314163"/>
                </a:lnTo>
                <a:lnTo>
                  <a:pt x="2474" y="315170"/>
                </a:lnTo>
                <a:lnTo>
                  <a:pt x="7273" y="316785"/>
                </a:lnTo>
                <a:lnTo>
                  <a:pt x="12655" y="321615"/>
                </a:lnTo>
                <a:lnTo>
                  <a:pt x="16017" y="322995"/>
                </a:lnTo>
                <a:lnTo>
                  <a:pt x="24833" y="324528"/>
                </a:lnTo>
                <a:lnTo>
                  <a:pt x="35566" y="324937"/>
                </a:lnTo>
                <a:lnTo>
                  <a:pt x="67811" y="325391"/>
                </a:lnTo>
                <a:lnTo>
                  <a:pt x="83268" y="324560"/>
                </a:lnTo>
                <a:lnTo>
                  <a:pt x="97383" y="323053"/>
                </a:lnTo>
                <a:lnTo>
                  <a:pt x="110603" y="321096"/>
                </a:lnTo>
                <a:lnTo>
                  <a:pt x="122273" y="319791"/>
                </a:lnTo>
                <a:lnTo>
                  <a:pt x="132911" y="318922"/>
                </a:lnTo>
                <a:lnTo>
                  <a:pt x="142860" y="318342"/>
                </a:lnTo>
                <a:lnTo>
                  <a:pt x="161535" y="317697"/>
                </a:lnTo>
                <a:lnTo>
                  <a:pt x="196807" y="317284"/>
                </a:lnTo>
                <a:lnTo>
                  <a:pt x="205460" y="316298"/>
                </a:lnTo>
                <a:lnTo>
                  <a:pt x="214087" y="314687"/>
                </a:lnTo>
                <a:lnTo>
                  <a:pt x="222695" y="312661"/>
                </a:lnTo>
                <a:lnTo>
                  <a:pt x="231291" y="311311"/>
                </a:lnTo>
                <a:lnTo>
                  <a:pt x="239880" y="310411"/>
                </a:lnTo>
                <a:lnTo>
                  <a:pt x="248463" y="309810"/>
                </a:lnTo>
                <a:lnTo>
                  <a:pt x="257042" y="309410"/>
                </a:lnTo>
                <a:lnTo>
                  <a:pt x="274195" y="308965"/>
                </a:lnTo>
                <a:lnTo>
                  <a:pt x="331773" y="308715"/>
                </a:lnTo>
                <a:lnTo>
                  <a:pt x="359255" y="307727"/>
                </a:lnTo>
                <a:lnTo>
                  <a:pt x="472013" y="301839"/>
                </a:lnTo>
                <a:lnTo>
                  <a:pt x="530403" y="300274"/>
                </a:lnTo>
                <a:lnTo>
                  <a:pt x="544661" y="300084"/>
                </a:lnTo>
                <a:lnTo>
                  <a:pt x="548522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59"/>
          <p:cNvSpPr/>
          <p:nvPr/>
        </p:nvSpPr>
        <p:spPr>
          <a:xfrm>
            <a:off x="5137784" y="2554605"/>
            <a:ext cx="152327" cy="737236"/>
          </a:xfrm>
          <a:custGeom>
            <a:avLst/>
            <a:gdLst/>
            <a:ahLst/>
            <a:cxnLst/>
            <a:rect l="0" t="0" r="0" b="0"/>
            <a:pathLst>
              <a:path w="152327" h="737236">
                <a:moveTo>
                  <a:pt x="0" y="0"/>
                </a:moveTo>
                <a:lnTo>
                  <a:pt x="4552" y="4551"/>
                </a:lnTo>
                <a:lnTo>
                  <a:pt x="6844" y="7796"/>
                </a:lnTo>
                <a:lnTo>
                  <a:pt x="9325" y="11865"/>
                </a:lnTo>
                <a:lnTo>
                  <a:pt x="13670" y="20513"/>
                </a:lnTo>
                <a:lnTo>
                  <a:pt x="17068" y="33594"/>
                </a:lnTo>
                <a:lnTo>
                  <a:pt x="21239" y="50491"/>
                </a:lnTo>
                <a:lnTo>
                  <a:pt x="23684" y="62235"/>
                </a:lnTo>
                <a:lnTo>
                  <a:pt x="28942" y="90525"/>
                </a:lnTo>
                <a:lnTo>
                  <a:pt x="31677" y="108927"/>
                </a:lnTo>
                <a:lnTo>
                  <a:pt x="54303" y="281295"/>
                </a:lnTo>
                <a:lnTo>
                  <a:pt x="56205" y="299925"/>
                </a:lnTo>
                <a:lnTo>
                  <a:pt x="57472" y="316155"/>
                </a:lnTo>
                <a:lnTo>
                  <a:pt x="58317" y="330785"/>
                </a:lnTo>
                <a:lnTo>
                  <a:pt x="59834" y="344348"/>
                </a:lnTo>
                <a:lnTo>
                  <a:pt x="61797" y="357200"/>
                </a:lnTo>
                <a:lnTo>
                  <a:pt x="64058" y="369578"/>
                </a:lnTo>
                <a:lnTo>
                  <a:pt x="66518" y="386403"/>
                </a:lnTo>
                <a:lnTo>
                  <a:pt x="71792" y="427957"/>
                </a:lnTo>
                <a:lnTo>
                  <a:pt x="74531" y="446277"/>
                </a:lnTo>
                <a:lnTo>
                  <a:pt x="77310" y="462300"/>
                </a:lnTo>
                <a:lnTo>
                  <a:pt x="80116" y="476793"/>
                </a:lnTo>
                <a:lnTo>
                  <a:pt x="84843" y="494074"/>
                </a:lnTo>
                <a:lnTo>
                  <a:pt x="90852" y="513215"/>
                </a:lnTo>
                <a:lnTo>
                  <a:pt x="97716" y="533596"/>
                </a:lnTo>
                <a:lnTo>
                  <a:pt x="103244" y="550993"/>
                </a:lnTo>
                <a:lnTo>
                  <a:pt x="121500" y="611370"/>
                </a:lnTo>
                <a:lnTo>
                  <a:pt x="126721" y="627607"/>
                </a:lnTo>
                <a:lnTo>
                  <a:pt x="130201" y="641290"/>
                </a:lnTo>
                <a:lnTo>
                  <a:pt x="134067" y="664112"/>
                </a:lnTo>
                <a:lnTo>
                  <a:pt x="138326" y="681241"/>
                </a:lnTo>
                <a:lnTo>
                  <a:pt x="142441" y="695203"/>
                </a:lnTo>
                <a:lnTo>
                  <a:pt x="145710" y="712822"/>
                </a:lnTo>
                <a:lnTo>
                  <a:pt x="149850" y="720987"/>
                </a:lnTo>
                <a:lnTo>
                  <a:pt x="152326" y="727791"/>
                </a:lnTo>
                <a:lnTo>
                  <a:pt x="145733" y="7372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60"/>
          <p:cNvSpPr/>
          <p:nvPr/>
        </p:nvSpPr>
        <p:spPr>
          <a:xfrm>
            <a:off x="4799095" y="2494597"/>
            <a:ext cx="527064" cy="856500"/>
          </a:xfrm>
          <a:custGeom>
            <a:avLst/>
            <a:gdLst/>
            <a:ahLst/>
            <a:cxnLst/>
            <a:rect l="0" t="0" r="0" b="0"/>
            <a:pathLst>
              <a:path w="527064" h="856500">
                <a:moveTo>
                  <a:pt x="175812" y="0"/>
                </a:moveTo>
                <a:lnTo>
                  <a:pt x="169921" y="12735"/>
                </a:lnTo>
                <a:lnTo>
                  <a:pt x="168431" y="19313"/>
                </a:lnTo>
                <a:lnTo>
                  <a:pt x="166523" y="38140"/>
                </a:lnTo>
                <a:lnTo>
                  <a:pt x="158560" y="60302"/>
                </a:lnTo>
                <a:lnTo>
                  <a:pt x="146237" y="93158"/>
                </a:lnTo>
                <a:lnTo>
                  <a:pt x="138950" y="108778"/>
                </a:lnTo>
                <a:lnTo>
                  <a:pt x="131235" y="123001"/>
                </a:lnTo>
                <a:lnTo>
                  <a:pt x="116948" y="148012"/>
                </a:lnTo>
                <a:lnTo>
                  <a:pt x="107423" y="168653"/>
                </a:lnTo>
                <a:lnTo>
                  <a:pt x="92154" y="191788"/>
                </a:lnTo>
                <a:lnTo>
                  <a:pt x="81163" y="204619"/>
                </a:lnTo>
                <a:lnTo>
                  <a:pt x="66806" y="222553"/>
                </a:lnTo>
                <a:lnTo>
                  <a:pt x="53979" y="239932"/>
                </a:lnTo>
                <a:lnTo>
                  <a:pt x="40653" y="257146"/>
                </a:lnTo>
                <a:lnTo>
                  <a:pt x="27617" y="275478"/>
                </a:lnTo>
                <a:lnTo>
                  <a:pt x="14216" y="289797"/>
                </a:lnTo>
                <a:lnTo>
                  <a:pt x="8741" y="298027"/>
                </a:lnTo>
                <a:lnTo>
                  <a:pt x="7282" y="301554"/>
                </a:lnTo>
                <a:lnTo>
                  <a:pt x="5356" y="303906"/>
                </a:lnTo>
                <a:lnTo>
                  <a:pt x="3120" y="305474"/>
                </a:lnTo>
                <a:lnTo>
                  <a:pt x="676" y="306520"/>
                </a:lnTo>
                <a:lnTo>
                  <a:pt x="0" y="308169"/>
                </a:lnTo>
                <a:lnTo>
                  <a:pt x="501" y="310221"/>
                </a:lnTo>
                <a:lnTo>
                  <a:pt x="3600" y="315808"/>
                </a:lnTo>
                <a:lnTo>
                  <a:pt x="8687" y="321326"/>
                </a:lnTo>
                <a:lnTo>
                  <a:pt x="11055" y="322802"/>
                </a:lnTo>
                <a:lnTo>
                  <a:pt x="16226" y="324443"/>
                </a:lnTo>
                <a:lnTo>
                  <a:pt x="30136" y="325582"/>
                </a:lnTo>
                <a:lnTo>
                  <a:pt x="32975" y="325640"/>
                </a:lnTo>
                <a:lnTo>
                  <a:pt x="41209" y="323164"/>
                </a:lnTo>
                <a:lnTo>
                  <a:pt x="46072" y="321170"/>
                </a:lnTo>
                <a:lnTo>
                  <a:pt x="54076" y="319841"/>
                </a:lnTo>
                <a:lnTo>
                  <a:pt x="64175" y="318955"/>
                </a:lnTo>
                <a:lnTo>
                  <a:pt x="85238" y="317970"/>
                </a:lnTo>
                <a:lnTo>
                  <a:pt x="100949" y="317533"/>
                </a:lnTo>
                <a:lnTo>
                  <a:pt x="111616" y="318368"/>
                </a:lnTo>
                <a:lnTo>
                  <a:pt x="124442" y="319878"/>
                </a:lnTo>
                <a:lnTo>
                  <a:pt x="138708" y="321837"/>
                </a:lnTo>
                <a:lnTo>
                  <a:pt x="152981" y="323143"/>
                </a:lnTo>
                <a:lnTo>
                  <a:pt x="167259" y="324014"/>
                </a:lnTo>
                <a:lnTo>
                  <a:pt x="181540" y="324594"/>
                </a:lnTo>
                <a:lnTo>
                  <a:pt x="193918" y="325934"/>
                </a:lnTo>
                <a:lnTo>
                  <a:pt x="205028" y="327779"/>
                </a:lnTo>
                <a:lnTo>
                  <a:pt x="215292" y="329962"/>
                </a:lnTo>
                <a:lnTo>
                  <a:pt x="229754" y="332370"/>
                </a:lnTo>
                <a:lnTo>
                  <a:pt x="266144" y="337585"/>
                </a:lnTo>
                <a:lnTo>
                  <a:pt x="284610" y="341262"/>
                </a:lnTo>
                <a:lnTo>
                  <a:pt x="302637" y="345618"/>
                </a:lnTo>
                <a:lnTo>
                  <a:pt x="320369" y="350427"/>
                </a:lnTo>
                <a:lnTo>
                  <a:pt x="334096" y="353633"/>
                </a:lnTo>
                <a:lnTo>
                  <a:pt x="345153" y="355770"/>
                </a:lnTo>
                <a:lnTo>
                  <a:pt x="354428" y="357195"/>
                </a:lnTo>
                <a:lnTo>
                  <a:pt x="369815" y="358779"/>
                </a:lnTo>
                <a:lnTo>
                  <a:pt x="376584" y="359201"/>
                </a:lnTo>
                <a:lnTo>
                  <a:pt x="381098" y="358530"/>
                </a:lnTo>
                <a:lnTo>
                  <a:pt x="384107" y="357130"/>
                </a:lnTo>
                <a:lnTo>
                  <a:pt x="386113" y="355244"/>
                </a:lnTo>
                <a:lnTo>
                  <a:pt x="387450" y="351129"/>
                </a:lnTo>
                <a:lnTo>
                  <a:pt x="389772" y="325110"/>
                </a:lnTo>
                <a:lnTo>
                  <a:pt x="387428" y="315626"/>
                </a:lnTo>
                <a:lnTo>
                  <a:pt x="384163" y="305061"/>
                </a:lnTo>
                <a:lnTo>
                  <a:pt x="382068" y="282756"/>
                </a:lnTo>
                <a:lnTo>
                  <a:pt x="380829" y="270449"/>
                </a:lnTo>
                <a:lnTo>
                  <a:pt x="375729" y="248408"/>
                </a:lnTo>
                <a:lnTo>
                  <a:pt x="373522" y="223411"/>
                </a:lnTo>
                <a:lnTo>
                  <a:pt x="373141" y="203356"/>
                </a:lnTo>
                <a:lnTo>
                  <a:pt x="373011" y="170979"/>
                </a:lnTo>
                <a:lnTo>
                  <a:pt x="370454" y="151556"/>
                </a:lnTo>
                <a:lnTo>
                  <a:pt x="367094" y="132128"/>
                </a:lnTo>
                <a:lnTo>
                  <a:pt x="364251" y="110481"/>
                </a:lnTo>
                <a:lnTo>
                  <a:pt x="360210" y="97998"/>
                </a:lnTo>
                <a:lnTo>
                  <a:pt x="355239" y="88640"/>
                </a:lnTo>
                <a:lnTo>
                  <a:pt x="350807" y="81305"/>
                </a:lnTo>
                <a:lnTo>
                  <a:pt x="347360" y="71821"/>
                </a:lnTo>
                <a:lnTo>
                  <a:pt x="342634" y="64884"/>
                </a:lnTo>
                <a:lnTo>
                  <a:pt x="343225" y="65163"/>
                </a:lnTo>
                <a:lnTo>
                  <a:pt x="344570" y="66302"/>
                </a:lnTo>
                <a:lnTo>
                  <a:pt x="355566" y="81558"/>
                </a:lnTo>
                <a:lnTo>
                  <a:pt x="360478" y="93715"/>
                </a:lnTo>
                <a:lnTo>
                  <a:pt x="365783" y="118890"/>
                </a:lnTo>
                <a:lnTo>
                  <a:pt x="370733" y="141422"/>
                </a:lnTo>
                <a:lnTo>
                  <a:pt x="376109" y="160962"/>
                </a:lnTo>
                <a:lnTo>
                  <a:pt x="381673" y="179171"/>
                </a:lnTo>
                <a:lnTo>
                  <a:pt x="389225" y="204409"/>
                </a:lnTo>
                <a:lnTo>
                  <a:pt x="402108" y="250551"/>
                </a:lnTo>
                <a:lnTo>
                  <a:pt x="406686" y="270857"/>
                </a:lnTo>
                <a:lnTo>
                  <a:pt x="409738" y="288204"/>
                </a:lnTo>
                <a:lnTo>
                  <a:pt x="411772" y="303578"/>
                </a:lnTo>
                <a:lnTo>
                  <a:pt x="414081" y="317638"/>
                </a:lnTo>
                <a:lnTo>
                  <a:pt x="419188" y="343420"/>
                </a:lnTo>
                <a:lnTo>
                  <a:pt x="431968" y="397558"/>
                </a:lnTo>
                <a:lnTo>
                  <a:pt x="443268" y="443656"/>
                </a:lnTo>
                <a:lnTo>
                  <a:pt x="467403" y="553232"/>
                </a:lnTo>
                <a:lnTo>
                  <a:pt x="476223" y="595131"/>
                </a:lnTo>
                <a:lnTo>
                  <a:pt x="478956" y="612019"/>
                </a:lnTo>
                <a:lnTo>
                  <a:pt x="480778" y="627088"/>
                </a:lnTo>
                <a:lnTo>
                  <a:pt x="481993" y="640943"/>
                </a:lnTo>
                <a:lnTo>
                  <a:pt x="485882" y="666499"/>
                </a:lnTo>
                <a:lnTo>
                  <a:pt x="490786" y="690557"/>
                </a:lnTo>
                <a:lnTo>
                  <a:pt x="498902" y="725521"/>
                </a:lnTo>
                <a:lnTo>
                  <a:pt x="504510" y="748539"/>
                </a:lnTo>
                <a:lnTo>
                  <a:pt x="508472" y="773816"/>
                </a:lnTo>
                <a:lnTo>
                  <a:pt x="514479" y="794768"/>
                </a:lnTo>
                <a:lnTo>
                  <a:pt x="521593" y="817098"/>
                </a:lnTo>
                <a:lnTo>
                  <a:pt x="525598" y="839427"/>
                </a:lnTo>
                <a:lnTo>
                  <a:pt x="527063" y="854715"/>
                </a:lnTo>
                <a:lnTo>
                  <a:pt x="526184" y="855560"/>
                </a:lnTo>
                <a:lnTo>
                  <a:pt x="524646" y="856123"/>
                </a:lnTo>
                <a:lnTo>
                  <a:pt x="522668" y="856499"/>
                </a:lnTo>
                <a:lnTo>
                  <a:pt x="521350" y="855797"/>
                </a:lnTo>
                <a:lnTo>
                  <a:pt x="520470" y="854376"/>
                </a:lnTo>
                <a:lnTo>
                  <a:pt x="518712" y="8486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61"/>
          <p:cNvSpPr/>
          <p:nvPr/>
        </p:nvSpPr>
        <p:spPr>
          <a:xfrm>
            <a:off x="4615478" y="3429476"/>
            <a:ext cx="196552" cy="255371"/>
          </a:xfrm>
          <a:custGeom>
            <a:avLst/>
            <a:gdLst/>
            <a:ahLst/>
            <a:cxnLst/>
            <a:rect l="0" t="0" r="0" b="0"/>
            <a:pathLst>
              <a:path w="196552" h="255371">
                <a:moveTo>
                  <a:pt x="196551" y="33814"/>
                </a:moveTo>
                <a:lnTo>
                  <a:pt x="187450" y="24712"/>
                </a:lnTo>
                <a:lnTo>
                  <a:pt x="183816" y="22031"/>
                </a:lnTo>
                <a:lnTo>
                  <a:pt x="180442" y="20244"/>
                </a:lnTo>
                <a:lnTo>
                  <a:pt x="177239" y="19052"/>
                </a:lnTo>
                <a:lnTo>
                  <a:pt x="175104" y="17305"/>
                </a:lnTo>
                <a:lnTo>
                  <a:pt x="173681" y="15188"/>
                </a:lnTo>
                <a:lnTo>
                  <a:pt x="172732" y="12824"/>
                </a:lnTo>
                <a:lnTo>
                  <a:pt x="170194" y="10295"/>
                </a:lnTo>
                <a:lnTo>
                  <a:pt x="166597" y="7657"/>
                </a:lnTo>
                <a:lnTo>
                  <a:pt x="162295" y="4946"/>
                </a:lnTo>
                <a:lnTo>
                  <a:pt x="157521" y="3138"/>
                </a:lnTo>
                <a:lnTo>
                  <a:pt x="152434" y="1933"/>
                </a:lnTo>
                <a:lnTo>
                  <a:pt x="147137" y="1130"/>
                </a:lnTo>
                <a:lnTo>
                  <a:pt x="142654" y="595"/>
                </a:lnTo>
                <a:lnTo>
                  <a:pt x="138712" y="238"/>
                </a:lnTo>
                <a:lnTo>
                  <a:pt x="135132" y="0"/>
                </a:lnTo>
                <a:lnTo>
                  <a:pt x="128935" y="794"/>
                </a:lnTo>
                <a:lnTo>
                  <a:pt x="120994" y="2275"/>
                </a:lnTo>
                <a:lnTo>
                  <a:pt x="111890" y="4215"/>
                </a:lnTo>
                <a:lnTo>
                  <a:pt x="103915" y="5509"/>
                </a:lnTo>
                <a:lnTo>
                  <a:pt x="96694" y="6372"/>
                </a:lnTo>
                <a:lnTo>
                  <a:pt x="89975" y="6946"/>
                </a:lnTo>
                <a:lnTo>
                  <a:pt x="84543" y="8282"/>
                </a:lnTo>
                <a:lnTo>
                  <a:pt x="79969" y="10125"/>
                </a:lnTo>
                <a:lnTo>
                  <a:pt x="75968" y="12306"/>
                </a:lnTo>
                <a:lnTo>
                  <a:pt x="72347" y="13760"/>
                </a:lnTo>
                <a:lnTo>
                  <a:pt x="68981" y="14730"/>
                </a:lnTo>
                <a:lnTo>
                  <a:pt x="65785" y="15376"/>
                </a:lnTo>
                <a:lnTo>
                  <a:pt x="59693" y="18634"/>
                </a:lnTo>
                <a:lnTo>
                  <a:pt x="56735" y="20837"/>
                </a:lnTo>
                <a:lnTo>
                  <a:pt x="52858" y="23257"/>
                </a:lnTo>
                <a:lnTo>
                  <a:pt x="48368" y="25824"/>
                </a:lnTo>
                <a:lnTo>
                  <a:pt x="43470" y="28487"/>
                </a:lnTo>
                <a:lnTo>
                  <a:pt x="39252" y="31215"/>
                </a:lnTo>
                <a:lnTo>
                  <a:pt x="35488" y="33986"/>
                </a:lnTo>
                <a:lnTo>
                  <a:pt x="32026" y="36786"/>
                </a:lnTo>
                <a:lnTo>
                  <a:pt x="27813" y="40558"/>
                </a:lnTo>
                <a:lnTo>
                  <a:pt x="18051" y="49829"/>
                </a:lnTo>
                <a:lnTo>
                  <a:pt x="13734" y="54968"/>
                </a:lnTo>
                <a:lnTo>
                  <a:pt x="9904" y="60299"/>
                </a:lnTo>
                <a:lnTo>
                  <a:pt x="1462" y="73441"/>
                </a:lnTo>
                <a:lnTo>
                  <a:pt x="308" y="80318"/>
                </a:lnTo>
                <a:lnTo>
                  <a:pt x="0" y="84819"/>
                </a:lnTo>
                <a:lnTo>
                  <a:pt x="747" y="87820"/>
                </a:lnTo>
                <a:lnTo>
                  <a:pt x="2198" y="89820"/>
                </a:lnTo>
                <a:lnTo>
                  <a:pt x="6349" y="92995"/>
                </a:lnTo>
                <a:lnTo>
                  <a:pt x="11370" y="97582"/>
                </a:lnTo>
                <a:lnTo>
                  <a:pt x="14042" y="99186"/>
                </a:lnTo>
                <a:lnTo>
                  <a:pt x="19551" y="100968"/>
                </a:lnTo>
                <a:lnTo>
                  <a:pt x="24258" y="101443"/>
                </a:lnTo>
                <a:lnTo>
                  <a:pt x="30255" y="101760"/>
                </a:lnTo>
                <a:lnTo>
                  <a:pt x="37110" y="101971"/>
                </a:lnTo>
                <a:lnTo>
                  <a:pt x="43584" y="103064"/>
                </a:lnTo>
                <a:lnTo>
                  <a:pt x="49806" y="104746"/>
                </a:lnTo>
                <a:lnTo>
                  <a:pt x="55859" y="106819"/>
                </a:lnTo>
                <a:lnTo>
                  <a:pt x="65609" y="109154"/>
                </a:lnTo>
                <a:lnTo>
                  <a:pt x="77824" y="111663"/>
                </a:lnTo>
                <a:lnTo>
                  <a:pt x="91682" y="114288"/>
                </a:lnTo>
                <a:lnTo>
                  <a:pt x="102827" y="116991"/>
                </a:lnTo>
                <a:lnTo>
                  <a:pt x="112161" y="119745"/>
                </a:lnTo>
                <a:lnTo>
                  <a:pt x="120289" y="122534"/>
                </a:lnTo>
                <a:lnTo>
                  <a:pt x="127612" y="125345"/>
                </a:lnTo>
                <a:lnTo>
                  <a:pt x="134399" y="128172"/>
                </a:lnTo>
                <a:lnTo>
                  <a:pt x="140829" y="131009"/>
                </a:lnTo>
                <a:lnTo>
                  <a:pt x="153054" y="136702"/>
                </a:lnTo>
                <a:lnTo>
                  <a:pt x="158980" y="139553"/>
                </a:lnTo>
                <a:lnTo>
                  <a:pt x="164837" y="144312"/>
                </a:lnTo>
                <a:lnTo>
                  <a:pt x="170646" y="150341"/>
                </a:lnTo>
                <a:lnTo>
                  <a:pt x="176424" y="157219"/>
                </a:lnTo>
                <a:lnTo>
                  <a:pt x="180276" y="163709"/>
                </a:lnTo>
                <a:lnTo>
                  <a:pt x="182843" y="169941"/>
                </a:lnTo>
                <a:lnTo>
                  <a:pt x="184555" y="176000"/>
                </a:lnTo>
                <a:lnTo>
                  <a:pt x="185696" y="181945"/>
                </a:lnTo>
                <a:lnTo>
                  <a:pt x="186457" y="187812"/>
                </a:lnTo>
                <a:lnTo>
                  <a:pt x="186964" y="193630"/>
                </a:lnTo>
                <a:lnTo>
                  <a:pt x="186350" y="198460"/>
                </a:lnTo>
                <a:lnTo>
                  <a:pt x="183128" y="206367"/>
                </a:lnTo>
                <a:lnTo>
                  <a:pt x="179982" y="211714"/>
                </a:lnTo>
                <a:lnTo>
                  <a:pt x="171408" y="225276"/>
                </a:lnTo>
                <a:lnTo>
                  <a:pt x="166454" y="230035"/>
                </a:lnTo>
                <a:lnTo>
                  <a:pt x="161247" y="233208"/>
                </a:lnTo>
                <a:lnTo>
                  <a:pt x="155870" y="235323"/>
                </a:lnTo>
                <a:lnTo>
                  <a:pt x="150380" y="237686"/>
                </a:lnTo>
                <a:lnTo>
                  <a:pt x="139201" y="242851"/>
                </a:lnTo>
                <a:lnTo>
                  <a:pt x="134506" y="244609"/>
                </a:lnTo>
                <a:lnTo>
                  <a:pt x="130422" y="245781"/>
                </a:lnTo>
                <a:lnTo>
                  <a:pt x="126748" y="246563"/>
                </a:lnTo>
                <a:lnTo>
                  <a:pt x="103373" y="252214"/>
                </a:lnTo>
                <a:lnTo>
                  <a:pt x="96333" y="253709"/>
                </a:lnTo>
                <a:lnTo>
                  <a:pt x="90687" y="254705"/>
                </a:lnTo>
                <a:lnTo>
                  <a:pt x="85970" y="255370"/>
                </a:lnTo>
                <a:lnTo>
                  <a:pt x="79968" y="254860"/>
                </a:lnTo>
                <a:lnTo>
                  <a:pt x="73109" y="253568"/>
                </a:lnTo>
                <a:lnTo>
                  <a:pt x="65679" y="251754"/>
                </a:lnTo>
                <a:lnTo>
                  <a:pt x="59773" y="250545"/>
                </a:lnTo>
                <a:lnTo>
                  <a:pt x="54883" y="249738"/>
                </a:lnTo>
                <a:lnTo>
                  <a:pt x="50671" y="249201"/>
                </a:lnTo>
                <a:lnTo>
                  <a:pt x="47863" y="247891"/>
                </a:lnTo>
                <a:lnTo>
                  <a:pt x="45991" y="246064"/>
                </a:lnTo>
                <a:lnTo>
                  <a:pt x="42958" y="241494"/>
                </a:lnTo>
                <a:lnTo>
                  <a:pt x="38435" y="236289"/>
                </a:lnTo>
                <a:lnTo>
                  <a:pt x="36848" y="233567"/>
                </a:lnTo>
                <a:lnTo>
                  <a:pt x="35085" y="228003"/>
                </a:lnTo>
                <a:lnTo>
                  <a:pt x="35567" y="224233"/>
                </a:lnTo>
                <a:lnTo>
                  <a:pt x="36841" y="219815"/>
                </a:lnTo>
                <a:lnTo>
                  <a:pt x="42247" y="1966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62"/>
          <p:cNvSpPr/>
          <p:nvPr/>
        </p:nvSpPr>
        <p:spPr>
          <a:xfrm>
            <a:off x="4820602" y="3318519"/>
            <a:ext cx="298452" cy="323832"/>
          </a:xfrm>
          <a:custGeom>
            <a:avLst/>
            <a:gdLst/>
            <a:ahLst/>
            <a:cxnLst/>
            <a:rect l="0" t="0" r="0" b="0"/>
            <a:pathLst>
              <a:path w="298452" h="323832">
                <a:moveTo>
                  <a:pt x="0" y="136198"/>
                </a:moveTo>
                <a:lnTo>
                  <a:pt x="20151" y="95896"/>
                </a:lnTo>
                <a:lnTo>
                  <a:pt x="25783" y="87171"/>
                </a:lnTo>
                <a:lnTo>
                  <a:pt x="28619" y="83511"/>
                </a:lnTo>
                <a:lnTo>
                  <a:pt x="31770" y="76904"/>
                </a:lnTo>
                <a:lnTo>
                  <a:pt x="34122" y="69840"/>
                </a:lnTo>
                <a:lnTo>
                  <a:pt x="38343" y="60351"/>
                </a:lnTo>
                <a:lnTo>
                  <a:pt x="40854" y="52323"/>
                </a:lnTo>
                <a:lnTo>
                  <a:pt x="42268" y="42449"/>
                </a:lnTo>
                <a:lnTo>
                  <a:pt x="42598" y="35477"/>
                </a:lnTo>
                <a:lnTo>
                  <a:pt x="42784" y="20841"/>
                </a:lnTo>
                <a:lnTo>
                  <a:pt x="42853" y="2286"/>
                </a:lnTo>
                <a:lnTo>
                  <a:pt x="41903" y="1203"/>
                </a:lnTo>
                <a:lnTo>
                  <a:pt x="40318" y="481"/>
                </a:lnTo>
                <a:lnTo>
                  <a:pt x="38309" y="0"/>
                </a:lnTo>
                <a:lnTo>
                  <a:pt x="37921" y="632"/>
                </a:lnTo>
                <a:lnTo>
                  <a:pt x="38616" y="2006"/>
                </a:lnTo>
                <a:lnTo>
                  <a:pt x="40032" y="3874"/>
                </a:lnTo>
                <a:lnTo>
                  <a:pt x="40975" y="6072"/>
                </a:lnTo>
                <a:lnTo>
                  <a:pt x="42024" y="11054"/>
                </a:lnTo>
                <a:lnTo>
                  <a:pt x="42490" y="18984"/>
                </a:lnTo>
                <a:lnTo>
                  <a:pt x="42614" y="23765"/>
                </a:lnTo>
                <a:lnTo>
                  <a:pt x="45554" y="37430"/>
                </a:lnTo>
                <a:lnTo>
                  <a:pt x="56442" y="80554"/>
                </a:lnTo>
                <a:lnTo>
                  <a:pt x="60488" y="98149"/>
                </a:lnTo>
                <a:lnTo>
                  <a:pt x="63185" y="111785"/>
                </a:lnTo>
                <a:lnTo>
                  <a:pt x="76616" y="197416"/>
                </a:lnTo>
                <a:lnTo>
                  <a:pt x="80605" y="218920"/>
                </a:lnTo>
                <a:lnTo>
                  <a:pt x="84216" y="235161"/>
                </a:lnTo>
                <a:lnTo>
                  <a:pt x="87577" y="247893"/>
                </a:lnTo>
                <a:lnTo>
                  <a:pt x="89817" y="259239"/>
                </a:lnTo>
                <a:lnTo>
                  <a:pt x="91311" y="269660"/>
                </a:lnTo>
                <a:lnTo>
                  <a:pt x="92306" y="279466"/>
                </a:lnTo>
                <a:lnTo>
                  <a:pt x="93922" y="286955"/>
                </a:lnTo>
                <a:lnTo>
                  <a:pt x="95952" y="292900"/>
                </a:lnTo>
                <a:lnTo>
                  <a:pt x="100748" y="302999"/>
                </a:lnTo>
                <a:lnTo>
                  <a:pt x="106055" y="313836"/>
                </a:lnTo>
                <a:lnTo>
                  <a:pt x="109755" y="317489"/>
                </a:lnTo>
                <a:lnTo>
                  <a:pt x="114128" y="319924"/>
                </a:lnTo>
                <a:lnTo>
                  <a:pt x="123114" y="322629"/>
                </a:lnTo>
                <a:lnTo>
                  <a:pt x="130282" y="323831"/>
                </a:lnTo>
                <a:lnTo>
                  <a:pt x="132575" y="323199"/>
                </a:lnTo>
                <a:lnTo>
                  <a:pt x="134103" y="321826"/>
                </a:lnTo>
                <a:lnTo>
                  <a:pt x="136754" y="317759"/>
                </a:lnTo>
                <a:lnTo>
                  <a:pt x="144554" y="308210"/>
                </a:lnTo>
                <a:lnTo>
                  <a:pt x="153464" y="295515"/>
                </a:lnTo>
                <a:lnTo>
                  <a:pt x="158507" y="287177"/>
                </a:lnTo>
                <a:lnTo>
                  <a:pt x="163774" y="277808"/>
                </a:lnTo>
                <a:lnTo>
                  <a:pt x="169190" y="267753"/>
                </a:lnTo>
                <a:lnTo>
                  <a:pt x="171848" y="259144"/>
                </a:lnTo>
                <a:lnTo>
                  <a:pt x="172668" y="251499"/>
                </a:lnTo>
                <a:lnTo>
                  <a:pt x="172262" y="244498"/>
                </a:lnTo>
                <a:lnTo>
                  <a:pt x="172944" y="237925"/>
                </a:lnTo>
                <a:lnTo>
                  <a:pt x="174351" y="231639"/>
                </a:lnTo>
                <a:lnTo>
                  <a:pt x="176241" y="225543"/>
                </a:lnTo>
                <a:lnTo>
                  <a:pt x="177502" y="219574"/>
                </a:lnTo>
                <a:lnTo>
                  <a:pt x="178342" y="213689"/>
                </a:lnTo>
                <a:lnTo>
                  <a:pt x="178902" y="207861"/>
                </a:lnTo>
                <a:lnTo>
                  <a:pt x="180228" y="201119"/>
                </a:lnTo>
                <a:lnTo>
                  <a:pt x="182065" y="193766"/>
                </a:lnTo>
                <a:lnTo>
                  <a:pt x="184241" y="186007"/>
                </a:lnTo>
                <a:lnTo>
                  <a:pt x="185693" y="179881"/>
                </a:lnTo>
                <a:lnTo>
                  <a:pt x="187305" y="170535"/>
                </a:lnTo>
                <a:lnTo>
                  <a:pt x="187735" y="168615"/>
                </a:lnTo>
                <a:lnTo>
                  <a:pt x="188022" y="168287"/>
                </a:lnTo>
                <a:lnTo>
                  <a:pt x="188213" y="169020"/>
                </a:lnTo>
                <a:lnTo>
                  <a:pt x="188425" y="174916"/>
                </a:lnTo>
                <a:lnTo>
                  <a:pt x="188585" y="212473"/>
                </a:lnTo>
                <a:lnTo>
                  <a:pt x="189541" y="221338"/>
                </a:lnTo>
                <a:lnTo>
                  <a:pt x="191130" y="230105"/>
                </a:lnTo>
                <a:lnTo>
                  <a:pt x="193143" y="238808"/>
                </a:lnTo>
                <a:lnTo>
                  <a:pt x="194484" y="246515"/>
                </a:lnTo>
                <a:lnTo>
                  <a:pt x="195379" y="253557"/>
                </a:lnTo>
                <a:lnTo>
                  <a:pt x="195975" y="260158"/>
                </a:lnTo>
                <a:lnTo>
                  <a:pt x="199178" y="270031"/>
                </a:lnTo>
                <a:lnTo>
                  <a:pt x="204729" y="278547"/>
                </a:lnTo>
                <a:lnTo>
                  <a:pt x="208876" y="283485"/>
                </a:lnTo>
                <a:lnTo>
                  <a:pt x="216659" y="293099"/>
                </a:lnTo>
                <a:lnTo>
                  <a:pt x="220118" y="300547"/>
                </a:lnTo>
                <a:lnTo>
                  <a:pt x="221993" y="302914"/>
                </a:lnTo>
                <a:lnTo>
                  <a:pt x="224195" y="304492"/>
                </a:lnTo>
                <a:lnTo>
                  <a:pt x="226616" y="305544"/>
                </a:lnTo>
                <a:lnTo>
                  <a:pt x="234574" y="311575"/>
                </a:lnTo>
                <a:lnTo>
                  <a:pt x="237345" y="313124"/>
                </a:lnTo>
                <a:lnTo>
                  <a:pt x="242964" y="314844"/>
                </a:lnTo>
                <a:lnTo>
                  <a:pt x="251177" y="315609"/>
                </a:lnTo>
                <a:lnTo>
                  <a:pt x="262869" y="316100"/>
                </a:lnTo>
                <a:lnTo>
                  <a:pt x="264781" y="315187"/>
                </a:lnTo>
                <a:lnTo>
                  <a:pt x="272023" y="309353"/>
                </a:lnTo>
                <a:lnTo>
                  <a:pt x="277426" y="304278"/>
                </a:lnTo>
                <a:lnTo>
                  <a:pt x="279249" y="301591"/>
                </a:lnTo>
                <a:lnTo>
                  <a:pt x="284713" y="287896"/>
                </a:lnTo>
                <a:lnTo>
                  <a:pt x="289417" y="277914"/>
                </a:lnTo>
                <a:lnTo>
                  <a:pt x="294682" y="267128"/>
                </a:lnTo>
                <a:lnTo>
                  <a:pt x="296468" y="261585"/>
                </a:lnTo>
                <a:lnTo>
                  <a:pt x="297657" y="255984"/>
                </a:lnTo>
                <a:lnTo>
                  <a:pt x="298451" y="250346"/>
                </a:lnTo>
                <a:lnTo>
                  <a:pt x="298027" y="242776"/>
                </a:lnTo>
                <a:lnTo>
                  <a:pt x="296793" y="233920"/>
                </a:lnTo>
                <a:lnTo>
                  <a:pt x="295017" y="224206"/>
                </a:lnTo>
                <a:lnTo>
                  <a:pt x="293833" y="216778"/>
                </a:lnTo>
                <a:lnTo>
                  <a:pt x="293044" y="210873"/>
                </a:lnTo>
                <a:lnTo>
                  <a:pt x="291214" y="200819"/>
                </a:lnTo>
                <a:lnTo>
                  <a:pt x="289393" y="195471"/>
                </a:lnTo>
                <a:lnTo>
                  <a:pt x="284829" y="185402"/>
                </a:lnTo>
                <a:lnTo>
                  <a:pt x="279626" y="177752"/>
                </a:lnTo>
                <a:lnTo>
                  <a:pt x="275952" y="175330"/>
                </a:lnTo>
                <a:lnTo>
                  <a:pt x="266791" y="172640"/>
                </a:lnTo>
                <a:lnTo>
                  <a:pt x="258908" y="168904"/>
                </a:lnTo>
                <a:lnTo>
                  <a:pt x="255473" y="166575"/>
                </a:lnTo>
                <a:lnTo>
                  <a:pt x="246577" y="163987"/>
                </a:lnTo>
                <a:lnTo>
                  <a:pt x="241536" y="163296"/>
                </a:lnTo>
                <a:lnTo>
                  <a:pt x="233397" y="162529"/>
                </a:lnTo>
                <a:lnTo>
                  <a:pt x="205740" y="1619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63"/>
          <p:cNvSpPr/>
          <p:nvPr/>
        </p:nvSpPr>
        <p:spPr>
          <a:xfrm>
            <a:off x="5026342" y="34804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64"/>
          <p:cNvSpPr/>
          <p:nvPr/>
        </p:nvSpPr>
        <p:spPr>
          <a:xfrm>
            <a:off x="5129212" y="3454717"/>
            <a:ext cx="77154" cy="274321"/>
          </a:xfrm>
          <a:custGeom>
            <a:avLst/>
            <a:gdLst/>
            <a:ahLst/>
            <a:cxnLst/>
            <a:rect l="0" t="0" r="0" b="0"/>
            <a:pathLst>
              <a:path w="77154" h="274321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5"/>
                </a:lnTo>
                <a:lnTo>
                  <a:pt x="11931" y="31245"/>
                </a:lnTo>
                <a:lnTo>
                  <a:pt x="13670" y="36069"/>
                </a:lnTo>
                <a:lnTo>
                  <a:pt x="17068" y="49317"/>
                </a:lnTo>
                <a:lnTo>
                  <a:pt x="21238" y="62876"/>
                </a:lnTo>
                <a:lnTo>
                  <a:pt x="23684" y="69540"/>
                </a:lnTo>
                <a:lnTo>
                  <a:pt x="26267" y="75888"/>
                </a:lnTo>
                <a:lnTo>
                  <a:pt x="28941" y="82024"/>
                </a:lnTo>
                <a:lnTo>
                  <a:pt x="30724" y="88973"/>
                </a:lnTo>
                <a:lnTo>
                  <a:pt x="31913" y="96463"/>
                </a:lnTo>
                <a:lnTo>
                  <a:pt x="32705" y="104314"/>
                </a:lnTo>
                <a:lnTo>
                  <a:pt x="34186" y="112405"/>
                </a:lnTo>
                <a:lnTo>
                  <a:pt x="36126" y="120657"/>
                </a:lnTo>
                <a:lnTo>
                  <a:pt x="38371" y="129015"/>
                </a:lnTo>
                <a:lnTo>
                  <a:pt x="45946" y="153543"/>
                </a:lnTo>
                <a:lnTo>
                  <a:pt x="50633" y="168084"/>
                </a:lnTo>
                <a:lnTo>
                  <a:pt x="53758" y="179684"/>
                </a:lnTo>
                <a:lnTo>
                  <a:pt x="55842" y="189322"/>
                </a:lnTo>
                <a:lnTo>
                  <a:pt x="57230" y="197652"/>
                </a:lnTo>
                <a:lnTo>
                  <a:pt x="59108" y="205111"/>
                </a:lnTo>
                <a:lnTo>
                  <a:pt x="61313" y="211988"/>
                </a:lnTo>
                <a:lnTo>
                  <a:pt x="63736" y="218478"/>
                </a:lnTo>
                <a:lnTo>
                  <a:pt x="65350" y="224709"/>
                </a:lnTo>
                <a:lnTo>
                  <a:pt x="66427" y="230769"/>
                </a:lnTo>
                <a:lnTo>
                  <a:pt x="67144" y="236713"/>
                </a:lnTo>
                <a:lnTo>
                  <a:pt x="67623" y="241629"/>
                </a:lnTo>
                <a:lnTo>
                  <a:pt x="68155" y="249631"/>
                </a:lnTo>
                <a:lnTo>
                  <a:pt x="69249" y="254051"/>
                </a:lnTo>
                <a:lnTo>
                  <a:pt x="70931" y="258902"/>
                </a:lnTo>
                <a:lnTo>
                  <a:pt x="77153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65"/>
          <p:cNvSpPr/>
          <p:nvPr/>
        </p:nvSpPr>
        <p:spPr>
          <a:xfrm>
            <a:off x="5120640" y="3446212"/>
            <a:ext cx="169684" cy="154239"/>
          </a:xfrm>
          <a:custGeom>
            <a:avLst/>
            <a:gdLst/>
            <a:ahLst/>
            <a:cxnLst/>
            <a:rect l="0" t="0" r="0" b="0"/>
            <a:pathLst>
              <a:path w="169684" h="154239">
                <a:moveTo>
                  <a:pt x="0" y="34223"/>
                </a:moveTo>
                <a:lnTo>
                  <a:pt x="4551" y="25121"/>
                </a:lnTo>
                <a:lnTo>
                  <a:pt x="6843" y="22440"/>
                </a:lnTo>
                <a:lnTo>
                  <a:pt x="9324" y="20653"/>
                </a:lnTo>
                <a:lnTo>
                  <a:pt x="11931" y="19461"/>
                </a:lnTo>
                <a:lnTo>
                  <a:pt x="16527" y="16761"/>
                </a:lnTo>
                <a:lnTo>
                  <a:pt x="29253" y="8682"/>
                </a:lnTo>
                <a:lnTo>
                  <a:pt x="35694" y="5766"/>
                </a:lnTo>
                <a:lnTo>
                  <a:pt x="41894" y="3821"/>
                </a:lnTo>
                <a:lnTo>
                  <a:pt x="47931" y="2525"/>
                </a:lnTo>
                <a:lnTo>
                  <a:pt x="52909" y="1661"/>
                </a:lnTo>
                <a:lnTo>
                  <a:pt x="57180" y="1085"/>
                </a:lnTo>
                <a:lnTo>
                  <a:pt x="60980" y="701"/>
                </a:lnTo>
                <a:lnTo>
                  <a:pt x="66370" y="445"/>
                </a:lnTo>
                <a:lnTo>
                  <a:pt x="85705" y="84"/>
                </a:lnTo>
                <a:lnTo>
                  <a:pt x="94606" y="0"/>
                </a:lnTo>
                <a:lnTo>
                  <a:pt x="99266" y="930"/>
                </a:lnTo>
                <a:lnTo>
                  <a:pt x="104277" y="2503"/>
                </a:lnTo>
                <a:lnTo>
                  <a:pt x="109523" y="4504"/>
                </a:lnTo>
                <a:lnTo>
                  <a:pt x="122972" y="9267"/>
                </a:lnTo>
                <a:lnTo>
                  <a:pt x="130558" y="11871"/>
                </a:lnTo>
                <a:lnTo>
                  <a:pt x="136569" y="15511"/>
                </a:lnTo>
                <a:lnTo>
                  <a:pt x="141528" y="19843"/>
                </a:lnTo>
                <a:lnTo>
                  <a:pt x="145787" y="24636"/>
                </a:lnTo>
                <a:lnTo>
                  <a:pt x="149579" y="27832"/>
                </a:lnTo>
                <a:lnTo>
                  <a:pt x="153059" y="29962"/>
                </a:lnTo>
                <a:lnTo>
                  <a:pt x="156332" y="31382"/>
                </a:lnTo>
                <a:lnTo>
                  <a:pt x="159466" y="34234"/>
                </a:lnTo>
                <a:lnTo>
                  <a:pt x="162508" y="38040"/>
                </a:lnTo>
                <a:lnTo>
                  <a:pt x="165488" y="42483"/>
                </a:lnTo>
                <a:lnTo>
                  <a:pt x="167475" y="46397"/>
                </a:lnTo>
                <a:lnTo>
                  <a:pt x="168801" y="49959"/>
                </a:lnTo>
                <a:lnTo>
                  <a:pt x="169683" y="53286"/>
                </a:lnTo>
                <a:lnTo>
                  <a:pt x="169320" y="56456"/>
                </a:lnTo>
                <a:lnTo>
                  <a:pt x="168124" y="59523"/>
                </a:lnTo>
                <a:lnTo>
                  <a:pt x="166375" y="62519"/>
                </a:lnTo>
                <a:lnTo>
                  <a:pt x="165209" y="66422"/>
                </a:lnTo>
                <a:lnTo>
                  <a:pt x="164432" y="70929"/>
                </a:lnTo>
                <a:lnTo>
                  <a:pt x="163914" y="75838"/>
                </a:lnTo>
                <a:lnTo>
                  <a:pt x="162615" y="80064"/>
                </a:lnTo>
                <a:lnTo>
                  <a:pt x="160798" y="83834"/>
                </a:lnTo>
                <a:lnTo>
                  <a:pt x="158633" y="87299"/>
                </a:lnTo>
                <a:lnTo>
                  <a:pt x="155286" y="90562"/>
                </a:lnTo>
                <a:lnTo>
                  <a:pt x="151149" y="93690"/>
                </a:lnTo>
                <a:lnTo>
                  <a:pt x="146485" y="96727"/>
                </a:lnTo>
                <a:lnTo>
                  <a:pt x="142424" y="100657"/>
                </a:lnTo>
                <a:lnTo>
                  <a:pt x="138764" y="105182"/>
                </a:lnTo>
                <a:lnTo>
                  <a:pt x="135372" y="110104"/>
                </a:lnTo>
                <a:lnTo>
                  <a:pt x="129300" y="115290"/>
                </a:lnTo>
                <a:lnTo>
                  <a:pt x="121443" y="120653"/>
                </a:lnTo>
                <a:lnTo>
                  <a:pt x="112394" y="126133"/>
                </a:lnTo>
                <a:lnTo>
                  <a:pt x="105409" y="129786"/>
                </a:lnTo>
                <a:lnTo>
                  <a:pt x="99800" y="132222"/>
                </a:lnTo>
                <a:lnTo>
                  <a:pt x="95109" y="133845"/>
                </a:lnTo>
                <a:lnTo>
                  <a:pt x="90076" y="135880"/>
                </a:lnTo>
                <a:lnTo>
                  <a:pt x="84815" y="138189"/>
                </a:lnTo>
                <a:lnTo>
                  <a:pt x="79403" y="140681"/>
                </a:lnTo>
                <a:lnTo>
                  <a:pt x="71986" y="143295"/>
                </a:lnTo>
                <a:lnTo>
                  <a:pt x="63230" y="145990"/>
                </a:lnTo>
                <a:lnTo>
                  <a:pt x="25717" y="1542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66"/>
          <p:cNvSpPr/>
          <p:nvPr/>
        </p:nvSpPr>
        <p:spPr>
          <a:xfrm>
            <a:off x="5266372" y="3455323"/>
            <a:ext cx="300038" cy="127922"/>
          </a:xfrm>
          <a:custGeom>
            <a:avLst/>
            <a:gdLst/>
            <a:ahLst/>
            <a:cxnLst/>
            <a:rect l="0" t="0" r="0" b="0"/>
            <a:pathLst>
              <a:path w="300038" h="127922">
                <a:moveTo>
                  <a:pt x="0" y="67974"/>
                </a:moveTo>
                <a:lnTo>
                  <a:pt x="13653" y="72525"/>
                </a:lnTo>
                <a:lnTo>
                  <a:pt x="19579" y="74818"/>
                </a:lnTo>
                <a:lnTo>
                  <a:pt x="25436" y="77299"/>
                </a:lnTo>
                <a:lnTo>
                  <a:pt x="31244" y="79906"/>
                </a:lnTo>
                <a:lnTo>
                  <a:pt x="37022" y="81644"/>
                </a:lnTo>
                <a:lnTo>
                  <a:pt x="42779" y="82802"/>
                </a:lnTo>
                <a:lnTo>
                  <a:pt x="48522" y="83574"/>
                </a:lnTo>
                <a:lnTo>
                  <a:pt x="54255" y="85042"/>
                </a:lnTo>
                <a:lnTo>
                  <a:pt x="59983" y="86973"/>
                </a:lnTo>
                <a:lnTo>
                  <a:pt x="65706" y="89212"/>
                </a:lnTo>
                <a:lnTo>
                  <a:pt x="71426" y="90705"/>
                </a:lnTo>
                <a:lnTo>
                  <a:pt x="77145" y="91701"/>
                </a:lnTo>
                <a:lnTo>
                  <a:pt x="82863" y="92364"/>
                </a:lnTo>
                <a:lnTo>
                  <a:pt x="91755" y="93102"/>
                </a:lnTo>
                <a:lnTo>
                  <a:pt x="95460" y="93298"/>
                </a:lnTo>
                <a:lnTo>
                  <a:pt x="104657" y="90977"/>
                </a:lnTo>
                <a:lnTo>
                  <a:pt x="109776" y="89024"/>
                </a:lnTo>
                <a:lnTo>
                  <a:pt x="118005" y="86855"/>
                </a:lnTo>
                <a:lnTo>
                  <a:pt x="125789" y="84938"/>
                </a:lnTo>
                <a:lnTo>
                  <a:pt x="130532" y="83093"/>
                </a:lnTo>
                <a:lnTo>
                  <a:pt x="135599" y="80911"/>
                </a:lnTo>
                <a:lnTo>
                  <a:pt x="139929" y="78504"/>
                </a:lnTo>
                <a:lnTo>
                  <a:pt x="143769" y="75947"/>
                </a:lnTo>
                <a:lnTo>
                  <a:pt x="147281" y="73289"/>
                </a:lnTo>
                <a:lnTo>
                  <a:pt x="150575" y="70565"/>
                </a:lnTo>
                <a:lnTo>
                  <a:pt x="153723" y="67796"/>
                </a:lnTo>
                <a:lnTo>
                  <a:pt x="156775" y="64998"/>
                </a:lnTo>
                <a:lnTo>
                  <a:pt x="158809" y="62180"/>
                </a:lnTo>
                <a:lnTo>
                  <a:pt x="160165" y="59349"/>
                </a:lnTo>
                <a:lnTo>
                  <a:pt x="161069" y="56509"/>
                </a:lnTo>
                <a:lnTo>
                  <a:pt x="162625" y="53663"/>
                </a:lnTo>
                <a:lnTo>
                  <a:pt x="164614" y="50813"/>
                </a:lnTo>
                <a:lnTo>
                  <a:pt x="166893" y="47961"/>
                </a:lnTo>
                <a:lnTo>
                  <a:pt x="168412" y="45107"/>
                </a:lnTo>
                <a:lnTo>
                  <a:pt x="169425" y="42252"/>
                </a:lnTo>
                <a:lnTo>
                  <a:pt x="170100" y="39396"/>
                </a:lnTo>
                <a:lnTo>
                  <a:pt x="170550" y="36540"/>
                </a:lnTo>
                <a:lnTo>
                  <a:pt x="170850" y="33683"/>
                </a:lnTo>
                <a:lnTo>
                  <a:pt x="171050" y="30826"/>
                </a:lnTo>
                <a:lnTo>
                  <a:pt x="171183" y="27016"/>
                </a:lnTo>
                <a:lnTo>
                  <a:pt x="171332" y="17703"/>
                </a:lnTo>
                <a:lnTo>
                  <a:pt x="170419" y="13505"/>
                </a:lnTo>
                <a:lnTo>
                  <a:pt x="168857" y="9754"/>
                </a:lnTo>
                <a:lnTo>
                  <a:pt x="166864" y="6300"/>
                </a:lnTo>
                <a:lnTo>
                  <a:pt x="164583" y="3998"/>
                </a:lnTo>
                <a:lnTo>
                  <a:pt x="162109" y="2464"/>
                </a:lnTo>
                <a:lnTo>
                  <a:pt x="156821" y="758"/>
                </a:lnTo>
                <a:lnTo>
                  <a:pt x="151296" y="0"/>
                </a:lnTo>
                <a:lnTo>
                  <a:pt x="146584" y="751"/>
                </a:lnTo>
                <a:lnTo>
                  <a:pt x="140585" y="2203"/>
                </a:lnTo>
                <a:lnTo>
                  <a:pt x="133729" y="4125"/>
                </a:lnTo>
                <a:lnTo>
                  <a:pt x="127252" y="6358"/>
                </a:lnTo>
                <a:lnTo>
                  <a:pt x="121030" y="8799"/>
                </a:lnTo>
                <a:lnTo>
                  <a:pt x="114976" y="11379"/>
                </a:lnTo>
                <a:lnTo>
                  <a:pt x="109988" y="14052"/>
                </a:lnTo>
                <a:lnTo>
                  <a:pt x="105710" y="16786"/>
                </a:lnTo>
                <a:lnTo>
                  <a:pt x="101906" y="19561"/>
                </a:lnTo>
                <a:lnTo>
                  <a:pt x="97465" y="24269"/>
                </a:lnTo>
                <a:lnTo>
                  <a:pt x="92599" y="30265"/>
                </a:lnTo>
                <a:lnTo>
                  <a:pt x="87451" y="37120"/>
                </a:lnTo>
                <a:lnTo>
                  <a:pt x="83065" y="44547"/>
                </a:lnTo>
                <a:lnTo>
                  <a:pt x="79190" y="52356"/>
                </a:lnTo>
                <a:lnTo>
                  <a:pt x="75653" y="60420"/>
                </a:lnTo>
                <a:lnTo>
                  <a:pt x="73295" y="68653"/>
                </a:lnTo>
                <a:lnTo>
                  <a:pt x="71723" y="76999"/>
                </a:lnTo>
                <a:lnTo>
                  <a:pt x="70675" y="85421"/>
                </a:lnTo>
                <a:lnTo>
                  <a:pt x="70930" y="92940"/>
                </a:lnTo>
                <a:lnTo>
                  <a:pt x="72052" y="99858"/>
                </a:lnTo>
                <a:lnTo>
                  <a:pt x="73752" y="106375"/>
                </a:lnTo>
                <a:lnTo>
                  <a:pt x="77743" y="111672"/>
                </a:lnTo>
                <a:lnTo>
                  <a:pt x="83261" y="116156"/>
                </a:lnTo>
                <a:lnTo>
                  <a:pt x="89797" y="120098"/>
                </a:lnTo>
                <a:lnTo>
                  <a:pt x="95108" y="122726"/>
                </a:lnTo>
                <a:lnTo>
                  <a:pt x="103547" y="125646"/>
                </a:lnTo>
                <a:lnTo>
                  <a:pt x="108084" y="126425"/>
                </a:lnTo>
                <a:lnTo>
                  <a:pt x="113014" y="126944"/>
                </a:lnTo>
                <a:lnTo>
                  <a:pt x="118205" y="127290"/>
                </a:lnTo>
                <a:lnTo>
                  <a:pt x="123571" y="127520"/>
                </a:lnTo>
                <a:lnTo>
                  <a:pt x="134613" y="127776"/>
                </a:lnTo>
                <a:lnTo>
                  <a:pt x="151540" y="127921"/>
                </a:lnTo>
                <a:lnTo>
                  <a:pt x="157224" y="126988"/>
                </a:lnTo>
                <a:lnTo>
                  <a:pt x="162918" y="125415"/>
                </a:lnTo>
                <a:lnTo>
                  <a:pt x="190296" y="116045"/>
                </a:lnTo>
                <a:lnTo>
                  <a:pt x="197349" y="113356"/>
                </a:lnTo>
                <a:lnTo>
                  <a:pt x="203956" y="110611"/>
                </a:lnTo>
                <a:lnTo>
                  <a:pt x="210266" y="107829"/>
                </a:lnTo>
                <a:lnTo>
                  <a:pt x="251754" y="90628"/>
                </a:lnTo>
                <a:lnTo>
                  <a:pt x="267783" y="83440"/>
                </a:lnTo>
                <a:lnTo>
                  <a:pt x="300037" y="679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67"/>
          <p:cNvSpPr/>
          <p:nvPr/>
        </p:nvSpPr>
        <p:spPr>
          <a:xfrm>
            <a:off x="4589145" y="3283267"/>
            <a:ext cx="968693" cy="22085"/>
          </a:xfrm>
          <a:custGeom>
            <a:avLst/>
            <a:gdLst/>
            <a:ahLst/>
            <a:cxnLst/>
            <a:rect l="0" t="0" r="0" b="0"/>
            <a:pathLst>
              <a:path w="968693" h="22085">
                <a:moveTo>
                  <a:pt x="0" y="17145"/>
                </a:moveTo>
                <a:lnTo>
                  <a:pt x="22754" y="17145"/>
                </a:lnTo>
                <a:lnTo>
                  <a:pt x="38029" y="18098"/>
                </a:lnTo>
                <a:lnTo>
                  <a:pt x="77861" y="21696"/>
                </a:lnTo>
                <a:lnTo>
                  <a:pt x="105247" y="22084"/>
                </a:lnTo>
                <a:lnTo>
                  <a:pt x="136840" y="21390"/>
                </a:lnTo>
                <a:lnTo>
                  <a:pt x="171236" y="19975"/>
                </a:lnTo>
                <a:lnTo>
                  <a:pt x="245015" y="18403"/>
                </a:lnTo>
                <a:lnTo>
                  <a:pt x="283358" y="17984"/>
                </a:lnTo>
                <a:lnTo>
                  <a:pt x="313683" y="16752"/>
                </a:lnTo>
                <a:lnTo>
                  <a:pt x="338662" y="14978"/>
                </a:lnTo>
                <a:lnTo>
                  <a:pt x="360077" y="12843"/>
                </a:lnTo>
                <a:lnTo>
                  <a:pt x="383878" y="11419"/>
                </a:lnTo>
                <a:lnTo>
                  <a:pt x="435725" y="9838"/>
                </a:lnTo>
                <a:lnTo>
                  <a:pt x="535075" y="8739"/>
                </a:lnTo>
                <a:lnTo>
                  <a:pt x="950890" y="8573"/>
                </a:lnTo>
                <a:lnTo>
                  <a:pt x="956824" y="7620"/>
                </a:lnTo>
                <a:lnTo>
                  <a:pt x="960780" y="6033"/>
                </a:lnTo>
                <a:lnTo>
                  <a:pt x="9686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68"/>
          <p:cNvSpPr/>
          <p:nvPr/>
        </p:nvSpPr>
        <p:spPr>
          <a:xfrm>
            <a:off x="4872037" y="3789683"/>
            <a:ext cx="317184" cy="165227"/>
          </a:xfrm>
          <a:custGeom>
            <a:avLst/>
            <a:gdLst/>
            <a:ahLst/>
            <a:cxnLst/>
            <a:rect l="0" t="0" r="0" b="0"/>
            <a:pathLst>
              <a:path w="317184" h="165227">
                <a:moveTo>
                  <a:pt x="0" y="33652"/>
                </a:moveTo>
                <a:lnTo>
                  <a:pt x="4551" y="51855"/>
                </a:lnTo>
                <a:lnTo>
                  <a:pt x="6844" y="58170"/>
                </a:lnTo>
                <a:lnTo>
                  <a:pt x="9325" y="63332"/>
                </a:lnTo>
                <a:lnTo>
                  <a:pt x="11931" y="67726"/>
                </a:lnTo>
                <a:lnTo>
                  <a:pt x="14622" y="72560"/>
                </a:lnTo>
                <a:lnTo>
                  <a:pt x="20151" y="83012"/>
                </a:lnTo>
                <a:lnTo>
                  <a:pt x="37161" y="116588"/>
                </a:lnTo>
                <a:lnTo>
                  <a:pt x="40013" y="121327"/>
                </a:lnTo>
                <a:lnTo>
                  <a:pt x="42868" y="125440"/>
                </a:lnTo>
                <a:lnTo>
                  <a:pt x="45724" y="129134"/>
                </a:lnTo>
                <a:lnTo>
                  <a:pt x="48580" y="132549"/>
                </a:lnTo>
                <a:lnTo>
                  <a:pt x="51437" y="135778"/>
                </a:lnTo>
                <a:lnTo>
                  <a:pt x="54294" y="138883"/>
                </a:lnTo>
                <a:lnTo>
                  <a:pt x="57151" y="142859"/>
                </a:lnTo>
                <a:lnTo>
                  <a:pt x="60008" y="147414"/>
                </a:lnTo>
                <a:lnTo>
                  <a:pt x="62865" y="152356"/>
                </a:lnTo>
                <a:lnTo>
                  <a:pt x="65723" y="156603"/>
                </a:lnTo>
                <a:lnTo>
                  <a:pt x="68580" y="160387"/>
                </a:lnTo>
                <a:lnTo>
                  <a:pt x="72390" y="165226"/>
                </a:lnTo>
                <a:lnTo>
                  <a:pt x="72072" y="165183"/>
                </a:lnTo>
                <a:lnTo>
                  <a:pt x="70908" y="164202"/>
                </a:lnTo>
                <a:lnTo>
                  <a:pt x="70133" y="162595"/>
                </a:lnTo>
                <a:lnTo>
                  <a:pt x="69270" y="158270"/>
                </a:lnTo>
                <a:lnTo>
                  <a:pt x="68886" y="153172"/>
                </a:lnTo>
                <a:lnTo>
                  <a:pt x="68785" y="150480"/>
                </a:lnTo>
                <a:lnTo>
                  <a:pt x="67764" y="146780"/>
                </a:lnTo>
                <a:lnTo>
                  <a:pt x="66131" y="142408"/>
                </a:lnTo>
                <a:lnTo>
                  <a:pt x="64089" y="137588"/>
                </a:lnTo>
                <a:lnTo>
                  <a:pt x="62729" y="132470"/>
                </a:lnTo>
                <a:lnTo>
                  <a:pt x="61822" y="127153"/>
                </a:lnTo>
                <a:lnTo>
                  <a:pt x="61217" y="121704"/>
                </a:lnTo>
                <a:lnTo>
                  <a:pt x="60814" y="114260"/>
                </a:lnTo>
                <a:lnTo>
                  <a:pt x="60366" y="95830"/>
                </a:lnTo>
                <a:lnTo>
                  <a:pt x="61199" y="88439"/>
                </a:lnTo>
                <a:lnTo>
                  <a:pt x="62707" y="82559"/>
                </a:lnTo>
                <a:lnTo>
                  <a:pt x="64665" y="77687"/>
                </a:lnTo>
                <a:lnTo>
                  <a:pt x="67875" y="71581"/>
                </a:lnTo>
                <a:lnTo>
                  <a:pt x="71920" y="64653"/>
                </a:lnTo>
                <a:lnTo>
                  <a:pt x="76521" y="57177"/>
                </a:lnTo>
                <a:lnTo>
                  <a:pt x="80542" y="52192"/>
                </a:lnTo>
                <a:lnTo>
                  <a:pt x="84175" y="48869"/>
                </a:lnTo>
                <a:lnTo>
                  <a:pt x="87549" y="46654"/>
                </a:lnTo>
                <a:lnTo>
                  <a:pt x="93838" y="44193"/>
                </a:lnTo>
                <a:lnTo>
                  <a:pt x="96849" y="43537"/>
                </a:lnTo>
                <a:lnTo>
                  <a:pt x="100761" y="44052"/>
                </a:lnTo>
                <a:lnTo>
                  <a:pt x="114416" y="48375"/>
                </a:lnTo>
                <a:lnTo>
                  <a:pt x="121654" y="49720"/>
                </a:lnTo>
                <a:lnTo>
                  <a:pt x="124918" y="51984"/>
                </a:lnTo>
                <a:lnTo>
                  <a:pt x="128046" y="55398"/>
                </a:lnTo>
                <a:lnTo>
                  <a:pt x="131084" y="59579"/>
                </a:lnTo>
                <a:lnTo>
                  <a:pt x="134062" y="63319"/>
                </a:lnTo>
                <a:lnTo>
                  <a:pt x="137000" y="66765"/>
                </a:lnTo>
                <a:lnTo>
                  <a:pt x="139910" y="70015"/>
                </a:lnTo>
                <a:lnTo>
                  <a:pt x="143756" y="75039"/>
                </a:lnTo>
                <a:lnTo>
                  <a:pt x="148225" y="81246"/>
                </a:lnTo>
                <a:lnTo>
                  <a:pt x="153109" y="88241"/>
                </a:lnTo>
                <a:lnTo>
                  <a:pt x="156365" y="93857"/>
                </a:lnTo>
                <a:lnTo>
                  <a:pt x="158536" y="98554"/>
                </a:lnTo>
                <a:lnTo>
                  <a:pt x="159983" y="102637"/>
                </a:lnTo>
                <a:lnTo>
                  <a:pt x="160948" y="106312"/>
                </a:lnTo>
                <a:lnTo>
                  <a:pt x="161591" y="109714"/>
                </a:lnTo>
                <a:lnTo>
                  <a:pt x="162020" y="112935"/>
                </a:lnTo>
                <a:lnTo>
                  <a:pt x="162306" y="116035"/>
                </a:lnTo>
                <a:lnTo>
                  <a:pt x="162497" y="119054"/>
                </a:lnTo>
                <a:lnTo>
                  <a:pt x="162802" y="126192"/>
                </a:lnTo>
                <a:lnTo>
                  <a:pt x="161875" y="126777"/>
                </a:lnTo>
                <a:lnTo>
                  <a:pt x="158305" y="127429"/>
                </a:lnTo>
                <a:lnTo>
                  <a:pt x="156971" y="126650"/>
                </a:lnTo>
                <a:lnTo>
                  <a:pt x="156082" y="125178"/>
                </a:lnTo>
                <a:lnTo>
                  <a:pt x="155095" y="121002"/>
                </a:lnTo>
                <a:lnTo>
                  <a:pt x="154656" y="115972"/>
                </a:lnTo>
                <a:lnTo>
                  <a:pt x="154462" y="108021"/>
                </a:lnTo>
                <a:lnTo>
                  <a:pt x="154336" y="87394"/>
                </a:lnTo>
                <a:lnTo>
                  <a:pt x="155278" y="81863"/>
                </a:lnTo>
                <a:lnTo>
                  <a:pt x="156859" y="76270"/>
                </a:lnTo>
                <a:lnTo>
                  <a:pt x="158865" y="70636"/>
                </a:lnTo>
                <a:lnTo>
                  <a:pt x="170790" y="39953"/>
                </a:lnTo>
                <a:lnTo>
                  <a:pt x="175773" y="31185"/>
                </a:lnTo>
                <a:lnTo>
                  <a:pt x="180999" y="24387"/>
                </a:lnTo>
                <a:lnTo>
                  <a:pt x="198525" y="6633"/>
                </a:lnTo>
                <a:lnTo>
                  <a:pt x="201882" y="4209"/>
                </a:lnTo>
                <a:lnTo>
                  <a:pt x="208153" y="1516"/>
                </a:lnTo>
                <a:lnTo>
                  <a:pt x="216655" y="319"/>
                </a:lnTo>
                <a:lnTo>
                  <a:pt x="221590" y="0"/>
                </a:lnTo>
                <a:lnTo>
                  <a:pt x="225831" y="740"/>
                </a:lnTo>
                <a:lnTo>
                  <a:pt x="233084" y="4102"/>
                </a:lnTo>
                <a:lnTo>
                  <a:pt x="239483" y="8771"/>
                </a:lnTo>
                <a:lnTo>
                  <a:pt x="242523" y="11349"/>
                </a:lnTo>
                <a:lnTo>
                  <a:pt x="245502" y="14973"/>
                </a:lnTo>
                <a:lnTo>
                  <a:pt x="248440" y="19294"/>
                </a:lnTo>
                <a:lnTo>
                  <a:pt x="251352" y="24080"/>
                </a:lnTo>
                <a:lnTo>
                  <a:pt x="253293" y="28223"/>
                </a:lnTo>
                <a:lnTo>
                  <a:pt x="254587" y="31938"/>
                </a:lnTo>
                <a:lnTo>
                  <a:pt x="255450" y="35366"/>
                </a:lnTo>
                <a:lnTo>
                  <a:pt x="257930" y="39558"/>
                </a:lnTo>
                <a:lnTo>
                  <a:pt x="261488" y="44256"/>
                </a:lnTo>
                <a:lnTo>
                  <a:pt x="265765" y="49294"/>
                </a:lnTo>
                <a:lnTo>
                  <a:pt x="268617" y="53605"/>
                </a:lnTo>
                <a:lnTo>
                  <a:pt x="270518" y="57431"/>
                </a:lnTo>
                <a:lnTo>
                  <a:pt x="271785" y="60935"/>
                </a:lnTo>
                <a:lnTo>
                  <a:pt x="274535" y="65175"/>
                </a:lnTo>
                <a:lnTo>
                  <a:pt x="278273" y="69908"/>
                </a:lnTo>
                <a:lnTo>
                  <a:pt x="282671" y="74967"/>
                </a:lnTo>
                <a:lnTo>
                  <a:pt x="287507" y="82150"/>
                </a:lnTo>
                <a:lnTo>
                  <a:pt x="292636" y="90749"/>
                </a:lnTo>
                <a:lnTo>
                  <a:pt x="297961" y="100291"/>
                </a:lnTo>
                <a:lnTo>
                  <a:pt x="302463" y="107606"/>
                </a:lnTo>
                <a:lnTo>
                  <a:pt x="306417" y="113434"/>
                </a:lnTo>
                <a:lnTo>
                  <a:pt x="317183" y="1279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69"/>
          <p:cNvSpPr/>
          <p:nvPr/>
        </p:nvSpPr>
        <p:spPr>
          <a:xfrm>
            <a:off x="6852638" y="3317592"/>
            <a:ext cx="848325" cy="34150"/>
          </a:xfrm>
          <a:custGeom>
            <a:avLst/>
            <a:gdLst/>
            <a:ahLst/>
            <a:cxnLst/>
            <a:rect l="0" t="0" r="0" b="0"/>
            <a:pathLst>
              <a:path w="848325" h="34150">
                <a:moveTo>
                  <a:pt x="8219" y="25683"/>
                </a:moveTo>
                <a:lnTo>
                  <a:pt x="3669" y="21132"/>
                </a:lnTo>
                <a:lnTo>
                  <a:pt x="2328" y="20744"/>
                </a:lnTo>
                <a:lnTo>
                  <a:pt x="1434" y="21437"/>
                </a:lnTo>
                <a:lnTo>
                  <a:pt x="0" y="24844"/>
                </a:lnTo>
                <a:lnTo>
                  <a:pt x="835" y="25124"/>
                </a:lnTo>
                <a:lnTo>
                  <a:pt x="4302" y="25434"/>
                </a:lnTo>
                <a:lnTo>
                  <a:pt x="6561" y="26470"/>
                </a:lnTo>
                <a:lnTo>
                  <a:pt x="9019" y="28112"/>
                </a:lnTo>
                <a:lnTo>
                  <a:pt x="11609" y="30160"/>
                </a:lnTo>
                <a:lnTo>
                  <a:pt x="16194" y="31525"/>
                </a:lnTo>
                <a:lnTo>
                  <a:pt x="22109" y="32435"/>
                </a:lnTo>
                <a:lnTo>
                  <a:pt x="34395" y="33446"/>
                </a:lnTo>
                <a:lnTo>
                  <a:pt x="57798" y="34149"/>
                </a:lnTo>
                <a:lnTo>
                  <a:pt x="66036" y="33232"/>
                </a:lnTo>
                <a:lnTo>
                  <a:pt x="76291" y="31668"/>
                </a:lnTo>
                <a:lnTo>
                  <a:pt x="87891" y="29673"/>
                </a:lnTo>
                <a:lnTo>
                  <a:pt x="98481" y="28343"/>
                </a:lnTo>
                <a:lnTo>
                  <a:pt x="108399" y="27456"/>
                </a:lnTo>
                <a:lnTo>
                  <a:pt x="127039" y="26471"/>
                </a:lnTo>
                <a:lnTo>
                  <a:pt x="144848" y="26033"/>
                </a:lnTo>
                <a:lnTo>
                  <a:pt x="170939" y="25786"/>
                </a:lnTo>
                <a:lnTo>
                  <a:pt x="179564" y="24799"/>
                </a:lnTo>
                <a:lnTo>
                  <a:pt x="188171" y="23189"/>
                </a:lnTo>
                <a:lnTo>
                  <a:pt x="196768" y="21163"/>
                </a:lnTo>
                <a:lnTo>
                  <a:pt x="210118" y="18859"/>
                </a:lnTo>
                <a:lnTo>
                  <a:pt x="245272" y="13760"/>
                </a:lnTo>
                <a:lnTo>
                  <a:pt x="266267" y="12019"/>
                </a:lnTo>
                <a:lnTo>
                  <a:pt x="288836" y="10859"/>
                </a:lnTo>
                <a:lnTo>
                  <a:pt x="312455" y="10085"/>
                </a:lnTo>
                <a:lnTo>
                  <a:pt x="335820" y="8616"/>
                </a:lnTo>
                <a:lnTo>
                  <a:pt x="401302" y="2952"/>
                </a:lnTo>
                <a:lnTo>
                  <a:pt x="417912" y="1956"/>
                </a:lnTo>
                <a:lnTo>
                  <a:pt x="432795" y="1293"/>
                </a:lnTo>
                <a:lnTo>
                  <a:pt x="548863" y="227"/>
                </a:lnTo>
                <a:lnTo>
                  <a:pt x="628255" y="0"/>
                </a:lnTo>
                <a:lnTo>
                  <a:pt x="642556" y="941"/>
                </a:lnTo>
                <a:lnTo>
                  <a:pt x="658759" y="2520"/>
                </a:lnTo>
                <a:lnTo>
                  <a:pt x="676227" y="4526"/>
                </a:lnTo>
                <a:lnTo>
                  <a:pt x="690730" y="5864"/>
                </a:lnTo>
                <a:lnTo>
                  <a:pt x="703257" y="6755"/>
                </a:lnTo>
                <a:lnTo>
                  <a:pt x="724794" y="7745"/>
                </a:lnTo>
                <a:lnTo>
                  <a:pt x="743892" y="8186"/>
                </a:lnTo>
                <a:lnTo>
                  <a:pt x="775259" y="8433"/>
                </a:lnTo>
                <a:lnTo>
                  <a:pt x="783422" y="9420"/>
                </a:lnTo>
                <a:lnTo>
                  <a:pt x="789816" y="11031"/>
                </a:lnTo>
                <a:lnTo>
                  <a:pt x="795031" y="13057"/>
                </a:lnTo>
                <a:lnTo>
                  <a:pt x="800413" y="14408"/>
                </a:lnTo>
                <a:lnTo>
                  <a:pt x="805906" y="15309"/>
                </a:lnTo>
                <a:lnTo>
                  <a:pt x="818042" y="16309"/>
                </a:lnTo>
                <a:lnTo>
                  <a:pt x="848324" y="171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70"/>
          <p:cNvSpPr/>
          <p:nvPr/>
        </p:nvSpPr>
        <p:spPr>
          <a:xfrm>
            <a:off x="7100887" y="3471862"/>
            <a:ext cx="265748" cy="205741"/>
          </a:xfrm>
          <a:custGeom>
            <a:avLst/>
            <a:gdLst/>
            <a:ahLst/>
            <a:cxnLst/>
            <a:rect l="0" t="0" r="0" b="0"/>
            <a:pathLst>
              <a:path w="265748" h="205741">
                <a:moveTo>
                  <a:pt x="0" y="0"/>
                </a:moveTo>
                <a:lnTo>
                  <a:pt x="4551" y="4551"/>
                </a:lnTo>
                <a:lnTo>
                  <a:pt x="6845" y="7797"/>
                </a:lnTo>
                <a:lnTo>
                  <a:pt x="9326" y="11865"/>
                </a:lnTo>
                <a:lnTo>
                  <a:pt x="11932" y="16483"/>
                </a:lnTo>
                <a:lnTo>
                  <a:pt x="14622" y="20513"/>
                </a:lnTo>
                <a:lnTo>
                  <a:pt x="17368" y="24153"/>
                </a:lnTo>
                <a:lnTo>
                  <a:pt x="20151" y="27532"/>
                </a:lnTo>
                <a:lnTo>
                  <a:pt x="25784" y="33827"/>
                </a:lnTo>
                <a:lnTo>
                  <a:pt x="31462" y="39799"/>
                </a:lnTo>
                <a:lnTo>
                  <a:pt x="45724" y="54265"/>
                </a:lnTo>
                <a:lnTo>
                  <a:pt x="53977" y="59996"/>
                </a:lnTo>
                <a:lnTo>
                  <a:pt x="58845" y="62857"/>
                </a:lnTo>
                <a:lnTo>
                  <a:pt x="63995" y="66670"/>
                </a:lnTo>
                <a:lnTo>
                  <a:pt x="69334" y="71117"/>
                </a:lnTo>
                <a:lnTo>
                  <a:pt x="79392" y="80185"/>
                </a:lnTo>
                <a:lnTo>
                  <a:pt x="87038" y="87390"/>
                </a:lnTo>
                <a:lnTo>
                  <a:pt x="91363" y="90645"/>
                </a:lnTo>
                <a:lnTo>
                  <a:pt x="96151" y="93768"/>
                </a:lnTo>
                <a:lnTo>
                  <a:pt x="101249" y="96802"/>
                </a:lnTo>
                <a:lnTo>
                  <a:pt x="106552" y="99777"/>
                </a:lnTo>
                <a:lnTo>
                  <a:pt x="117524" y="105623"/>
                </a:lnTo>
                <a:lnTo>
                  <a:pt x="123117" y="109468"/>
                </a:lnTo>
                <a:lnTo>
                  <a:pt x="128751" y="113936"/>
                </a:lnTo>
                <a:lnTo>
                  <a:pt x="134411" y="118820"/>
                </a:lnTo>
                <a:lnTo>
                  <a:pt x="141043" y="123981"/>
                </a:lnTo>
                <a:lnTo>
                  <a:pt x="148321" y="129326"/>
                </a:lnTo>
                <a:lnTo>
                  <a:pt x="156031" y="134795"/>
                </a:lnTo>
                <a:lnTo>
                  <a:pt x="164981" y="140346"/>
                </a:lnTo>
                <a:lnTo>
                  <a:pt x="174758" y="145952"/>
                </a:lnTo>
                <a:lnTo>
                  <a:pt x="185085" y="151593"/>
                </a:lnTo>
                <a:lnTo>
                  <a:pt x="192922" y="156308"/>
                </a:lnTo>
                <a:lnTo>
                  <a:pt x="199099" y="160403"/>
                </a:lnTo>
                <a:lnTo>
                  <a:pt x="204170" y="164085"/>
                </a:lnTo>
                <a:lnTo>
                  <a:pt x="224960" y="178369"/>
                </a:lnTo>
                <a:lnTo>
                  <a:pt x="230936" y="182730"/>
                </a:lnTo>
                <a:lnTo>
                  <a:pt x="235872" y="186590"/>
                </a:lnTo>
                <a:lnTo>
                  <a:pt x="243898" y="192467"/>
                </a:lnTo>
                <a:lnTo>
                  <a:pt x="250639" y="195078"/>
                </a:lnTo>
                <a:lnTo>
                  <a:pt x="252818" y="196727"/>
                </a:lnTo>
                <a:lnTo>
                  <a:pt x="254270" y="198779"/>
                </a:lnTo>
                <a:lnTo>
                  <a:pt x="255239" y="201099"/>
                </a:lnTo>
                <a:lnTo>
                  <a:pt x="256836" y="202646"/>
                </a:lnTo>
                <a:lnTo>
                  <a:pt x="258855" y="203677"/>
                </a:lnTo>
                <a:lnTo>
                  <a:pt x="265747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71"/>
          <p:cNvSpPr/>
          <p:nvPr/>
        </p:nvSpPr>
        <p:spPr>
          <a:xfrm>
            <a:off x="7100887" y="3471862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171450" y="0"/>
                </a:moveTo>
                <a:lnTo>
                  <a:pt x="157797" y="9102"/>
                </a:lnTo>
                <a:lnTo>
                  <a:pt x="152823" y="13688"/>
                </a:lnTo>
                <a:lnTo>
                  <a:pt x="148554" y="18650"/>
                </a:lnTo>
                <a:lnTo>
                  <a:pt x="144757" y="23864"/>
                </a:lnTo>
                <a:lnTo>
                  <a:pt x="141272" y="29244"/>
                </a:lnTo>
                <a:lnTo>
                  <a:pt x="137996" y="34736"/>
                </a:lnTo>
                <a:lnTo>
                  <a:pt x="134860" y="40303"/>
                </a:lnTo>
                <a:lnTo>
                  <a:pt x="128836" y="51567"/>
                </a:lnTo>
                <a:lnTo>
                  <a:pt x="125895" y="57238"/>
                </a:lnTo>
                <a:lnTo>
                  <a:pt x="122030" y="62924"/>
                </a:lnTo>
                <a:lnTo>
                  <a:pt x="117549" y="68619"/>
                </a:lnTo>
                <a:lnTo>
                  <a:pt x="112655" y="74321"/>
                </a:lnTo>
                <a:lnTo>
                  <a:pt x="105583" y="83838"/>
                </a:lnTo>
                <a:lnTo>
                  <a:pt x="87566" y="109651"/>
                </a:lnTo>
                <a:lnTo>
                  <a:pt x="79332" y="120726"/>
                </a:lnTo>
                <a:lnTo>
                  <a:pt x="71938" y="130014"/>
                </a:lnTo>
                <a:lnTo>
                  <a:pt x="65104" y="138111"/>
                </a:lnTo>
                <a:lnTo>
                  <a:pt x="59596" y="145414"/>
                </a:lnTo>
                <a:lnTo>
                  <a:pt x="54970" y="152188"/>
                </a:lnTo>
                <a:lnTo>
                  <a:pt x="50934" y="158609"/>
                </a:lnTo>
                <a:lnTo>
                  <a:pt x="45386" y="166699"/>
                </a:lnTo>
                <a:lnTo>
                  <a:pt x="31602" y="185849"/>
                </a:lnTo>
                <a:lnTo>
                  <a:pt x="25830" y="194384"/>
                </a:lnTo>
                <a:lnTo>
                  <a:pt x="21030" y="201980"/>
                </a:lnTo>
                <a:lnTo>
                  <a:pt x="16877" y="208948"/>
                </a:lnTo>
                <a:lnTo>
                  <a:pt x="13157" y="213594"/>
                </a:lnTo>
                <a:lnTo>
                  <a:pt x="9723" y="21669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72"/>
          <p:cNvSpPr/>
          <p:nvPr/>
        </p:nvSpPr>
        <p:spPr>
          <a:xfrm>
            <a:off x="3088957" y="3274695"/>
            <a:ext cx="942976" cy="102871"/>
          </a:xfrm>
          <a:custGeom>
            <a:avLst/>
            <a:gdLst/>
            <a:ahLst/>
            <a:cxnLst/>
            <a:rect l="0" t="0" r="0" b="0"/>
            <a:pathLst>
              <a:path w="942976" h="102871">
                <a:moveTo>
                  <a:pt x="0" y="102870"/>
                </a:moveTo>
                <a:lnTo>
                  <a:pt x="46006" y="102870"/>
                </a:lnTo>
                <a:lnTo>
                  <a:pt x="58865" y="100330"/>
                </a:lnTo>
                <a:lnTo>
                  <a:pt x="64960" y="98319"/>
                </a:lnTo>
                <a:lnTo>
                  <a:pt x="91744" y="95489"/>
                </a:lnTo>
                <a:lnTo>
                  <a:pt x="110307" y="92287"/>
                </a:lnTo>
                <a:lnTo>
                  <a:pt x="119258" y="90099"/>
                </a:lnTo>
                <a:lnTo>
                  <a:pt x="128083" y="87688"/>
                </a:lnTo>
                <a:lnTo>
                  <a:pt x="145508" y="82470"/>
                </a:lnTo>
                <a:lnTo>
                  <a:pt x="167858" y="79516"/>
                </a:lnTo>
                <a:lnTo>
                  <a:pt x="193666" y="77250"/>
                </a:lnTo>
                <a:lnTo>
                  <a:pt x="207216" y="75312"/>
                </a:lnTo>
                <a:lnTo>
                  <a:pt x="264280" y="65495"/>
                </a:lnTo>
                <a:lnTo>
                  <a:pt x="290487" y="60808"/>
                </a:lnTo>
                <a:lnTo>
                  <a:pt x="320340" y="56731"/>
                </a:lnTo>
                <a:lnTo>
                  <a:pt x="439444" y="43344"/>
                </a:lnTo>
                <a:lnTo>
                  <a:pt x="482011" y="37361"/>
                </a:lnTo>
                <a:lnTo>
                  <a:pt x="519980" y="31527"/>
                </a:lnTo>
                <a:lnTo>
                  <a:pt x="544773" y="28638"/>
                </a:lnTo>
                <a:lnTo>
                  <a:pt x="605341" y="22888"/>
                </a:lnTo>
                <a:lnTo>
                  <a:pt x="635971" y="20973"/>
                </a:lnTo>
                <a:lnTo>
                  <a:pt x="695404" y="18846"/>
                </a:lnTo>
                <a:lnTo>
                  <a:pt x="719825" y="17327"/>
                </a:lnTo>
                <a:lnTo>
                  <a:pt x="740868" y="15361"/>
                </a:lnTo>
                <a:lnTo>
                  <a:pt x="759660" y="13098"/>
                </a:lnTo>
                <a:lnTo>
                  <a:pt x="775997" y="11590"/>
                </a:lnTo>
                <a:lnTo>
                  <a:pt x="804310" y="9913"/>
                </a:lnTo>
                <a:lnTo>
                  <a:pt x="827053" y="9168"/>
                </a:lnTo>
                <a:lnTo>
                  <a:pt x="848592" y="7884"/>
                </a:lnTo>
                <a:lnTo>
                  <a:pt x="861003" y="6209"/>
                </a:lnTo>
                <a:lnTo>
                  <a:pt x="874039" y="4139"/>
                </a:lnTo>
                <a:lnTo>
                  <a:pt x="896144" y="1839"/>
                </a:lnTo>
                <a:lnTo>
                  <a:pt x="922115" y="545"/>
                </a:lnTo>
                <a:lnTo>
                  <a:pt x="9429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73"/>
          <p:cNvSpPr/>
          <p:nvPr/>
        </p:nvSpPr>
        <p:spPr>
          <a:xfrm>
            <a:off x="3243262" y="3489007"/>
            <a:ext cx="325756" cy="294025"/>
          </a:xfrm>
          <a:custGeom>
            <a:avLst/>
            <a:gdLst/>
            <a:ahLst/>
            <a:cxnLst/>
            <a:rect l="0" t="0" r="0" b="0"/>
            <a:pathLst>
              <a:path w="325756" h="294025">
                <a:moveTo>
                  <a:pt x="0" y="0"/>
                </a:moveTo>
                <a:lnTo>
                  <a:pt x="9102" y="13653"/>
                </a:lnTo>
                <a:lnTo>
                  <a:pt x="15593" y="22437"/>
                </a:lnTo>
                <a:lnTo>
                  <a:pt x="32965" y="44897"/>
                </a:lnTo>
                <a:lnTo>
                  <a:pt x="45789" y="52791"/>
                </a:lnTo>
                <a:lnTo>
                  <a:pt x="61006" y="58054"/>
                </a:lnTo>
                <a:lnTo>
                  <a:pt x="77818" y="61563"/>
                </a:lnTo>
                <a:lnTo>
                  <a:pt x="93789" y="57235"/>
                </a:lnTo>
                <a:lnTo>
                  <a:pt x="109198" y="47681"/>
                </a:lnTo>
                <a:lnTo>
                  <a:pt x="124234" y="34645"/>
                </a:lnTo>
                <a:lnTo>
                  <a:pt x="133305" y="24049"/>
                </a:lnTo>
                <a:lnTo>
                  <a:pt x="138400" y="15081"/>
                </a:lnTo>
                <a:lnTo>
                  <a:pt x="140844" y="7196"/>
                </a:lnTo>
                <a:lnTo>
                  <a:pt x="144379" y="6702"/>
                </a:lnTo>
                <a:lnTo>
                  <a:pt x="148640" y="11136"/>
                </a:lnTo>
                <a:lnTo>
                  <a:pt x="153386" y="18854"/>
                </a:lnTo>
                <a:lnTo>
                  <a:pt x="162265" y="35429"/>
                </a:lnTo>
                <a:lnTo>
                  <a:pt x="187370" y="84326"/>
                </a:lnTo>
                <a:lnTo>
                  <a:pt x="198256" y="118130"/>
                </a:lnTo>
                <a:lnTo>
                  <a:pt x="207418" y="156858"/>
                </a:lnTo>
                <a:lnTo>
                  <a:pt x="215431" y="198870"/>
                </a:lnTo>
                <a:lnTo>
                  <a:pt x="216011" y="232592"/>
                </a:lnTo>
                <a:lnTo>
                  <a:pt x="211635" y="260789"/>
                </a:lnTo>
                <a:lnTo>
                  <a:pt x="203955" y="285302"/>
                </a:lnTo>
                <a:lnTo>
                  <a:pt x="193120" y="294024"/>
                </a:lnTo>
                <a:lnTo>
                  <a:pt x="180182" y="292219"/>
                </a:lnTo>
                <a:lnTo>
                  <a:pt x="165841" y="283395"/>
                </a:lnTo>
                <a:lnTo>
                  <a:pt x="164853" y="259415"/>
                </a:lnTo>
                <a:lnTo>
                  <a:pt x="172767" y="225331"/>
                </a:lnTo>
                <a:lnTo>
                  <a:pt x="186616" y="184511"/>
                </a:lnTo>
                <a:lnTo>
                  <a:pt x="206325" y="148725"/>
                </a:lnTo>
                <a:lnTo>
                  <a:pt x="229943" y="116295"/>
                </a:lnTo>
                <a:lnTo>
                  <a:pt x="325755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74"/>
          <p:cNvSpPr/>
          <p:nvPr/>
        </p:nvSpPr>
        <p:spPr>
          <a:xfrm>
            <a:off x="3072438" y="2674767"/>
            <a:ext cx="419427" cy="526437"/>
          </a:xfrm>
          <a:custGeom>
            <a:avLst/>
            <a:gdLst/>
            <a:ahLst/>
            <a:cxnLst/>
            <a:rect l="0" t="0" r="0" b="0"/>
            <a:pathLst>
              <a:path w="419427" h="526437">
                <a:moveTo>
                  <a:pt x="42237" y="154158"/>
                </a:moveTo>
                <a:lnTo>
                  <a:pt x="46787" y="154158"/>
                </a:lnTo>
                <a:lnTo>
                  <a:pt x="47175" y="153205"/>
                </a:lnTo>
                <a:lnTo>
                  <a:pt x="46482" y="151618"/>
                </a:lnTo>
                <a:lnTo>
                  <a:pt x="40890" y="144475"/>
                </a:lnTo>
                <a:lnTo>
                  <a:pt x="18446" y="121826"/>
                </a:lnTo>
                <a:lnTo>
                  <a:pt x="10073" y="110896"/>
                </a:lnTo>
                <a:lnTo>
                  <a:pt x="4129" y="100640"/>
                </a:lnTo>
                <a:lnTo>
                  <a:pt x="1487" y="92907"/>
                </a:lnTo>
                <a:lnTo>
                  <a:pt x="0" y="83198"/>
                </a:lnTo>
                <a:lnTo>
                  <a:pt x="1697" y="80182"/>
                </a:lnTo>
                <a:lnTo>
                  <a:pt x="8661" y="74289"/>
                </a:lnTo>
                <a:lnTo>
                  <a:pt x="15567" y="71036"/>
                </a:lnTo>
                <a:lnTo>
                  <a:pt x="27349" y="66664"/>
                </a:lnTo>
                <a:lnTo>
                  <a:pt x="36573" y="62884"/>
                </a:lnTo>
                <a:lnTo>
                  <a:pt x="43847" y="61204"/>
                </a:lnTo>
                <a:lnTo>
                  <a:pt x="52795" y="60457"/>
                </a:lnTo>
                <a:lnTo>
                  <a:pt x="57848" y="60258"/>
                </a:lnTo>
                <a:lnTo>
                  <a:pt x="68542" y="57497"/>
                </a:lnTo>
                <a:lnTo>
                  <a:pt x="74061" y="55427"/>
                </a:lnTo>
                <a:lnTo>
                  <a:pt x="80598" y="54047"/>
                </a:lnTo>
                <a:lnTo>
                  <a:pt x="87813" y="53127"/>
                </a:lnTo>
                <a:lnTo>
                  <a:pt x="95481" y="52514"/>
                </a:lnTo>
                <a:lnTo>
                  <a:pt x="102498" y="51153"/>
                </a:lnTo>
                <a:lnTo>
                  <a:pt x="115374" y="47100"/>
                </a:lnTo>
                <a:lnTo>
                  <a:pt x="122428" y="45639"/>
                </a:lnTo>
                <a:lnTo>
                  <a:pt x="129987" y="44664"/>
                </a:lnTo>
                <a:lnTo>
                  <a:pt x="137885" y="44014"/>
                </a:lnTo>
                <a:lnTo>
                  <a:pt x="146007" y="42629"/>
                </a:lnTo>
                <a:lnTo>
                  <a:pt x="154279" y="40752"/>
                </a:lnTo>
                <a:lnTo>
                  <a:pt x="162652" y="38549"/>
                </a:lnTo>
                <a:lnTo>
                  <a:pt x="171091" y="37081"/>
                </a:lnTo>
                <a:lnTo>
                  <a:pt x="179574" y="36101"/>
                </a:lnTo>
                <a:lnTo>
                  <a:pt x="188088" y="35448"/>
                </a:lnTo>
                <a:lnTo>
                  <a:pt x="196621" y="34060"/>
                </a:lnTo>
                <a:lnTo>
                  <a:pt x="205167" y="32183"/>
                </a:lnTo>
                <a:lnTo>
                  <a:pt x="213722" y="29979"/>
                </a:lnTo>
                <a:lnTo>
                  <a:pt x="222282" y="27557"/>
                </a:lnTo>
                <a:lnTo>
                  <a:pt x="239414" y="22326"/>
                </a:lnTo>
                <a:lnTo>
                  <a:pt x="249889" y="19597"/>
                </a:lnTo>
                <a:lnTo>
                  <a:pt x="285479" y="11206"/>
                </a:lnTo>
                <a:lnTo>
                  <a:pt x="295838" y="8374"/>
                </a:lnTo>
                <a:lnTo>
                  <a:pt x="305602" y="5534"/>
                </a:lnTo>
                <a:lnTo>
                  <a:pt x="314016" y="3640"/>
                </a:lnTo>
                <a:lnTo>
                  <a:pt x="321530" y="2378"/>
                </a:lnTo>
                <a:lnTo>
                  <a:pt x="328445" y="1536"/>
                </a:lnTo>
                <a:lnTo>
                  <a:pt x="336865" y="975"/>
                </a:lnTo>
                <a:lnTo>
                  <a:pt x="346288" y="601"/>
                </a:lnTo>
                <a:lnTo>
                  <a:pt x="375134" y="0"/>
                </a:lnTo>
                <a:lnTo>
                  <a:pt x="385771" y="2458"/>
                </a:lnTo>
                <a:lnTo>
                  <a:pt x="391274" y="4447"/>
                </a:lnTo>
                <a:lnTo>
                  <a:pt x="394944" y="6726"/>
                </a:lnTo>
                <a:lnTo>
                  <a:pt x="397390" y="9197"/>
                </a:lnTo>
                <a:lnTo>
                  <a:pt x="403372" y="17227"/>
                </a:lnTo>
                <a:lnTo>
                  <a:pt x="405866" y="20008"/>
                </a:lnTo>
                <a:lnTo>
                  <a:pt x="407529" y="24719"/>
                </a:lnTo>
                <a:lnTo>
                  <a:pt x="410821" y="45003"/>
                </a:lnTo>
                <a:lnTo>
                  <a:pt x="414967" y="60877"/>
                </a:lnTo>
                <a:lnTo>
                  <a:pt x="416454" y="71015"/>
                </a:lnTo>
                <a:lnTo>
                  <a:pt x="417445" y="82537"/>
                </a:lnTo>
                <a:lnTo>
                  <a:pt x="418545" y="106134"/>
                </a:lnTo>
                <a:lnTo>
                  <a:pt x="419035" y="126146"/>
                </a:lnTo>
                <a:lnTo>
                  <a:pt x="419426" y="287295"/>
                </a:lnTo>
                <a:lnTo>
                  <a:pt x="418474" y="300066"/>
                </a:lnTo>
                <a:lnTo>
                  <a:pt x="416886" y="314294"/>
                </a:lnTo>
                <a:lnTo>
                  <a:pt x="414875" y="329496"/>
                </a:lnTo>
                <a:lnTo>
                  <a:pt x="413535" y="342487"/>
                </a:lnTo>
                <a:lnTo>
                  <a:pt x="412641" y="354006"/>
                </a:lnTo>
                <a:lnTo>
                  <a:pt x="412045" y="364542"/>
                </a:lnTo>
                <a:lnTo>
                  <a:pt x="411383" y="391489"/>
                </a:lnTo>
                <a:lnTo>
                  <a:pt x="410855" y="516306"/>
                </a:lnTo>
                <a:lnTo>
                  <a:pt x="411807" y="519415"/>
                </a:lnTo>
                <a:lnTo>
                  <a:pt x="415793" y="526436"/>
                </a:lnTo>
                <a:lnTo>
                  <a:pt x="415099" y="526169"/>
                </a:lnTo>
                <a:lnTo>
                  <a:pt x="410854" y="5227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75"/>
          <p:cNvSpPr/>
          <p:nvPr/>
        </p:nvSpPr>
        <p:spPr>
          <a:xfrm>
            <a:off x="3328987" y="2820352"/>
            <a:ext cx="462916" cy="145734"/>
          </a:xfrm>
          <a:custGeom>
            <a:avLst/>
            <a:gdLst/>
            <a:ahLst/>
            <a:cxnLst/>
            <a:rect l="0" t="0" r="0" b="0"/>
            <a:pathLst>
              <a:path w="462916" h="145734">
                <a:moveTo>
                  <a:pt x="0" y="145733"/>
                </a:moveTo>
                <a:lnTo>
                  <a:pt x="0" y="141182"/>
                </a:lnTo>
                <a:lnTo>
                  <a:pt x="953" y="139841"/>
                </a:lnTo>
                <a:lnTo>
                  <a:pt x="2540" y="138947"/>
                </a:lnTo>
                <a:lnTo>
                  <a:pt x="16945" y="135150"/>
                </a:lnTo>
                <a:lnTo>
                  <a:pt x="25584" y="132962"/>
                </a:lnTo>
                <a:lnTo>
                  <a:pt x="34201" y="130551"/>
                </a:lnTo>
                <a:lnTo>
                  <a:pt x="51396" y="125333"/>
                </a:lnTo>
                <a:lnTo>
                  <a:pt x="59981" y="123560"/>
                </a:lnTo>
                <a:lnTo>
                  <a:pt x="68562" y="122379"/>
                </a:lnTo>
                <a:lnTo>
                  <a:pt x="77141" y="121591"/>
                </a:lnTo>
                <a:lnTo>
                  <a:pt x="86670" y="119161"/>
                </a:lnTo>
                <a:lnTo>
                  <a:pt x="96832" y="115635"/>
                </a:lnTo>
                <a:lnTo>
                  <a:pt x="107417" y="111380"/>
                </a:lnTo>
                <a:lnTo>
                  <a:pt x="126798" y="104112"/>
                </a:lnTo>
                <a:lnTo>
                  <a:pt x="135968" y="100841"/>
                </a:lnTo>
                <a:lnTo>
                  <a:pt x="145890" y="97707"/>
                </a:lnTo>
                <a:lnTo>
                  <a:pt x="167075" y="91685"/>
                </a:lnTo>
                <a:lnTo>
                  <a:pt x="183773" y="85889"/>
                </a:lnTo>
                <a:lnTo>
                  <a:pt x="274167" y="52174"/>
                </a:lnTo>
                <a:lnTo>
                  <a:pt x="355704" y="24367"/>
                </a:lnTo>
                <a:lnTo>
                  <a:pt x="364771" y="21007"/>
                </a:lnTo>
                <a:lnTo>
                  <a:pt x="372721" y="17815"/>
                </a:lnTo>
                <a:lnTo>
                  <a:pt x="379926" y="14734"/>
                </a:lnTo>
                <a:lnTo>
                  <a:pt x="393011" y="11311"/>
                </a:lnTo>
                <a:lnTo>
                  <a:pt x="405177" y="8837"/>
                </a:lnTo>
                <a:lnTo>
                  <a:pt x="416933" y="4563"/>
                </a:lnTo>
                <a:lnTo>
                  <a:pt x="429712" y="1352"/>
                </a:lnTo>
                <a:lnTo>
                  <a:pt x="438951" y="601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76"/>
          <p:cNvSpPr/>
          <p:nvPr/>
        </p:nvSpPr>
        <p:spPr>
          <a:xfrm>
            <a:off x="6963727" y="2812315"/>
            <a:ext cx="393786" cy="364108"/>
          </a:xfrm>
          <a:custGeom>
            <a:avLst/>
            <a:gdLst/>
            <a:ahLst/>
            <a:cxnLst/>
            <a:rect l="0" t="0" r="0" b="0"/>
            <a:pathLst>
              <a:path w="393786" h="364108">
                <a:moveTo>
                  <a:pt x="25717" y="76617"/>
                </a:moveTo>
                <a:lnTo>
                  <a:pt x="30269" y="72066"/>
                </a:lnTo>
                <a:lnTo>
                  <a:pt x="42200" y="64685"/>
                </a:lnTo>
                <a:lnTo>
                  <a:pt x="48136" y="61042"/>
                </a:lnTo>
                <a:lnTo>
                  <a:pt x="62351" y="51915"/>
                </a:lnTo>
                <a:lnTo>
                  <a:pt x="70143" y="47767"/>
                </a:lnTo>
                <a:lnTo>
                  <a:pt x="78195" y="44049"/>
                </a:lnTo>
                <a:lnTo>
                  <a:pt x="86420" y="40617"/>
                </a:lnTo>
                <a:lnTo>
                  <a:pt x="97618" y="36425"/>
                </a:lnTo>
                <a:lnTo>
                  <a:pt x="149034" y="18548"/>
                </a:lnTo>
                <a:lnTo>
                  <a:pt x="159364" y="15044"/>
                </a:lnTo>
                <a:lnTo>
                  <a:pt x="175775" y="11756"/>
                </a:lnTo>
                <a:lnTo>
                  <a:pt x="196241" y="8612"/>
                </a:lnTo>
                <a:lnTo>
                  <a:pt x="219410" y="5562"/>
                </a:lnTo>
                <a:lnTo>
                  <a:pt x="239618" y="3530"/>
                </a:lnTo>
                <a:lnTo>
                  <a:pt x="257853" y="2175"/>
                </a:lnTo>
                <a:lnTo>
                  <a:pt x="287956" y="669"/>
                </a:lnTo>
                <a:lnTo>
                  <a:pt x="307685" y="0"/>
                </a:lnTo>
                <a:lnTo>
                  <a:pt x="314661" y="774"/>
                </a:lnTo>
                <a:lnTo>
                  <a:pt x="324952" y="4174"/>
                </a:lnTo>
                <a:lnTo>
                  <a:pt x="332701" y="8860"/>
                </a:lnTo>
                <a:lnTo>
                  <a:pt x="336101" y="11444"/>
                </a:lnTo>
                <a:lnTo>
                  <a:pt x="338367" y="14118"/>
                </a:lnTo>
                <a:lnTo>
                  <a:pt x="339878" y="16854"/>
                </a:lnTo>
                <a:lnTo>
                  <a:pt x="341557" y="22433"/>
                </a:lnTo>
                <a:lnTo>
                  <a:pt x="342303" y="28088"/>
                </a:lnTo>
                <a:lnTo>
                  <a:pt x="341550" y="30929"/>
                </a:lnTo>
                <a:lnTo>
                  <a:pt x="338173" y="36626"/>
                </a:lnTo>
                <a:lnTo>
                  <a:pt x="330957" y="44873"/>
                </a:lnTo>
                <a:lnTo>
                  <a:pt x="326365" y="49740"/>
                </a:lnTo>
                <a:lnTo>
                  <a:pt x="279364" y="97243"/>
                </a:lnTo>
                <a:lnTo>
                  <a:pt x="271967" y="103703"/>
                </a:lnTo>
                <a:lnTo>
                  <a:pt x="264179" y="109914"/>
                </a:lnTo>
                <a:lnTo>
                  <a:pt x="256129" y="115960"/>
                </a:lnTo>
                <a:lnTo>
                  <a:pt x="239565" y="127758"/>
                </a:lnTo>
                <a:lnTo>
                  <a:pt x="231148" y="133571"/>
                </a:lnTo>
                <a:lnTo>
                  <a:pt x="223631" y="139351"/>
                </a:lnTo>
                <a:lnTo>
                  <a:pt x="216715" y="145110"/>
                </a:lnTo>
                <a:lnTo>
                  <a:pt x="210200" y="150854"/>
                </a:lnTo>
                <a:lnTo>
                  <a:pt x="203950" y="155636"/>
                </a:lnTo>
                <a:lnTo>
                  <a:pt x="191927" y="163489"/>
                </a:lnTo>
                <a:lnTo>
                  <a:pt x="180233" y="170154"/>
                </a:lnTo>
                <a:lnTo>
                  <a:pt x="168686" y="176292"/>
                </a:lnTo>
                <a:lnTo>
                  <a:pt x="140030" y="190873"/>
                </a:lnTo>
                <a:lnTo>
                  <a:pt x="137169" y="191840"/>
                </a:lnTo>
                <a:lnTo>
                  <a:pt x="136213" y="191533"/>
                </a:lnTo>
                <a:lnTo>
                  <a:pt x="136529" y="190375"/>
                </a:lnTo>
                <a:lnTo>
                  <a:pt x="138644" y="189603"/>
                </a:lnTo>
                <a:lnTo>
                  <a:pt x="146075" y="188746"/>
                </a:lnTo>
                <a:lnTo>
                  <a:pt x="158267" y="185825"/>
                </a:lnTo>
                <a:lnTo>
                  <a:pt x="165520" y="183712"/>
                </a:lnTo>
                <a:lnTo>
                  <a:pt x="172259" y="182304"/>
                </a:lnTo>
                <a:lnTo>
                  <a:pt x="178657" y="181365"/>
                </a:lnTo>
                <a:lnTo>
                  <a:pt x="184828" y="180739"/>
                </a:lnTo>
                <a:lnTo>
                  <a:pt x="191799" y="179369"/>
                </a:lnTo>
                <a:lnTo>
                  <a:pt x="199303" y="177504"/>
                </a:lnTo>
                <a:lnTo>
                  <a:pt x="207163" y="175307"/>
                </a:lnTo>
                <a:lnTo>
                  <a:pt x="215261" y="173843"/>
                </a:lnTo>
                <a:lnTo>
                  <a:pt x="223518" y="172867"/>
                </a:lnTo>
                <a:lnTo>
                  <a:pt x="231879" y="172216"/>
                </a:lnTo>
                <a:lnTo>
                  <a:pt x="243169" y="171782"/>
                </a:lnTo>
                <a:lnTo>
                  <a:pt x="270953" y="171300"/>
                </a:lnTo>
                <a:lnTo>
                  <a:pt x="282553" y="172124"/>
                </a:lnTo>
                <a:lnTo>
                  <a:pt x="292192" y="173626"/>
                </a:lnTo>
                <a:lnTo>
                  <a:pt x="300522" y="175580"/>
                </a:lnTo>
                <a:lnTo>
                  <a:pt x="308933" y="177835"/>
                </a:lnTo>
                <a:lnTo>
                  <a:pt x="325898" y="182880"/>
                </a:lnTo>
                <a:lnTo>
                  <a:pt x="333470" y="185559"/>
                </a:lnTo>
                <a:lnTo>
                  <a:pt x="340424" y="188298"/>
                </a:lnTo>
                <a:lnTo>
                  <a:pt x="346964" y="191076"/>
                </a:lnTo>
                <a:lnTo>
                  <a:pt x="359312" y="196703"/>
                </a:lnTo>
                <a:lnTo>
                  <a:pt x="365271" y="199537"/>
                </a:lnTo>
                <a:lnTo>
                  <a:pt x="370197" y="203331"/>
                </a:lnTo>
                <a:lnTo>
                  <a:pt x="378210" y="212627"/>
                </a:lnTo>
                <a:lnTo>
                  <a:pt x="384946" y="220569"/>
                </a:lnTo>
                <a:lnTo>
                  <a:pt x="388076" y="224020"/>
                </a:lnTo>
                <a:lnTo>
                  <a:pt x="390162" y="228226"/>
                </a:lnTo>
                <a:lnTo>
                  <a:pt x="392480" y="237979"/>
                </a:lnTo>
                <a:lnTo>
                  <a:pt x="393511" y="246123"/>
                </a:lnTo>
                <a:lnTo>
                  <a:pt x="393785" y="249629"/>
                </a:lnTo>
                <a:lnTo>
                  <a:pt x="391551" y="258604"/>
                </a:lnTo>
                <a:lnTo>
                  <a:pt x="387383" y="268942"/>
                </a:lnTo>
                <a:lnTo>
                  <a:pt x="382355" y="279888"/>
                </a:lnTo>
                <a:lnTo>
                  <a:pt x="371866" y="291102"/>
                </a:lnTo>
                <a:lnTo>
                  <a:pt x="365068" y="296760"/>
                </a:lnTo>
                <a:lnTo>
                  <a:pt x="358631" y="301484"/>
                </a:lnTo>
                <a:lnTo>
                  <a:pt x="346399" y="309273"/>
                </a:lnTo>
                <a:lnTo>
                  <a:pt x="324252" y="323564"/>
                </a:lnTo>
                <a:lnTo>
                  <a:pt x="316181" y="327926"/>
                </a:lnTo>
                <a:lnTo>
                  <a:pt x="307942" y="331786"/>
                </a:lnTo>
                <a:lnTo>
                  <a:pt x="299592" y="335312"/>
                </a:lnTo>
                <a:lnTo>
                  <a:pt x="291168" y="338616"/>
                </a:lnTo>
                <a:lnTo>
                  <a:pt x="274188" y="344826"/>
                </a:lnTo>
                <a:lnTo>
                  <a:pt x="264706" y="347815"/>
                </a:lnTo>
                <a:lnTo>
                  <a:pt x="244012" y="353677"/>
                </a:lnTo>
                <a:lnTo>
                  <a:pt x="233160" y="355621"/>
                </a:lnTo>
                <a:lnTo>
                  <a:pt x="222115" y="356917"/>
                </a:lnTo>
                <a:lnTo>
                  <a:pt x="210942" y="357781"/>
                </a:lnTo>
                <a:lnTo>
                  <a:pt x="200635" y="359310"/>
                </a:lnTo>
                <a:lnTo>
                  <a:pt x="190907" y="361281"/>
                </a:lnTo>
                <a:lnTo>
                  <a:pt x="181563" y="363548"/>
                </a:lnTo>
                <a:lnTo>
                  <a:pt x="172478" y="364107"/>
                </a:lnTo>
                <a:lnTo>
                  <a:pt x="163562" y="363527"/>
                </a:lnTo>
                <a:lnTo>
                  <a:pt x="154761" y="362188"/>
                </a:lnTo>
                <a:lnTo>
                  <a:pt x="143179" y="361295"/>
                </a:lnTo>
                <a:lnTo>
                  <a:pt x="129743" y="360700"/>
                </a:lnTo>
                <a:lnTo>
                  <a:pt x="115070" y="360303"/>
                </a:lnTo>
                <a:lnTo>
                  <a:pt x="101478" y="359086"/>
                </a:lnTo>
                <a:lnTo>
                  <a:pt x="88607" y="357322"/>
                </a:lnTo>
                <a:lnTo>
                  <a:pt x="76217" y="355194"/>
                </a:lnTo>
                <a:lnTo>
                  <a:pt x="65099" y="351870"/>
                </a:lnTo>
                <a:lnTo>
                  <a:pt x="54829" y="347749"/>
                </a:lnTo>
                <a:lnTo>
                  <a:pt x="12660" y="327228"/>
                </a:lnTo>
                <a:lnTo>
                  <a:pt x="7849" y="323572"/>
                </a:lnTo>
                <a:lnTo>
                  <a:pt x="0" y="3166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77"/>
          <p:cNvSpPr/>
          <p:nvPr/>
        </p:nvSpPr>
        <p:spPr>
          <a:xfrm>
            <a:off x="3090951" y="2717606"/>
            <a:ext cx="430323" cy="505655"/>
          </a:xfrm>
          <a:custGeom>
            <a:avLst/>
            <a:gdLst/>
            <a:ahLst/>
            <a:cxnLst/>
            <a:rect l="0" t="0" r="0" b="0"/>
            <a:pathLst>
              <a:path w="430323" h="505655">
                <a:moveTo>
                  <a:pt x="92303" y="145608"/>
                </a:moveTo>
                <a:lnTo>
                  <a:pt x="108742" y="153828"/>
                </a:lnTo>
                <a:lnTo>
                  <a:pt x="104688" y="154076"/>
                </a:lnTo>
                <a:lnTo>
                  <a:pt x="102465" y="153159"/>
                </a:lnTo>
                <a:lnTo>
                  <a:pt x="94785" y="147316"/>
                </a:lnTo>
                <a:lnTo>
                  <a:pt x="89279" y="142240"/>
                </a:lnTo>
                <a:lnTo>
                  <a:pt x="85525" y="140505"/>
                </a:lnTo>
                <a:lnTo>
                  <a:pt x="76273" y="138578"/>
                </a:lnTo>
                <a:lnTo>
                  <a:pt x="63271" y="130101"/>
                </a:lnTo>
                <a:lnTo>
                  <a:pt x="55804" y="123840"/>
                </a:lnTo>
                <a:lnTo>
                  <a:pt x="42426" y="114344"/>
                </a:lnTo>
                <a:lnTo>
                  <a:pt x="36192" y="110478"/>
                </a:lnTo>
                <a:lnTo>
                  <a:pt x="32036" y="106948"/>
                </a:lnTo>
                <a:lnTo>
                  <a:pt x="29265" y="103643"/>
                </a:lnTo>
                <a:lnTo>
                  <a:pt x="27418" y="100486"/>
                </a:lnTo>
                <a:lnTo>
                  <a:pt x="20285" y="94439"/>
                </a:lnTo>
                <a:lnTo>
                  <a:pt x="15717" y="91493"/>
                </a:lnTo>
                <a:lnTo>
                  <a:pt x="8100" y="83140"/>
                </a:lnTo>
                <a:lnTo>
                  <a:pt x="2492" y="74030"/>
                </a:lnTo>
                <a:lnTo>
                  <a:pt x="0" y="66806"/>
                </a:lnTo>
                <a:lnTo>
                  <a:pt x="288" y="64498"/>
                </a:lnTo>
                <a:lnTo>
                  <a:pt x="1432" y="62960"/>
                </a:lnTo>
                <a:lnTo>
                  <a:pt x="14664" y="55940"/>
                </a:lnTo>
                <a:lnTo>
                  <a:pt x="22237" y="53369"/>
                </a:lnTo>
                <a:lnTo>
                  <a:pt x="29730" y="51273"/>
                </a:lnTo>
                <a:lnTo>
                  <a:pt x="39411" y="47167"/>
                </a:lnTo>
                <a:lnTo>
                  <a:pt x="52603" y="44707"/>
                </a:lnTo>
                <a:lnTo>
                  <a:pt x="60121" y="44051"/>
                </a:lnTo>
                <a:lnTo>
                  <a:pt x="73556" y="40782"/>
                </a:lnTo>
                <a:lnTo>
                  <a:pt x="79805" y="38577"/>
                </a:lnTo>
                <a:lnTo>
                  <a:pt x="90639" y="36154"/>
                </a:lnTo>
                <a:lnTo>
                  <a:pt x="104529" y="33586"/>
                </a:lnTo>
                <a:lnTo>
                  <a:pt x="120456" y="30922"/>
                </a:lnTo>
                <a:lnTo>
                  <a:pt x="132979" y="29146"/>
                </a:lnTo>
                <a:lnTo>
                  <a:pt x="143233" y="27962"/>
                </a:lnTo>
                <a:lnTo>
                  <a:pt x="151974" y="27172"/>
                </a:lnTo>
                <a:lnTo>
                  <a:pt x="164469" y="24741"/>
                </a:lnTo>
                <a:lnTo>
                  <a:pt x="179466" y="21215"/>
                </a:lnTo>
                <a:lnTo>
                  <a:pt x="196132" y="16960"/>
                </a:lnTo>
                <a:lnTo>
                  <a:pt x="210100" y="14123"/>
                </a:lnTo>
                <a:lnTo>
                  <a:pt x="222270" y="12231"/>
                </a:lnTo>
                <a:lnTo>
                  <a:pt x="233240" y="10971"/>
                </a:lnTo>
                <a:lnTo>
                  <a:pt x="243411" y="9177"/>
                </a:lnTo>
                <a:lnTo>
                  <a:pt x="253049" y="7029"/>
                </a:lnTo>
                <a:lnTo>
                  <a:pt x="262332" y="4645"/>
                </a:lnTo>
                <a:lnTo>
                  <a:pt x="272331" y="3055"/>
                </a:lnTo>
                <a:lnTo>
                  <a:pt x="282807" y="1996"/>
                </a:lnTo>
                <a:lnTo>
                  <a:pt x="302702" y="818"/>
                </a:lnTo>
                <a:lnTo>
                  <a:pt x="317894" y="295"/>
                </a:lnTo>
                <a:lnTo>
                  <a:pt x="350809" y="0"/>
                </a:lnTo>
                <a:lnTo>
                  <a:pt x="360843" y="911"/>
                </a:lnTo>
                <a:lnTo>
                  <a:pt x="369437" y="2471"/>
                </a:lnTo>
                <a:lnTo>
                  <a:pt x="377072" y="4464"/>
                </a:lnTo>
                <a:lnTo>
                  <a:pt x="384067" y="6744"/>
                </a:lnTo>
                <a:lnTo>
                  <a:pt x="396919" y="11819"/>
                </a:lnTo>
                <a:lnTo>
                  <a:pt x="410313" y="20030"/>
                </a:lnTo>
                <a:lnTo>
                  <a:pt x="423372" y="31338"/>
                </a:lnTo>
                <a:lnTo>
                  <a:pt x="429310" y="37037"/>
                </a:lnTo>
                <a:lnTo>
                  <a:pt x="430322" y="40842"/>
                </a:lnTo>
                <a:lnTo>
                  <a:pt x="430044" y="45285"/>
                </a:lnTo>
                <a:lnTo>
                  <a:pt x="427642" y="60638"/>
                </a:lnTo>
                <a:lnTo>
                  <a:pt x="427080" y="75459"/>
                </a:lnTo>
                <a:lnTo>
                  <a:pt x="426690" y="129456"/>
                </a:lnTo>
                <a:lnTo>
                  <a:pt x="425718" y="138651"/>
                </a:lnTo>
                <a:lnTo>
                  <a:pt x="424117" y="148590"/>
                </a:lnTo>
                <a:lnTo>
                  <a:pt x="419799" y="171699"/>
                </a:lnTo>
                <a:lnTo>
                  <a:pt x="414705" y="201019"/>
                </a:lnTo>
                <a:lnTo>
                  <a:pt x="412965" y="214934"/>
                </a:lnTo>
                <a:lnTo>
                  <a:pt x="411805" y="228020"/>
                </a:lnTo>
                <a:lnTo>
                  <a:pt x="411032" y="240555"/>
                </a:lnTo>
                <a:lnTo>
                  <a:pt x="410174" y="279882"/>
                </a:lnTo>
                <a:lnTo>
                  <a:pt x="409622" y="373638"/>
                </a:lnTo>
                <a:lnTo>
                  <a:pt x="410529" y="394783"/>
                </a:lnTo>
                <a:lnTo>
                  <a:pt x="412086" y="414595"/>
                </a:lnTo>
                <a:lnTo>
                  <a:pt x="415404" y="448038"/>
                </a:lnTo>
                <a:lnTo>
                  <a:pt x="416289" y="459623"/>
                </a:lnTo>
                <a:lnTo>
                  <a:pt x="416879" y="469252"/>
                </a:lnTo>
                <a:lnTo>
                  <a:pt x="420075" y="485030"/>
                </a:lnTo>
                <a:lnTo>
                  <a:pt x="426631" y="5056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78"/>
          <p:cNvSpPr/>
          <p:nvPr/>
        </p:nvSpPr>
        <p:spPr>
          <a:xfrm>
            <a:off x="3328987" y="2828925"/>
            <a:ext cx="505778" cy="137161"/>
          </a:xfrm>
          <a:custGeom>
            <a:avLst/>
            <a:gdLst/>
            <a:ahLst/>
            <a:cxnLst/>
            <a:rect l="0" t="0" r="0" b="0"/>
            <a:pathLst>
              <a:path w="505778" h="137161">
                <a:moveTo>
                  <a:pt x="0" y="137160"/>
                </a:moveTo>
                <a:lnTo>
                  <a:pt x="9102" y="132609"/>
                </a:lnTo>
                <a:lnTo>
                  <a:pt x="18650" y="130374"/>
                </a:lnTo>
                <a:lnTo>
                  <a:pt x="29244" y="129382"/>
                </a:lnTo>
                <a:lnTo>
                  <a:pt x="40302" y="128940"/>
                </a:lnTo>
                <a:lnTo>
                  <a:pt x="50681" y="127870"/>
                </a:lnTo>
                <a:lnTo>
                  <a:pt x="79992" y="124141"/>
                </a:lnTo>
                <a:lnTo>
                  <a:pt x="98096" y="120860"/>
                </a:lnTo>
                <a:lnTo>
                  <a:pt x="117785" y="116769"/>
                </a:lnTo>
                <a:lnTo>
                  <a:pt x="171742" y="104448"/>
                </a:lnTo>
                <a:lnTo>
                  <a:pt x="185932" y="101064"/>
                </a:lnTo>
                <a:lnTo>
                  <a:pt x="234719" y="87145"/>
                </a:lnTo>
                <a:lnTo>
                  <a:pt x="265065" y="78099"/>
                </a:lnTo>
                <a:lnTo>
                  <a:pt x="294820" y="68258"/>
                </a:lnTo>
                <a:lnTo>
                  <a:pt x="353281" y="47164"/>
                </a:lnTo>
                <a:lnTo>
                  <a:pt x="416990" y="22970"/>
                </a:lnTo>
                <a:lnTo>
                  <a:pt x="431346" y="18171"/>
                </a:lnTo>
                <a:lnTo>
                  <a:pt x="442821" y="14971"/>
                </a:lnTo>
                <a:lnTo>
                  <a:pt x="452377" y="12838"/>
                </a:lnTo>
                <a:lnTo>
                  <a:pt x="461604" y="10464"/>
                </a:lnTo>
                <a:lnTo>
                  <a:pt x="470614" y="7928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79"/>
          <p:cNvSpPr/>
          <p:nvPr/>
        </p:nvSpPr>
        <p:spPr>
          <a:xfrm>
            <a:off x="6860857" y="2812268"/>
            <a:ext cx="467414" cy="381501"/>
          </a:xfrm>
          <a:custGeom>
            <a:avLst/>
            <a:gdLst/>
            <a:ahLst/>
            <a:cxnLst/>
            <a:rect l="0" t="0" r="0" b="0"/>
            <a:pathLst>
              <a:path w="467414" h="381501">
                <a:moveTo>
                  <a:pt x="0" y="68092"/>
                </a:moveTo>
                <a:lnTo>
                  <a:pt x="12735" y="61248"/>
                </a:lnTo>
                <a:lnTo>
                  <a:pt x="19312" y="56160"/>
                </a:lnTo>
                <a:lnTo>
                  <a:pt x="23353" y="54422"/>
                </a:lnTo>
                <a:lnTo>
                  <a:pt x="32921" y="52491"/>
                </a:lnTo>
                <a:lnTo>
                  <a:pt x="43524" y="49093"/>
                </a:lnTo>
                <a:lnTo>
                  <a:pt x="49018" y="46853"/>
                </a:lnTo>
                <a:lnTo>
                  <a:pt x="65064" y="42503"/>
                </a:lnTo>
                <a:lnTo>
                  <a:pt x="115913" y="30049"/>
                </a:lnTo>
                <a:lnTo>
                  <a:pt x="137283" y="25585"/>
                </a:lnTo>
                <a:lnTo>
                  <a:pt x="154386" y="22609"/>
                </a:lnTo>
                <a:lnTo>
                  <a:pt x="168647" y="20625"/>
                </a:lnTo>
                <a:lnTo>
                  <a:pt x="181011" y="18349"/>
                </a:lnTo>
                <a:lnTo>
                  <a:pt x="192112" y="15880"/>
                </a:lnTo>
                <a:lnTo>
                  <a:pt x="202370" y="13282"/>
                </a:lnTo>
                <a:lnTo>
                  <a:pt x="212066" y="10597"/>
                </a:lnTo>
                <a:lnTo>
                  <a:pt x="230459" y="5073"/>
                </a:lnTo>
                <a:lnTo>
                  <a:pt x="239364" y="3219"/>
                </a:lnTo>
                <a:lnTo>
                  <a:pt x="248159" y="1984"/>
                </a:lnTo>
                <a:lnTo>
                  <a:pt x="256879" y="1159"/>
                </a:lnTo>
                <a:lnTo>
                  <a:pt x="265550" y="610"/>
                </a:lnTo>
                <a:lnTo>
                  <a:pt x="282805" y="0"/>
                </a:lnTo>
                <a:lnTo>
                  <a:pt x="290454" y="789"/>
                </a:lnTo>
                <a:lnTo>
                  <a:pt x="304033" y="4207"/>
                </a:lnTo>
                <a:lnTo>
                  <a:pt x="316418" y="8901"/>
                </a:lnTo>
                <a:lnTo>
                  <a:pt x="327321" y="14162"/>
                </a:lnTo>
                <a:lnTo>
                  <a:pt x="335341" y="19676"/>
                </a:lnTo>
                <a:lnTo>
                  <a:pt x="337860" y="22479"/>
                </a:lnTo>
                <a:lnTo>
                  <a:pt x="339540" y="25301"/>
                </a:lnTo>
                <a:lnTo>
                  <a:pt x="340660" y="28134"/>
                </a:lnTo>
                <a:lnTo>
                  <a:pt x="344445" y="33823"/>
                </a:lnTo>
                <a:lnTo>
                  <a:pt x="346788" y="36673"/>
                </a:lnTo>
                <a:lnTo>
                  <a:pt x="348350" y="39526"/>
                </a:lnTo>
                <a:lnTo>
                  <a:pt x="350085" y="45236"/>
                </a:lnTo>
                <a:lnTo>
                  <a:pt x="349595" y="48092"/>
                </a:lnTo>
                <a:lnTo>
                  <a:pt x="344505" y="59520"/>
                </a:lnTo>
                <a:lnTo>
                  <a:pt x="343970" y="62377"/>
                </a:lnTo>
                <a:lnTo>
                  <a:pt x="338295" y="70632"/>
                </a:lnTo>
                <a:lnTo>
                  <a:pt x="330376" y="80650"/>
                </a:lnTo>
                <a:lnTo>
                  <a:pt x="323681" y="91453"/>
                </a:lnTo>
                <a:lnTo>
                  <a:pt x="317531" y="100065"/>
                </a:lnTo>
                <a:lnTo>
                  <a:pt x="314557" y="103695"/>
                </a:lnTo>
                <a:lnTo>
                  <a:pt x="306173" y="110268"/>
                </a:lnTo>
                <a:lnTo>
                  <a:pt x="293283" y="119323"/>
                </a:lnTo>
                <a:lnTo>
                  <a:pt x="285606" y="125151"/>
                </a:lnTo>
                <a:lnTo>
                  <a:pt x="275843" y="130916"/>
                </a:lnTo>
                <a:lnTo>
                  <a:pt x="265155" y="136654"/>
                </a:lnTo>
                <a:lnTo>
                  <a:pt x="254054" y="143331"/>
                </a:lnTo>
                <a:lnTo>
                  <a:pt x="242770" y="152649"/>
                </a:lnTo>
                <a:lnTo>
                  <a:pt x="235190" y="156848"/>
                </a:lnTo>
                <a:lnTo>
                  <a:pt x="226325" y="160600"/>
                </a:lnTo>
                <a:lnTo>
                  <a:pt x="216607" y="164054"/>
                </a:lnTo>
                <a:lnTo>
                  <a:pt x="203267" y="170432"/>
                </a:lnTo>
                <a:lnTo>
                  <a:pt x="194163" y="175488"/>
                </a:lnTo>
                <a:lnTo>
                  <a:pt x="183684" y="179288"/>
                </a:lnTo>
                <a:lnTo>
                  <a:pt x="177522" y="183552"/>
                </a:lnTo>
                <a:lnTo>
                  <a:pt x="174546" y="184118"/>
                </a:lnTo>
                <a:lnTo>
                  <a:pt x="171609" y="183542"/>
                </a:lnTo>
                <a:lnTo>
                  <a:pt x="168699" y="182206"/>
                </a:lnTo>
                <a:lnTo>
                  <a:pt x="167710" y="181316"/>
                </a:lnTo>
                <a:lnTo>
                  <a:pt x="168005" y="180722"/>
                </a:lnTo>
                <a:lnTo>
                  <a:pt x="169153" y="180326"/>
                </a:lnTo>
                <a:lnTo>
                  <a:pt x="177840" y="172847"/>
                </a:lnTo>
                <a:lnTo>
                  <a:pt x="183180" y="167672"/>
                </a:lnTo>
                <a:lnTo>
                  <a:pt x="186891" y="165911"/>
                </a:lnTo>
                <a:lnTo>
                  <a:pt x="205023" y="161528"/>
                </a:lnTo>
                <a:lnTo>
                  <a:pt x="230186" y="153751"/>
                </a:lnTo>
                <a:lnTo>
                  <a:pt x="242040" y="150916"/>
                </a:lnTo>
                <a:lnTo>
                  <a:pt x="252801" y="149025"/>
                </a:lnTo>
                <a:lnTo>
                  <a:pt x="262831" y="147765"/>
                </a:lnTo>
                <a:lnTo>
                  <a:pt x="273329" y="146924"/>
                </a:lnTo>
                <a:lnTo>
                  <a:pt x="284136" y="146364"/>
                </a:lnTo>
                <a:lnTo>
                  <a:pt x="307258" y="145742"/>
                </a:lnTo>
                <a:lnTo>
                  <a:pt x="333410" y="145465"/>
                </a:lnTo>
                <a:lnTo>
                  <a:pt x="347051" y="146344"/>
                </a:lnTo>
                <a:lnTo>
                  <a:pt x="360907" y="147882"/>
                </a:lnTo>
                <a:lnTo>
                  <a:pt x="374907" y="149860"/>
                </a:lnTo>
                <a:lnTo>
                  <a:pt x="386146" y="152132"/>
                </a:lnTo>
                <a:lnTo>
                  <a:pt x="395543" y="154598"/>
                </a:lnTo>
                <a:lnTo>
                  <a:pt x="403713" y="157195"/>
                </a:lnTo>
                <a:lnTo>
                  <a:pt x="417870" y="162621"/>
                </a:lnTo>
                <a:lnTo>
                  <a:pt x="430513" y="169160"/>
                </a:lnTo>
                <a:lnTo>
                  <a:pt x="442481" y="178416"/>
                </a:lnTo>
                <a:lnTo>
                  <a:pt x="455379" y="189786"/>
                </a:lnTo>
                <a:lnTo>
                  <a:pt x="457891" y="193036"/>
                </a:lnTo>
                <a:lnTo>
                  <a:pt x="462378" y="203114"/>
                </a:lnTo>
                <a:lnTo>
                  <a:pt x="466805" y="212557"/>
                </a:lnTo>
                <a:lnTo>
                  <a:pt x="467413" y="217742"/>
                </a:lnTo>
                <a:lnTo>
                  <a:pt x="465550" y="228583"/>
                </a:lnTo>
                <a:lnTo>
                  <a:pt x="464086" y="239751"/>
                </a:lnTo>
                <a:lnTo>
                  <a:pt x="462483" y="251065"/>
                </a:lnTo>
                <a:lnTo>
                  <a:pt x="458595" y="262443"/>
                </a:lnTo>
                <a:lnTo>
                  <a:pt x="453693" y="273850"/>
                </a:lnTo>
                <a:lnTo>
                  <a:pt x="451051" y="279559"/>
                </a:lnTo>
                <a:lnTo>
                  <a:pt x="445481" y="286222"/>
                </a:lnTo>
                <a:lnTo>
                  <a:pt x="437957" y="293522"/>
                </a:lnTo>
                <a:lnTo>
                  <a:pt x="422296" y="307348"/>
                </a:lnTo>
                <a:lnTo>
                  <a:pt x="412159" y="316668"/>
                </a:lnTo>
                <a:lnTo>
                  <a:pt x="401939" y="323985"/>
                </a:lnTo>
                <a:lnTo>
                  <a:pt x="390094" y="330412"/>
                </a:lnTo>
                <a:lnTo>
                  <a:pt x="382935" y="333459"/>
                </a:lnTo>
                <a:lnTo>
                  <a:pt x="375305" y="336443"/>
                </a:lnTo>
                <a:lnTo>
                  <a:pt x="323609" y="354296"/>
                </a:lnTo>
                <a:lnTo>
                  <a:pt x="281304" y="368581"/>
                </a:lnTo>
                <a:lnTo>
                  <a:pt x="270403" y="371288"/>
                </a:lnTo>
                <a:lnTo>
                  <a:pt x="260279" y="373093"/>
                </a:lnTo>
                <a:lnTo>
                  <a:pt x="250672" y="374296"/>
                </a:lnTo>
                <a:lnTo>
                  <a:pt x="241410" y="375098"/>
                </a:lnTo>
                <a:lnTo>
                  <a:pt x="232377" y="375632"/>
                </a:lnTo>
                <a:lnTo>
                  <a:pt x="223498" y="375989"/>
                </a:lnTo>
                <a:lnTo>
                  <a:pt x="212817" y="377179"/>
                </a:lnTo>
                <a:lnTo>
                  <a:pt x="200932" y="378925"/>
                </a:lnTo>
                <a:lnTo>
                  <a:pt x="188248" y="381041"/>
                </a:lnTo>
                <a:lnTo>
                  <a:pt x="177887" y="381500"/>
                </a:lnTo>
                <a:lnTo>
                  <a:pt x="169074" y="380853"/>
                </a:lnTo>
                <a:lnTo>
                  <a:pt x="161293" y="379469"/>
                </a:lnTo>
                <a:lnTo>
                  <a:pt x="153248" y="378546"/>
                </a:lnTo>
                <a:lnTo>
                  <a:pt x="145028" y="377932"/>
                </a:lnTo>
                <a:lnTo>
                  <a:pt x="136691" y="377521"/>
                </a:lnTo>
                <a:lnTo>
                  <a:pt x="126369" y="376296"/>
                </a:lnTo>
                <a:lnTo>
                  <a:pt x="114726" y="374526"/>
                </a:lnTo>
                <a:lnTo>
                  <a:pt x="102201" y="372394"/>
                </a:lnTo>
                <a:lnTo>
                  <a:pt x="92899" y="370020"/>
                </a:lnTo>
                <a:lnTo>
                  <a:pt x="80024" y="364842"/>
                </a:lnTo>
                <a:lnTo>
                  <a:pt x="66046" y="356826"/>
                </a:lnTo>
                <a:lnTo>
                  <a:pt x="52214" y="347865"/>
                </a:lnTo>
                <a:lnTo>
                  <a:pt x="47191" y="344142"/>
                </a:lnTo>
                <a:lnTo>
                  <a:pt x="34290" y="3338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80"/>
          <p:cNvSpPr/>
          <p:nvPr/>
        </p:nvSpPr>
        <p:spPr>
          <a:xfrm>
            <a:off x="3089487" y="2676196"/>
            <a:ext cx="419361" cy="478485"/>
          </a:xfrm>
          <a:custGeom>
            <a:avLst/>
            <a:gdLst/>
            <a:ahLst/>
            <a:cxnLst/>
            <a:rect l="0" t="0" r="0" b="0"/>
            <a:pathLst>
              <a:path w="419361" h="478485">
                <a:moveTo>
                  <a:pt x="8042" y="178446"/>
                </a:moveTo>
                <a:lnTo>
                  <a:pt x="662" y="163684"/>
                </a:lnTo>
                <a:lnTo>
                  <a:pt x="0" y="154740"/>
                </a:lnTo>
                <a:lnTo>
                  <a:pt x="658" y="141240"/>
                </a:lnTo>
                <a:lnTo>
                  <a:pt x="2167" y="133640"/>
                </a:lnTo>
                <a:lnTo>
                  <a:pt x="4126" y="125715"/>
                </a:lnTo>
                <a:lnTo>
                  <a:pt x="5431" y="116622"/>
                </a:lnTo>
                <a:lnTo>
                  <a:pt x="6302" y="106750"/>
                </a:lnTo>
                <a:lnTo>
                  <a:pt x="7269" y="88479"/>
                </a:lnTo>
                <a:lnTo>
                  <a:pt x="7699" y="77183"/>
                </a:lnTo>
                <a:lnTo>
                  <a:pt x="7940" y="65469"/>
                </a:lnTo>
                <a:lnTo>
                  <a:pt x="8927" y="62170"/>
                </a:lnTo>
                <a:lnTo>
                  <a:pt x="13914" y="52977"/>
                </a:lnTo>
                <a:lnTo>
                  <a:pt x="15414" y="47117"/>
                </a:lnTo>
                <a:lnTo>
                  <a:pt x="16767" y="45174"/>
                </a:lnTo>
                <a:lnTo>
                  <a:pt x="18621" y="43878"/>
                </a:lnTo>
                <a:lnTo>
                  <a:pt x="23890" y="41798"/>
                </a:lnTo>
                <a:lnTo>
                  <a:pt x="29354" y="36887"/>
                </a:lnTo>
                <a:lnTo>
                  <a:pt x="31775" y="35496"/>
                </a:lnTo>
                <a:lnTo>
                  <a:pt x="37005" y="33950"/>
                </a:lnTo>
                <a:lnTo>
                  <a:pt x="47585" y="33263"/>
                </a:lnTo>
                <a:lnTo>
                  <a:pt x="68558" y="32822"/>
                </a:lnTo>
                <a:lnTo>
                  <a:pt x="78118" y="30222"/>
                </a:lnTo>
                <a:lnTo>
                  <a:pt x="88717" y="26844"/>
                </a:lnTo>
                <a:lnTo>
                  <a:pt x="99778" y="25342"/>
                </a:lnTo>
                <a:lnTo>
                  <a:pt x="111044" y="24675"/>
                </a:lnTo>
                <a:lnTo>
                  <a:pt x="116715" y="24497"/>
                </a:lnTo>
                <a:lnTo>
                  <a:pt x="128096" y="21759"/>
                </a:lnTo>
                <a:lnTo>
                  <a:pt x="133799" y="19696"/>
                </a:lnTo>
                <a:lnTo>
                  <a:pt x="142362" y="18320"/>
                </a:lnTo>
                <a:lnTo>
                  <a:pt x="152834" y="17403"/>
                </a:lnTo>
                <a:lnTo>
                  <a:pt x="164578" y="16791"/>
                </a:lnTo>
                <a:lnTo>
                  <a:pt x="231165" y="11380"/>
                </a:lnTo>
                <a:lnTo>
                  <a:pt x="250136" y="8966"/>
                </a:lnTo>
                <a:lnTo>
                  <a:pt x="264688" y="6404"/>
                </a:lnTo>
                <a:lnTo>
                  <a:pt x="276295" y="3744"/>
                </a:lnTo>
                <a:lnTo>
                  <a:pt x="286890" y="1971"/>
                </a:lnTo>
                <a:lnTo>
                  <a:pt x="296811" y="788"/>
                </a:lnTo>
                <a:lnTo>
                  <a:pt x="306282" y="0"/>
                </a:lnTo>
                <a:lnTo>
                  <a:pt x="314502" y="427"/>
                </a:lnTo>
                <a:lnTo>
                  <a:pt x="321886" y="1664"/>
                </a:lnTo>
                <a:lnTo>
                  <a:pt x="328714" y="3441"/>
                </a:lnTo>
                <a:lnTo>
                  <a:pt x="336124" y="4626"/>
                </a:lnTo>
                <a:lnTo>
                  <a:pt x="343921" y="5416"/>
                </a:lnTo>
                <a:lnTo>
                  <a:pt x="351976" y="5943"/>
                </a:lnTo>
                <a:lnTo>
                  <a:pt x="359252" y="7246"/>
                </a:lnTo>
                <a:lnTo>
                  <a:pt x="366007" y="9068"/>
                </a:lnTo>
                <a:lnTo>
                  <a:pt x="372416" y="11235"/>
                </a:lnTo>
                <a:lnTo>
                  <a:pt x="384616" y="18723"/>
                </a:lnTo>
                <a:lnTo>
                  <a:pt x="395436" y="27448"/>
                </a:lnTo>
                <a:lnTo>
                  <a:pt x="403420" y="34501"/>
                </a:lnTo>
                <a:lnTo>
                  <a:pt x="410143" y="45890"/>
                </a:lnTo>
                <a:lnTo>
                  <a:pt x="413270" y="52928"/>
                </a:lnTo>
                <a:lnTo>
                  <a:pt x="415354" y="63335"/>
                </a:lnTo>
                <a:lnTo>
                  <a:pt x="416743" y="75988"/>
                </a:lnTo>
                <a:lnTo>
                  <a:pt x="417670" y="90138"/>
                </a:lnTo>
                <a:lnTo>
                  <a:pt x="418699" y="113481"/>
                </a:lnTo>
                <a:lnTo>
                  <a:pt x="419279" y="140147"/>
                </a:lnTo>
                <a:lnTo>
                  <a:pt x="419360" y="147198"/>
                </a:lnTo>
                <a:lnTo>
                  <a:pt x="418462" y="157614"/>
                </a:lnTo>
                <a:lnTo>
                  <a:pt x="416910" y="170273"/>
                </a:lnTo>
                <a:lnTo>
                  <a:pt x="414923" y="184428"/>
                </a:lnTo>
                <a:lnTo>
                  <a:pt x="413599" y="196721"/>
                </a:lnTo>
                <a:lnTo>
                  <a:pt x="412716" y="207775"/>
                </a:lnTo>
                <a:lnTo>
                  <a:pt x="412127" y="218001"/>
                </a:lnTo>
                <a:lnTo>
                  <a:pt x="408933" y="249683"/>
                </a:lnTo>
                <a:lnTo>
                  <a:pt x="406748" y="268800"/>
                </a:lnTo>
                <a:lnTo>
                  <a:pt x="405291" y="284402"/>
                </a:lnTo>
                <a:lnTo>
                  <a:pt x="404320" y="297661"/>
                </a:lnTo>
                <a:lnTo>
                  <a:pt x="403673" y="309358"/>
                </a:lnTo>
                <a:lnTo>
                  <a:pt x="402289" y="321918"/>
                </a:lnTo>
                <a:lnTo>
                  <a:pt x="400413" y="335054"/>
                </a:lnTo>
                <a:lnTo>
                  <a:pt x="398210" y="348574"/>
                </a:lnTo>
                <a:lnTo>
                  <a:pt x="397695" y="363302"/>
                </a:lnTo>
                <a:lnTo>
                  <a:pt x="398303" y="378836"/>
                </a:lnTo>
                <a:lnTo>
                  <a:pt x="400567" y="406573"/>
                </a:lnTo>
                <a:lnTo>
                  <a:pt x="401573" y="422076"/>
                </a:lnTo>
                <a:lnTo>
                  <a:pt x="402020" y="444841"/>
                </a:lnTo>
                <a:lnTo>
                  <a:pt x="402377" y="4784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81"/>
          <p:cNvSpPr/>
          <p:nvPr/>
        </p:nvSpPr>
        <p:spPr>
          <a:xfrm>
            <a:off x="3320414" y="2777489"/>
            <a:ext cx="505779" cy="188597"/>
          </a:xfrm>
          <a:custGeom>
            <a:avLst/>
            <a:gdLst/>
            <a:ahLst/>
            <a:cxnLst/>
            <a:rect l="0" t="0" r="0" b="0"/>
            <a:pathLst>
              <a:path w="505779" h="188597">
                <a:moveTo>
                  <a:pt x="0" y="188596"/>
                </a:moveTo>
                <a:lnTo>
                  <a:pt x="4551" y="179494"/>
                </a:lnTo>
                <a:lnTo>
                  <a:pt x="6844" y="175860"/>
                </a:lnTo>
                <a:lnTo>
                  <a:pt x="9326" y="172485"/>
                </a:lnTo>
                <a:lnTo>
                  <a:pt x="11932" y="169283"/>
                </a:lnTo>
                <a:lnTo>
                  <a:pt x="15575" y="166196"/>
                </a:lnTo>
                <a:lnTo>
                  <a:pt x="19909" y="163185"/>
                </a:lnTo>
                <a:lnTo>
                  <a:pt x="29803" y="157299"/>
                </a:lnTo>
                <a:lnTo>
                  <a:pt x="40551" y="151509"/>
                </a:lnTo>
                <a:lnTo>
                  <a:pt x="50847" y="147678"/>
                </a:lnTo>
                <a:lnTo>
                  <a:pt x="64378" y="143220"/>
                </a:lnTo>
                <a:lnTo>
                  <a:pt x="80066" y="138343"/>
                </a:lnTo>
                <a:lnTo>
                  <a:pt x="107658" y="130384"/>
                </a:lnTo>
                <a:lnTo>
                  <a:pt x="144612" y="120548"/>
                </a:lnTo>
                <a:lnTo>
                  <a:pt x="191232" y="108691"/>
                </a:lnTo>
                <a:lnTo>
                  <a:pt x="202736" y="104846"/>
                </a:lnTo>
                <a:lnTo>
                  <a:pt x="214215" y="100377"/>
                </a:lnTo>
                <a:lnTo>
                  <a:pt x="225677" y="95493"/>
                </a:lnTo>
                <a:lnTo>
                  <a:pt x="237129" y="91285"/>
                </a:lnTo>
                <a:lnTo>
                  <a:pt x="248574" y="87527"/>
                </a:lnTo>
                <a:lnTo>
                  <a:pt x="260014" y="84069"/>
                </a:lnTo>
                <a:lnTo>
                  <a:pt x="282885" y="77687"/>
                </a:lnTo>
                <a:lnTo>
                  <a:pt x="328611" y="65828"/>
                </a:lnTo>
                <a:lnTo>
                  <a:pt x="341947" y="61983"/>
                </a:lnTo>
                <a:lnTo>
                  <a:pt x="372004" y="52631"/>
                </a:lnTo>
                <a:lnTo>
                  <a:pt x="421056" y="36656"/>
                </a:lnTo>
                <a:lnTo>
                  <a:pt x="435009" y="31105"/>
                </a:lnTo>
                <a:lnTo>
                  <a:pt x="447169" y="25499"/>
                </a:lnTo>
                <a:lnTo>
                  <a:pt x="458133" y="19857"/>
                </a:lnTo>
                <a:lnTo>
                  <a:pt x="466394" y="16096"/>
                </a:lnTo>
                <a:lnTo>
                  <a:pt x="478114" y="11917"/>
                </a:lnTo>
                <a:lnTo>
                  <a:pt x="489038" y="10059"/>
                </a:lnTo>
                <a:lnTo>
                  <a:pt x="494618" y="9564"/>
                </a:lnTo>
                <a:lnTo>
                  <a:pt x="498338" y="8281"/>
                </a:lnTo>
                <a:lnTo>
                  <a:pt x="500818" y="6473"/>
                </a:lnTo>
                <a:lnTo>
                  <a:pt x="50577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82"/>
          <p:cNvSpPr/>
          <p:nvPr/>
        </p:nvSpPr>
        <p:spPr>
          <a:xfrm>
            <a:off x="6843712" y="2803254"/>
            <a:ext cx="478498" cy="359961"/>
          </a:xfrm>
          <a:custGeom>
            <a:avLst/>
            <a:gdLst/>
            <a:ahLst/>
            <a:cxnLst/>
            <a:rect l="0" t="0" r="0" b="0"/>
            <a:pathLst>
              <a:path w="478498" h="359961">
                <a:moveTo>
                  <a:pt x="0" y="111396"/>
                </a:moveTo>
                <a:lnTo>
                  <a:pt x="13653" y="106845"/>
                </a:lnTo>
                <a:lnTo>
                  <a:pt x="21484" y="102647"/>
                </a:lnTo>
                <a:lnTo>
                  <a:pt x="30515" y="96990"/>
                </a:lnTo>
                <a:lnTo>
                  <a:pt x="40346" y="90362"/>
                </a:lnTo>
                <a:lnTo>
                  <a:pt x="51663" y="84038"/>
                </a:lnTo>
                <a:lnTo>
                  <a:pt x="63970" y="77917"/>
                </a:lnTo>
                <a:lnTo>
                  <a:pt x="76936" y="71932"/>
                </a:lnTo>
                <a:lnTo>
                  <a:pt x="88439" y="66989"/>
                </a:lnTo>
                <a:lnTo>
                  <a:pt x="98965" y="62741"/>
                </a:lnTo>
                <a:lnTo>
                  <a:pt x="118279" y="55481"/>
                </a:lnTo>
                <a:lnTo>
                  <a:pt x="136389" y="49080"/>
                </a:lnTo>
                <a:lnTo>
                  <a:pt x="146171" y="46039"/>
                </a:lnTo>
                <a:lnTo>
                  <a:pt x="240893" y="18907"/>
                </a:lnTo>
                <a:lnTo>
                  <a:pt x="281370" y="6025"/>
                </a:lnTo>
                <a:lnTo>
                  <a:pt x="291402" y="4001"/>
                </a:lnTo>
                <a:lnTo>
                  <a:pt x="301901" y="2652"/>
                </a:lnTo>
                <a:lnTo>
                  <a:pt x="312710" y="1752"/>
                </a:lnTo>
                <a:lnTo>
                  <a:pt x="321821" y="1153"/>
                </a:lnTo>
                <a:lnTo>
                  <a:pt x="337024" y="486"/>
                </a:lnTo>
                <a:lnTo>
                  <a:pt x="360844" y="111"/>
                </a:lnTo>
                <a:lnTo>
                  <a:pt x="381449" y="0"/>
                </a:lnTo>
                <a:lnTo>
                  <a:pt x="393688" y="2514"/>
                </a:lnTo>
                <a:lnTo>
                  <a:pt x="405478" y="5854"/>
                </a:lnTo>
                <a:lnTo>
                  <a:pt x="417068" y="7338"/>
                </a:lnTo>
                <a:lnTo>
                  <a:pt x="426028" y="10538"/>
                </a:lnTo>
                <a:lnTo>
                  <a:pt x="436428" y="17694"/>
                </a:lnTo>
                <a:lnTo>
                  <a:pt x="448476" y="28646"/>
                </a:lnTo>
                <a:lnTo>
                  <a:pt x="450431" y="31464"/>
                </a:lnTo>
                <a:lnTo>
                  <a:pt x="452604" y="37135"/>
                </a:lnTo>
                <a:lnTo>
                  <a:pt x="452231" y="40934"/>
                </a:lnTo>
                <a:lnTo>
                  <a:pt x="449276" y="50234"/>
                </a:lnTo>
                <a:lnTo>
                  <a:pt x="444788" y="58178"/>
                </a:lnTo>
                <a:lnTo>
                  <a:pt x="438666" y="65835"/>
                </a:lnTo>
                <a:lnTo>
                  <a:pt x="429595" y="75589"/>
                </a:lnTo>
                <a:lnTo>
                  <a:pt x="413778" y="91790"/>
                </a:lnTo>
                <a:lnTo>
                  <a:pt x="400119" y="100460"/>
                </a:lnTo>
                <a:lnTo>
                  <a:pt x="392476" y="104105"/>
                </a:lnTo>
                <a:lnTo>
                  <a:pt x="384523" y="108440"/>
                </a:lnTo>
                <a:lnTo>
                  <a:pt x="376364" y="113236"/>
                </a:lnTo>
                <a:lnTo>
                  <a:pt x="359678" y="123643"/>
                </a:lnTo>
                <a:lnTo>
                  <a:pt x="317134" y="151508"/>
                </a:lnTo>
                <a:lnTo>
                  <a:pt x="308577" y="156235"/>
                </a:lnTo>
                <a:lnTo>
                  <a:pt x="300016" y="160338"/>
                </a:lnTo>
                <a:lnTo>
                  <a:pt x="238438" y="187421"/>
                </a:lnTo>
                <a:lnTo>
                  <a:pt x="222776" y="193512"/>
                </a:lnTo>
                <a:lnTo>
                  <a:pt x="210431" y="197572"/>
                </a:lnTo>
                <a:lnTo>
                  <a:pt x="200294" y="200279"/>
                </a:lnTo>
                <a:lnTo>
                  <a:pt x="186492" y="205827"/>
                </a:lnTo>
                <a:lnTo>
                  <a:pt x="181478" y="208640"/>
                </a:lnTo>
                <a:lnTo>
                  <a:pt x="170827" y="211765"/>
                </a:lnTo>
                <a:lnTo>
                  <a:pt x="165319" y="212599"/>
                </a:lnTo>
                <a:lnTo>
                  <a:pt x="162601" y="212202"/>
                </a:lnTo>
                <a:lnTo>
                  <a:pt x="161741" y="210985"/>
                </a:lnTo>
                <a:lnTo>
                  <a:pt x="162120" y="209221"/>
                </a:lnTo>
                <a:lnTo>
                  <a:pt x="165081" y="204721"/>
                </a:lnTo>
                <a:lnTo>
                  <a:pt x="167204" y="202187"/>
                </a:lnTo>
                <a:lnTo>
                  <a:pt x="170524" y="200498"/>
                </a:lnTo>
                <a:lnTo>
                  <a:pt x="179294" y="198622"/>
                </a:lnTo>
                <a:lnTo>
                  <a:pt x="192081" y="197788"/>
                </a:lnTo>
                <a:lnTo>
                  <a:pt x="206337" y="196465"/>
                </a:lnTo>
                <a:lnTo>
                  <a:pt x="219023" y="192702"/>
                </a:lnTo>
                <a:lnTo>
                  <a:pt x="233551" y="190394"/>
                </a:lnTo>
                <a:lnTo>
                  <a:pt x="241426" y="189779"/>
                </a:lnTo>
                <a:lnTo>
                  <a:pt x="252391" y="189368"/>
                </a:lnTo>
                <a:lnTo>
                  <a:pt x="279814" y="188913"/>
                </a:lnTo>
                <a:lnTo>
                  <a:pt x="293222" y="189744"/>
                </a:lnTo>
                <a:lnTo>
                  <a:pt x="305972" y="191250"/>
                </a:lnTo>
                <a:lnTo>
                  <a:pt x="318281" y="193207"/>
                </a:lnTo>
                <a:lnTo>
                  <a:pt x="328392" y="194512"/>
                </a:lnTo>
                <a:lnTo>
                  <a:pt x="337038" y="195381"/>
                </a:lnTo>
                <a:lnTo>
                  <a:pt x="344707" y="195961"/>
                </a:lnTo>
                <a:lnTo>
                  <a:pt x="352678" y="196347"/>
                </a:lnTo>
                <a:lnTo>
                  <a:pt x="369153" y="196777"/>
                </a:lnTo>
                <a:lnTo>
                  <a:pt x="383460" y="199508"/>
                </a:lnTo>
                <a:lnTo>
                  <a:pt x="396170" y="203897"/>
                </a:lnTo>
                <a:lnTo>
                  <a:pt x="408168" y="209022"/>
                </a:lnTo>
                <a:lnTo>
                  <a:pt x="419850" y="214475"/>
                </a:lnTo>
                <a:lnTo>
                  <a:pt x="430440" y="220074"/>
                </a:lnTo>
                <a:lnTo>
                  <a:pt x="457216" y="238831"/>
                </a:lnTo>
                <a:lnTo>
                  <a:pt x="465144" y="246774"/>
                </a:lnTo>
                <a:lnTo>
                  <a:pt x="469621" y="254431"/>
                </a:lnTo>
                <a:lnTo>
                  <a:pt x="474786" y="264184"/>
                </a:lnTo>
                <a:lnTo>
                  <a:pt x="477716" y="272329"/>
                </a:lnTo>
                <a:lnTo>
                  <a:pt x="478497" y="275835"/>
                </a:lnTo>
                <a:lnTo>
                  <a:pt x="478066" y="279124"/>
                </a:lnTo>
                <a:lnTo>
                  <a:pt x="476825" y="282270"/>
                </a:lnTo>
                <a:lnTo>
                  <a:pt x="472908" y="289257"/>
                </a:lnTo>
                <a:lnTo>
                  <a:pt x="467992" y="298713"/>
                </a:lnTo>
                <a:lnTo>
                  <a:pt x="457551" y="309265"/>
                </a:lnTo>
                <a:lnTo>
                  <a:pt x="444339" y="319353"/>
                </a:lnTo>
                <a:lnTo>
                  <a:pt x="432116" y="327011"/>
                </a:lnTo>
                <a:lnTo>
                  <a:pt x="423332" y="331339"/>
                </a:lnTo>
                <a:lnTo>
                  <a:pt x="412714" y="336130"/>
                </a:lnTo>
                <a:lnTo>
                  <a:pt x="400873" y="341228"/>
                </a:lnTo>
                <a:lnTo>
                  <a:pt x="390121" y="344628"/>
                </a:lnTo>
                <a:lnTo>
                  <a:pt x="380096" y="346893"/>
                </a:lnTo>
                <a:lnTo>
                  <a:pt x="370555" y="348404"/>
                </a:lnTo>
                <a:lnTo>
                  <a:pt x="361336" y="350364"/>
                </a:lnTo>
                <a:lnTo>
                  <a:pt x="352334" y="352623"/>
                </a:lnTo>
                <a:lnTo>
                  <a:pt x="343474" y="355081"/>
                </a:lnTo>
                <a:lnTo>
                  <a:pt x="331853" y="356720"/>
                </a:lnTo>
                <a:lnTo>
                  <a:pt x="318390" y="357813"/>
                </a:lnTo>
                <a:lnTo>
                  <a:pt x="291049" y="359027"/>
                </a:lnTo>
                <a:lnTo>
                  <a:pt x="269373" y="359566"/>
                </a:lnTo>
                <a:lnTo>
                  <a:pt x="211801" y="359960"/>
                </a:lnTo>
                <a:lnTo>
                  <a:pt x="204066" y="359021"/>
                </a:lnTo>
                <a:lnTo>
                  <a:pt x="196052" y="357441"/>
                </a:lnTo>
                <a:lnTo>
                  <a:pt x="187851" y="355436"/>
                </a:lnTo>
                <a:lnTo>
                  <a:pt x="179526" y="352194"/>
                </a:lnTo>
                <a:lnTo>
                  <a:pt x="171119" y="348128"/>
                </a:lnTo>
                <a:lnTo>
                  <a:pt x="162658" y="343512"/>
                </a:lnTo>
                <a:lnTo>
                  <a:pt x="150715" y="338384"/>
                </a:lnTo>
                <a:lnTo>
                  <a:pt x="142232" y="335152"/>
                </a:lnTo>
                <a:lnTo>
                  <a:pt x="128588" y="3257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83"/>
          <p:cNvSpPr/>
          <p:nvPr/>
        </p:nvSpPr>
        <p:spPr>
          <a:xfrm>
            <a:off x="2737484" y="4243387"/>
            <a:ext cx="368619" cy="17084"/>
          </a:xfrm>
          <a:custGeom>
            <a:avLst/>
            <a:gdLst/>
            <a:ahLst/>
            <a:cxnLst/>
            <a:rect l="0" t="0" r="0" b="0"/>
            <a:pathLst>
              <a:path w="368619" h="17084">
                <a:moveTo>
                  <a:pt x="0" y="0"/>
                </a:moveTo>
                <a:lnTo>
                  <a:pt x="18204" y="9102"/>
                </a:lnTo>
                <a:lnTo>
                  <a:pt x="25471" y="11783"/>
                </a:lnTo>
                <a:lnTo>
                  <a:pt x="32221" y="13570"/>
                </a:lnTo>
                <a:lnTo>
                  <a:pt x="38626" y="14762"/>
                </a:lnTo>
                <a:lnTo>
                  <a:pt x="45753" y="15556"/>
                </a:lnTo>
                <a:lnTo>
                  <a:pt x="53362" y="16086"/>
                </a:lnTo>
                <a:lnTo>
                  <a:pt x="72644" y="16832"/>
                </a:lnTo>
                <a:lnTo>
                  <a:pt x="82769" y="17006"/>
                </a:lnTo>
                <a:lnTo>
                  <a:pt x="96794" y="17083"/>
                </a:lnTo>
                <a:lnTo>
                  <a:pt x="104534" y="16151"/>
                </a:lnTo>
                <a:lnTo>
                  <a:pt x="112552" y="14578"/>
                </a:lnTo>
                <a:lnTo>
                  <a:pt x="120755" y="12576"/>
                </a:lnTo>
                <a:lnTo>
                  <a:pt x="129081" y="11241"/>
                </a:lnTo>
                <a:lnTo>
                  <a:pt x="137489" y="10352"/>
                </a:lnTo>
                <a:lnTo>
                  <a:pt x="145952" y="9759"/>
                </a:lnTo>
                <a:lnTo>
                  <a:pt x="155404" y="9363"/>
                </a:lnTo>
                <a:lnTo>
                  <a:pt x="176066" y="8924"/>
                </a:lnTo>
                <a:lnTo>
                  <a:pt x="185958" y="7855"/>
                </a:lnTo>
                <a:lnTo>
                  <a:pt x="195409" y="6189"/>
                </a:lnTo>
                <a:lnTo>
                  <a:pt x="204568" y="4126"/>
                </a:lnTo>
                <a:lnTo>
                  <a:pt x="213531" y="2751"/>
                </a:lnTo>
                <a:lnTo>
                  <a:pt x="222364" y="1834"/>
                </a:lnTo>
                <a:lnTo>
                  <a:pt x="231111" y="1222"/>
                </a:lnTo>
                <a:lnTo>
                  <a:pt x="249324" y="1767"/>
                </a:lnTo>
                <a:lnTo>
                  <a:pt x="368618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84"/>
          <p:cNvSpPr/>
          <p:nvPr/>
        </p:nvSpPr>
        <p:spPr>
          <a:xfrm>
            <a:off x="3106102" y="42519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85"/>
          <p:cNvSpPr/>
          <p:nvPr/>
        </p:nvSpPr>
        <p:spPr>
          <a:xfrm>
            <a:off x="2917525" y="4123372"/>
            <a:ext cx="42845" cy="291466"/>
          </a:xfrm>
          <a:custGeom>
            <a:avLst/>
            <a:gdLst/>
            <a:ahLst/>
            <a:cxnLst/>
            <a:rect l="0" t="0" r="0" b="0"/>
            <a:pathLst>
              <a:path w="42845" h="291466">
                <a:moveTo>
                  <a:pt x="17127" y="0"/>
                </a:moveTo>
                <a:lnTo>
                  <a:pt x="8025" y="4551"/>
                </a:lnTo>
                <a:lnTo>
                  <a:pt x="5344" y="6844"/>
                </a:lnTo>
                <a:lnTo>
                  <a:pt x="3557" y="9325"/>
                </a:lnTo>
                <a:lnTo>
                  <a:pt x="2365" y="11932"/>
                </a:lnTo>
                <a:lnTo>
                  <a:pt x="1041" y="17368"/>
                </a:lnTo>
                <a:lnTo>
                  <a:pt x="453" y="23912"/>
                </a:lnTo>
                <a:lnTo>
                  <a:pt x="191" y="33170"/>
                </a:lnTo>
                <a:lnTo>
                  <a:pt x="0" y="65875"/>
                </a:lnTo>
                <a:lnTo>
                  <a:pt x="947" y="71539"/>
                </a:lnTo>
                <a:lnTo>
                  <a:pt x="2530" y="77220"/>
                </a:lnTo>
                <a:lnTo>
                  <a:pt x="4538" y="82913"/>
                </a:lnTo>
                <a:lnTo>
                  <a:pt x="5877" y="89565"/>
                </a:lnTo>
                <a:lnTo>
                  <a:pt x="6769" y="96858"/>
                </a:lnTo>
                <a:lnTo>
                  <a:pt x="7364" y="104577"/>
                </a:lnTo>
                <a:lnTo>
                  <a:pt x="8714" y="114485"/>
                </a:lnTo>
                <a:lnTo>
                  <a:pt x="12753" y="138195"/>
                </a:lnTo>
                <a:lnTo>
                  <a:pt x="14211" y="149280"/>
                </a:lnTo>
                <a:lnTo>
                  <a:pt x="15183" y="159528"/>
                </a:lnTo>
                <a:lnTo>
                  <a:pt x="15831" y="169217"/>
                </a:lnTo>
                <a:lnTo>
                  <a:pt x="17215" y="181391"/>
                </a:lnTo>
                <a:lnTo>
                  <a:pt x="21294" y="210158"/>
                </a:lnTo>
                <a:lnTo>
                  <a:pt x="23715" y="222973"/>
                </a:lnTo>
                <a:lnTo>
                  <a:pt x="26281" y="234374"/>
                </a:lnTo>
                <a:lnTo>
                  <a:pt x="28945" y="244832"/>
                </a:lnTo>
                <a:lnTo>
                  <a:pt x="31673" y="252756"/>
                </a:lnTo>
                <a:lnTo>
                  <a:pt x="34444" y="258992"/>
                </a:lnTo>
                <a:lnTo>
                  <a:pt x="37244" y="264101"/>
                </a:lnTo>
                <a:lnTo>
                  <a:pt x="39111" y="268460"/>
                </a:lnTo>
                <a:lnTo>
                  <a:pt x="40356" y="272318"/>
                </a:lnTo>
                <a:lnTo>
                  <a:pt x="41185" y="275843"/>
                </a:lnTo>
                <a:lnTo>
                  <a:pt x="42107" y="282300"/>
                </a:lnTo>
                <a:lnTo>
                  <a:pt x="42844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86"/>
          <p:cNvSpPr/>
          <p:nvPr/>
        </p:nvSpPr>
        <p:spPr>
          <a:xfrm>
            <a:off x="3183254" y="4080545"/>
            <a:ext cx="238647" cy="291431"/>
          </a:xfrm>
          <a:custGeom>
            <a:avLst/>
            <a:gdLst/>
            <a:ahLst/>
            <a:cxnLst/>
            <a:rect l="0" t="0" r="0" b="0"/>
            <a:pathLst>
              <a:path w="238647" h="291431">
                <a:moveTo>
                  <a:pt x="0" y="42827"/>
                </a:moveTo>
                <a:lnTo>
                  <a:pt x="18204" y="38276"/>
                </a:lnTo>
                <a:lnTo>
                  <a:pt x="61380" y="26345"/>
                </a:lnTo>
                <a:lnTo>
                  <a:pt x="74258" y="22314"/>
                </a:lnTo>
                <a:lnTo>
                  <a:pt x="84748" y="18674"/>
                </a:lnTo>
                <a:lnTo>
                  <a:pt x="93646" y="15295"/>
                </a:lnTo>
                <a:lnTo>
                  <a:pt x="101483" y="13043"/>
                </a:lnTo>
                <a:lnTo>
                  <a:pt x="108613" y="11541"/>
                </a:lnTo>
                <a:lnTo>
                  <a:pt x="115272" y="10539"/>
                </a:lnTo>
                <a:lnTo>
                  <a:pt x="122568" y="8920"/>
                </a:lnTo>
                <a:lnTo>
                  <a:pt x="130290" y="6887"/>
                </a:lnTo>
                <a:lnTo>
                  <a:pt x="138295" y="4580"/>
                </a:lnTo>
                <a:lnTo>
                  <a:pt x="145537" y="3041"/>
                </a:lnTo>
                <a:lnTo>
                  <a:pt x="152270" y="2016"/>
                </a:lnTo>
                <a:lnTo>
                  <a:pt x="158663" y="1332"/>
                </a:lnTo>
                <a:lnTo>
                  <a:pt x="164831" y="876"/>
                </a:lnTo>
                <a:lnTo>
                  <a:pt x="170847" y="572"/>
                </a:lnTo>
                <a:lnTo>
                  <a:pt x="182613" y="235"/>
                </a:lnTo>
                <a:lnTo>
                  <a:pt x="211420" y="0"/>
                </a:lnTo>
                <a:lnTo>
                  <a:pt x="216195" y="941"/>
                </a:lnTo>
                <a:lnTo>
                  <a:pt x="220330" y="2520"/>
                </a:lnTo>
                <a:lnTo>
                  <a:pt x="224039" y="4526"/>
                </a:lnTo>
                <a:lnTo>
                  <a:pt x="226512" y="6815"/>
                </a:lnTo>
                <a:lnTo>
                  <a:pt x="228161" y="9294"/>
                </a:lnTo>
                <a:lnTo>
                  <a:pt x="229260" y="11899"/>
                </a:lnTo>
                <a:lnTo>
                  <a:pt x="235357" y="20117"/>
                </a:lnTo>
                <a:lnTo>
                  <a:pt x="236915" y="23877"/>
                </a:lnTo>
                <a:lnTo>
                  <a:pt x="237954" y="28289"/>
                </a:lnTo>
                <a:lnTo>
                  <a:pt x="238646" y="33135"/>
                </a:lnTo>
                <a:lnTo>
                  <a:pt x="237203" y="44938"/>
                </a:lnTo>
                <a:lnTo>
                  <a:pt x="234335" y="61379"/>
                </a:lnTo>
                <a:lnTo>
                  <a:pt x="220596" y="131159"/>
                </a:lnTo>
                <a:lnTo>
                  <a:pt x="217549" y="149340"/>
                </a:lnTo>
                <a:lnTo>
                  <a:pt x="211624" y="189861"/>
                </a:lnTo>
                <a:lnTo>
                  <a:pt x="209663" y="205620"/>
                </a:lnTo>
                <a:lnTo>
                  <a:pt x="208355" y="218030"/>
                </a:lnTo>
                <a:lnTo>
                  <a:pt x="207483" y="228209"/>
                </a:lnTo>
                <a:lnTo>
                  <a:pt x="206903" y="237853"/>
                </a:lnTo>
                <a:lnTo>
                  <a:pt x="206257" y="256188"/>
                </a:lnTo>
                <a:lnTo>
                  <a:pt x="205970" y="268782"/>
                </a:lnTo>
                <a:lnTo>
                  <a:pt x="205741" y="29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87"/>
          <p:cNvSpPr/>
          <p:nvPr/>
        </p:nvSpPr>
        <p:spPr>
          <a:xfrm>
            <a:off x="5463540" y="4260532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0"/>
                </a:moveTo>
                <a:lnTo>
                  <a:pt x="18203" y="4551"/>
                </a:lnTo>
                <a:lnTo>
                  <a:pt x="26422" y="5891"/>
                </a:lnTo>
                <a:lnTo>
                  <a:pt x="34760" y="6785"/>
                </a:lnTo>
                <a:lnTo>
                  <a:pt x="43175" y="7381"/>
                </a:lnTo>
                <a:lnTo>
                  <a:pt x="90627" y="8043"/>
                </a:lnTo>
                <a:lnTo>
                  <a:pt x="178345" y="8468"/>
                </a:lnTo>
                <a:lnTo>
                  <a:pt x="197001" y="9456"/>
                </a:lnTo>
                <a:lnTo>
                  <a:pt x="218964" y="11066"/>
                </a:lnTo>
                <a:lnTo>
                  <a:pt x="325755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88"/>
          <p:cNvSpPr/>
          <p:nvPr/>
        </p:nvSpPr>
        <p:spPr>
          <a:xfrm>
            <a:off x="5569746" y="4149090"/>
            <a:ext cx="22382" cy="282893"/>
          </a:xfrm>
          <a:custGeom>
            <a:avLst/>
            <a:gdLst/>
            <a:ahLst/>
            <a:cxnLst/>
            <a:rect l="0" t="0" r="0" b="0"/>
            <a:pathLst>
              <a:path w="22382" h="282893">
                <a:moveTo>
                  <a:pt x="22381" y="0"/>
                </a:moveTo>
                <a:lnTo>
                  <a:pt x="8729" y="4550"/>
                </a:lnTo>
                <a:lnTo>
                  <a:pt x="4707" y="6843"/>
                </a:lnTo>
                <a:lnTo>
                  <a:pt x="2026" y="9325"/>
                </a:lnTo>
                <a:lnTo>
                  <a:pt x="239" y="11931"/>
                </a:lnTo>
                <a:lnTo>
                  <a:pt x="0" y="16527"/>
                </a:lnTo>
                <a:lnTo>
                  <a:pt x="792" y="22448"/>
                </a:lnTo>
                <a:lnTo>
                  <a:pt x="2273" y="29253"/>
                </a:lnTo>
                <a:lnTo>
                  <a:pt x="6459" y="54593"/>
                </a:lnTo>
                <a:lnTo>
                  <a:pt x="8909" y="70686"/>
                </a:lnTo>
                <a:lnTo>
                  <a:pt x="10542" y="84271"/>
                </a:lnTo>
                <a:lnTo>
                  <a:pt x="11631" y="96186"/>
                </a:lnTo>
                <a:lnTo>
                  <a:pt x="12841" y="116091"/>
                </a:lnTo>
                <a:lnTo>
                  <a:pt x="13378" y="131289"/>
                </a:lnTo>
                <a:lnTo>
                  <a:pt x="14475" y="144676"/>
                </a:lnTo>
                <a:lnTo>
                  <a:pt x="18232" y="182410"/>
                </a:lnTo>
                <a:lnTo>
                  <a:pt x="19615" y="201616"/>
                </a:lnTo>
                <a:lnTo>
                  <a:pt x="20537" y="220136"/>
                </a:lnTo>
                <a:lnTo>
                  <a:pt x="22381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89"/>
          <p:cNvSpPr/>
          <p:nvPr/>
        </p:nvSpPr>
        <p:spPr>
          <a:xfrm>
            <a:off x="5815012" y="4106227"/>
            <a:ext cx="222375" cy="274321"/>
          </a:xfrm>
          <a:custGeom>
            <a:avLst/>
            <a:gdLst/>
            <a:ahLst/>
            <a:cxnLst/>
            <a:rect l="0" t="0" r="0" b="0"/>
            <a:pathLst>
              <a:path w="222375" h="274321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1" y="4551"/>
                </a:lnTo>
                <a:lnTo>
                  <a:pt x="14622" y="5891"/>
                </a:lnTo>
                <a:lnTo>
                  <a:pt x="20151" y="7381"/>
                </a:lnTo>
                <a:lnTo>
                  <a:pt x="32484" y="7778"/>
                </a:lnTo>
                <a:lnTo>
                  <a:pt x="198839" y="8570"/>
                </a:lnTo>
                <a:lnTo>
                  <a:pt x="202092" y="9523"/>
                </a:lnTo>
                <a:lnTo>
                  <a:pt x="208246" y="13123"/>
                </a:lnTo>
                <a:lnTo>
                  <a:pt x="214157" y="17898"/>
                </a:lnTo>
                <a:lnTo>
                  <a:pt x="217066" y="20504"/>
                </a:lnTo>
                <a:lnTo>
                  <a:pt x="219006" y="23194"/>
                </a:lnTo>
                <a:lnTo>
                  <a:pt x="221161" y="28724"/>
                </a:lnTo>
                <a:lnTo>
                  <a:pt x="221735" y="34389"/>
                </a:lnTo>
                <a:lnTo>
                  <a:pt x="222119" y="41976"/>
                </a:lnTo>
                <a:lnTo>
                  <a:pt x="222374" y="50844"/>
                </a:lnTo>
                <a:lnTo>
                  <a:pt x="221592" y="60566"/>
                </a:lnTo>
                <a:lnTo>
                  <a:pt x="220118" y="70857"/>
                </a:lnTo>
                <a:lnTo>
                  <a:pt x="218183" y="81529"/>
                </a:lnTo>
                <a:lnTo>
                  <a:pt x="215940" y="92452"/>
                </a:lnTo>
                <a:lnTo>
                  <a:pt x="210908" y="114750"/>
                </a:lnTo>
                <a:lnTo>
                  <a:pt x="207280" y="125077"/>
                </a:lnTo>
                <a:lnTo>
                  <a:pt x="202957" y="134820"/>
                </a:lnTo>
                <a:lnTo>
                  <a:pt x="198169" y="144173"/>
                </a:lnTo>
                <a:lnTo>
                  <a:pt x="194978" y="152313"/>
                </a:lnTo>
                <a:lnTo>
                  <a:pt x="192850" y="159644"/>
                </a:lnTo>
                <a:lnTo>
                  <a:pt x="191432" y="166437"/>
                </a:lnTo>
                <a:lnTo>
                  <a:pt x="189534" y="173823"/>
                </a:lnTo>
                <a:lnTo>
                  <a:pt x="187316" y="181605"/>
                </a:lnTo>
                <a:lnTo>
                  <a:pt x="184885" y="189650"/>
                </a:lnTo>
                <a:lnTo>
                  <a:pt x="181359" y="199776"/>
                </a:lnTo>
                <a:lnTo>
                  <a:pt x="172362" y="223727"/>
                </a:lnTo>
                <a:lnTo>
                  <a:pt x="168248" y="233924"/>
                </a:lnTo>
                <a:lnTo>
                  <a:pt x="164553" y="242627"/>
                </a:lnTo>
                <a:lnTo>
                  <a:pt x="161137" y="250334"/>
                </a:lnTo>
                <a:lnTo>
                  <a:pt x="158860" y="256424"/>
                </a:lnTo>
                <a:lnTo>
                  <a:pt x="157341" y="261437"/>
                </a:lnTo>
                <a:lnTo>
                  <a:pt x="154305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90"/>
          <p:cNvSpPr/>
          <p:nvPr/>
        </p:nvSpPr>
        <p:spPr>
          <a:xfrm>
            <a:off x="2335873" y="4975109"/>
            <a:ext cx="358177" cy="841642"/>
          </a:xfrm>
          <a:custGeom>
            <a:avLst/>
            <a:gdLst/>
            <a:ahLst/>
            <a:cxnLst/>
            <a:rect l="0" t="0" r="0" b="0"/>
            <a:pathLst>
              <a:path w="358177" h="841642">
                <a:moveTo>
                  <a:pt x="15849" y="99811"/>
                </a:moveTo>
                <a:lnTo>
                  <a:pt x="11298" y="95260"/>
                </a:lnTo>
                <a:lnTo>
                  <a:pt x="9957" y="94872"/>
                </a:lnTo>
                <a:lnTo>
                  <a:pt x="9064" y="95565"/>
                </a:lnTo>
                <a:lnTo>
                  <a:pt x="8468" y="96981"/>
                </a:lnTo>
                <a:lnTo>
                  <a:pt x="7118" y="97924"/>
                </a:lnTo>
                <a:lnTo>
                  <a:pt x="3079" y="98972"/>
                </a:lnTo>
                <a:lnTo>
                  <a:pt x="1620" y="100204"/>
                </a:lnTo>
                <a:lnTo>
                  <a:pt x="648" y="101978"/>
                </a:lnTo>
                <a:lnTo>
                  <a:pt x="0" y="104113"/>
                </a:lnTo>
                <a:lnTo>
                  <a:pt x="521" y="106489"/>
                </a:lnTo>
                <a:lnTo>
                  <a:pt x="4851" y="114383"/>
                </a:lnTo>
                <a:lnTo>
                  <a:pt x="11508" y="137525"/>
                </a:lnTo>
                <a:lnTo>
                  <a:pt x="15944" y="162223"/>
                </a:lnTo>
                <a:lnTo>
                  <a:pt x="22465" y="185446"/>
                </a:lnTo>
                <a:lnTo>
                  <a:pt x="23117" y="191191"/>
                </a:lnTo>
                <a:lnTo>
                  <a:pt x="28922" y="205194"/>
                </a:lnTo>
                <a:lnTo>
                  <a:pt x="33137" y="212929"/>
                </a:lnTo>
                <a:lnTo>
                  <a:pt x="37820" y="229143"/>
                </a:lnTo>
                <a:lnTo>
                  <a:pt x="42759" y="250637"/>
                </a:lnTo>
                <a:lnTo>
                  <a:pt x="48076" y="267036"/>
                </a:lnTo>
                <a:lnTo>
                  <a:pt x="54479" y="285590"/>
                </a:lnTo>
                <a:lnTo>
                  <a:pt x="60652" y="300815"/>
                </a:lnTo>
                <a:lnTo>
                  <a:pt x="66673" y="313824"/>
                </a:lnTo>
                <a:lnTo>
                  <a:pt x="72592" y="325353"/>
                </a:lnTo>
                <a:lnTo>
                  <a:pt x="79395" y="334945"/>
                </a:lnTo>
                <a:lnTo>
                  <a:pt x="86788" y="343245"/>
                </a:lnTo>
                <a:lnTo>
                  <a:pt x="94574" y="350682"/>
                </a:lnTo>
                <a:lnTo>
                  <a:pt x="105765" y="358947"/>
                </a:lnTo>
                <a:lnTo>
                  <a:pt x="113914" y="362620"/>
                </a:lnTo>
                <a:lnTo>
                  <a:pt x="123857" y="364687"/>
                </a:lnTo>
                <a:lnTo>
                  <a:pt x="129893" y="365172"/>
                </a:lnTo>
                <a:lnTo>
                  <a:pt x="140830" y="362846"/>
                </a:lnTo>
                <a:lnTo>
                  <a:pt x="147747" y="360892"/>
                </a:lnTo>
                <a:lnTo>
                  <a:pt x="157973" y="356182"/>
                </a:lnTo>
                <a:lnTo>
                  <a:pt x="162033" y="353592"/>
                </a:lnTo>
                <a:lnTo>
                  <a:pt x="169085" y="345635"/>
                </a:lnTo>
                <a:lnTo>
                  <a:pt x="178410" y="332985"/>
                </a:lnTo>
                <a:lnTo>
                  <a:pt x="185253" y="323459"/>
                </a:lnTo>
                <a:lnTo>
                  <a:pt x="194645" y="306525"/>
                </a:lnTo>
                <a:lnTo>
                  <a:pt x="202629" y="288839"/>
                </a:lnTo>
                <a:lnTo>
                  <a:pt x="220066" y="245099"/>
                </a:lnTo>
                <a:lnTo>
                  <a:pt x="225675" y="220899"/>
                </a:lnTo>
                <a:lnTo>
                  <a:pt x="229120" y="199348"/>
                </a:lnTo>
                <a:lnTo>
                  <a:pt x="235462" y="175552"/>
                </a:lnTo>
                <a:lnTo>
                  <a:pt x="237280" y="159191"/>
                </a:lnTo>
                <a:lnTo>
                  <a:pt x="242854" y="111161"/>
                </a:lnTo>
                <a:lnTo>
                  <a:pt x="243386" y="94042"/>
                </a:lnTo>
                <a:lnTo>
                  <a:pt x="242788" y="77868"/>
                </a:lnTo>
                <a:lnTo>
                  <a:pt x="241436" y="62322"/>
                </a:lnTo>
                <a:lnTo>
                  <a:pt x="239935" y="37429"/>
                </a:lnTo>
                <a:lnTo>
                  <a:pt x="239090" y="12429"/>
                </a:lnTo>
                <a:lnTo>
                  <a:pt x="238804" y="0"/>
                </a:lnTo>
                <a:lnTo>
                  <a:pt x="238740" y="16522"/>
                </a:lnTo>
                <a:lnTo>
                  <a:pt x="241277" y="25011"/>
                </a:lnTo>
                <a:lnTo>
                  <a:pt x="255217" y="59636"/>
                </a:lnTo>
                <a:lnTo>
                  <a:pt x="260200" y="76838"/>
                </a:lnTo>
                <a:lnTo>
                  <a:pt x="265427" y="97830"/>
                </a:lnTo>
                <a:lnTo>
                  <a:pt x="301157" y="250020"/>
                </a:lnTo>
                <a:lnTo>
                  <a:pt x="310829" y="286628"/>
                </a:lnTo>
                <a:lnTo>
                  <a:pt x="319182" y="314843"/>
                </a:lnTo>
                <a:lnTo>
                  <a:pt x="326656" y="337463"/>
                </a:lnTo>
                <a:lnTo>
                  <a:pt x="332591" y="360163"/>
                </a:lnTo>
                <a:lnTo>
                  <a:pt x="337501" y="382917"/>
                </a:lnTo>
                <a:lnTo>
                  <a:pt x="341726" y="405705"/>
                </a:lnTo>
                <a:lnTo>
                  <a:pt x="345495" y="429470"/>
                </a:lnTo>
                <a:lnTo>
                  <a:pt x="352223" y="478736"/>
                </a:lnTo>
                <a:lnTo>
                  <a:pt x="354399" y="500065"/>
                </a:lnTo>
                <a:lnTo>
                  <a:pt x="355849" y="519047"/>
                </a:lnTo>
                <a:lnTo>
                  <a:pt x="356815" y="536464"/>
                </a:lnTo>
                <a:lnTo>
                  <a:pt x="357890" y="576137"/>
                </a:lnTo>
                <a:lnTo>
                  <a:pt x="358176" y="597383"/>
                </a:lnTo>
                <a:lnTo>
                  <a:pt x="356462" y="619168"/>
                </a:lnTo>
                <a:lnTo>
                  <a:pt x="353414" y="641312"/>
                </a:lnTo>
                <a:lnTo>
                  <a:pt x="349478" y="663694"/>
                </a:lnTo>
                <a:lnTo>
                  <a:pt x="345901" y="681473"/>
                </a:lnTo>
                <a:lnTo>
                  <a:pt x="342563" y="696183"/>
                </a:lnTo>
                <a:lnTo>
                  <a:pt x="336316" y="720148"/>
                </a:lnTo>
                <a:lnTo>
                  <a:pt x="330364" y="740323"/>
                </a:lnTo>
                <a:lnTo>
                  <a:pt x="322003" y="756276"/>
                </a:lnTo>
                <a:lnTo>
                  <a:pt x="311938" y="769715"/>
                </a:lnTo>
                <a:lnTo>
                  <a:pt x="301114" y="782039"/>
                </a:lnTo>
                <a:lnTo>
                  <a:pt x="289953" y="793866"/>
                </a:lnTo>
                <a:lnTo>
                  <a:pt x="284310" y="799686"/>
                </a:lnTo>
                <a:lnTo>
                  <a:pt x="278643" y="804520"/>
                </a:lnTo>
                <a:lnTo>
                  <a:pt x="272960" y="808694"/>
                </a:lnTo>
                <a:lnTo>
                  <a:pt x="267266" y="812429"/>
                </a:lnTo>
                <a:lnTo>
                  <a:pt x="261566" y="815872"/>
                </a:lnTo>
                <a:lnTo>
                  <a:pt x="255860" y="819120"/>
                </a:lnTo>
                <a:lnTo>
                  <a:pt x="244441" y="825269"/>
                </a:lnTo>
                <a:lnTo>
                  <a:pt x="233015" y="831177"/>
                </a:lnTo>
                <a:lnTo>
                  <a:pt x="227301" y="833133"/>
                </a:lnTo>
                <a:lnTo>
                  <a:pt x="221587" y="834437"/>
                </a:lnTo>
                <a:lnTo>
                  <a:pt x="215873" y="835307"/>
                </a:lnTo>
                <a:lnTo>
                  <a:pt x="210158" y="836839"/>
                </a:lnTo>
                <a:lnTo>
                  <a:pt x="204443" y="838813"/>
                </a:lnTo>
                <a:lnTo>
                  <a:pt x="198729" y="841081"/>
                </a:lnTo>
                <a:lnTo>
                  <a:pt x="193014" y="841641"/>
                </a:lnTo>
                <a:lnTo>
                  <a:pt x="187299" y="841062"/>
                </a:lnTo>
                <a:lnTo>
                  <a:pt x="155337" y="833288"/>
                </a:lnTo>
                <a:lnTo>
                  <a:pt x="145989" y="830731"/>
                </a:lnTo>
                <a:lnTo>
                  <a:pt x="127981" y="825349"/>
                </a:lnTo>
                <a:lnTo>
                  <a:pt x="121084" y="822580"/>
                </a:lnTo>
                <a:lnTo>
                  <a:pt x="110880" y="816964"/>
                </a:lnTo>
                <a:lnTo>
                  <a:pt x="103170" y="813833"/>
                </a:lnTo>
                <a:lnTo>
                  <a:pt x="93002" y="811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91"/>
          <p:cNvSpPr/>
          <p:nvPr/>
        </p:nvSpPr>
        <p:spPr>
          <a:xfrm>
            <a:off x="2857500" y="5044269"/>
            <a:ext cx="291465" cy="12315"/>
          </a:xfrm>
          <a:custGeom>
            <a:avLst/>
            <a:gdLst/>
            <a:ahLst/>
            <a:cxnLst/>
            <a:rect l="0" t="0" r="0" b="0"/>
            <a:pathLst>
              <a:path w="291465" h="12315">
                <a:moveTo>
                  <a:pt x="0" y="4933"/>
                </a:moveTo>
                <a:lnTo>
                  <a:pt x="18203" y="9484"/>
                </a:lnTo>
                <a:lnTo>
                  <a:pt x="26422" y="10825"/>
                </a:lnTo>
                <a:lnTo>
                  <a:pt x="34760" y="11718"/>
                </a:lnTo>
                <a:lnTo>
                  <a:pt x="43176" y="12314"/>
                </a:lnTo>
                <a:lnTo>
                  <a:pt x="49739" y="11759"/>
                </a:lnTo>
                <a:lnTo>
                  <a:pt x="55066" y="10436"/>
                </a:lnTo>
                <a:lnTo>
                  <a:pt x="59571" y="8602"/>
                </a:lnTo>
                <a:lnTo>
                  <a:pt x="64479" y="7379"/>
                </a:lnTo>
                <a:lnTo>
                  <a:pt x="69656" y="6563"/>
                </a:lnTo>
                <a:lnTo>
                  <a:pt x="75012" y="6020"/>
                </a:lnTo>
                <a:lnTo>
                  <a:pt x="81440" y="5658"/>
                </a:lnTo>
                <a:lnTo>
                  <a:pt x="96203" y="5255"/>
                </a:lnTo>
                <a:lnTo>
                  <a:pt x="141348" y="4961"/>
                </a:lnTo>
                <a:lnTo>
                  <a:pt x="150429" y="3999"/>
                </a:lnTo>
                <a:lnTo>
                  <a:pt x="161246" y="2406"/>
                </a:lnTo>
                <a:lnTo>
                  <a:pt x="173220" y="391"/>
                </a:lnTo>
                <a:lnTo>
                  <a:pt x="187870" y="0"/>
                </a:lnTo>
                <a:lnTo>
                  <a:pt x="204304" y="692"/>
                </a:lnTo>
                <a:lnTo>
                  <a:pt x="221927" y="2105"/>
                </a:lnTo>
                <a:lnTo>
                  <a:pt x="237486" y="3048"/>
                </a:lnTo>
                <a:lnTo>
                  <a:pt x="291464" y="49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92"/>
          <p:cNvSpPr/>
          <p:nvPr/>
        </p:nvSpPr>
        <p:spPr>
          <a:xfrm>
            <a:off x="2900362" y="5164354"/>
            <a:ext cx="308611" cy="47726"/>
          </a:xfrm>
          <a:custGeom>
            <a:avLst/>
            <a:gdLst/>
            <a:ahLst/>
            <a:cxnLst/>
            <a:rect l="0" t="0" r="0" b="0"/>
            <a:pathLst>
              <a:path w="308611" h="47726">
                <a:moveTo>
                  <a:pt x="0" y="22008"/>
                </a:moveTo>
                <a:lnTo>
                  <a:pt x="9102" y="17458"/>
                </a:lnTo>
                <a:lnTo>
                  <a:pt x="13688" y="16116"/>
                </a:lnTo>
                <a:lnTo>
                  <a:pt x="18650" y="15223"/>
                </a:lnTo>
                <a:lnTo>
                  <a:pt x="23863" y="14627"/>
                </a:lnTo>
                <a:lnTo>
                  <a:pt x="30196" y="13278"/>
                </a:lnTo>
                <a:lnTo>
                  <a:pt x="37276" y="11425"/>
                </a:lnTo>
                <a:lnTo>
                  <a:pt x="44853" y="9238"/>
                </a:lnTo>
                <a:lnTo>
                  <a:pt x="51810" y="7779"/>
                </a:lnTo>
                <a:lnTo>
                  <a:pt x="58352" y="6807"/>
                </a:lnTo>
                <a:lnTo>
                  <a:pt x="64619" y="6160"/>
                </a:lnTo>
                <a:lnTo>
                  <a:pt x="70702" y="5728"/>
                </a:lnTo>
                <a:lnTo>
                  <a:pt x="76662" y="5439"/>
                </a:lnTo>
                <a:lnTo>
                  <a:pt x="82541" y="5247"/>
                </a:lnTo>
                <a:lnTo>
                  <a:pt x="91222" y="4167"/>
                </a:lnTo>
                <a:lnTo>
                  <a:pt x="101772" y="2494"/>
                </a:lnTo>
                <a:lnTo>
                  <a:pt x="113568" y="426"/>
                </a:lnTo>
                <a:lnTo>
                  <a:pt x="123337" y="0"/>
                </a:lnTo>
                <a:lnTo>
                  <a:pt x="131755" y="669"/>
                </a:lnTo>
                <a:lnTo>
                  <a:pt x="139271" y="2067"/>
                </a:lnTo>
                <a:lnTo>
                  <a:pt x="146188" y="2999"/>
                </a:lnTo>
                <a:lnTo>
                  <a:pt x="152703" y="3620"/>
                </a:lnTo>
                <a:lnTo>
                  <a:pt x="158953" y="4035"/>
                </a:lnTo>
                <a:lnTo>
                  <a:pt x="168833" y="6216"/>
                </a:lnTo>
                <a:lnTo>
                  <a:pt x="181136" y="9575"/>
                </a:lnTo>
                <a:lnTo>
                  <a:pt x="195052" y="13719"/>
                </a:lnTo>
                <a:lnTo>
                  <a:pt x="206235" y="16482"/>
                </a:lnTo>
                <a:lnTo>
                  <a:pt x="215595" y="18324"/>
                </a:lnTo>
                <a:lnTo>
                  <a:pt x="223740" y="19552"/>
                </a:lnTo>
                <a:lnTo>
                  <a:pt x="231075" y="21323"/>
                </a:lnTo>
                <a:lnTo>
                  <a:pt x="237870" y="23456"/>
                </a:lnTo>
                <a:lnTo>
                  <a:pt x="244305" y="25831"/>
                </a:lnTo>
                <a:lnTo>
                  <a:pt x="249548" y="28367"/>
                </a:lnTo>
                <a:lnTo>
                  <a:pt x="253995" y="31010"/>
                </a:lnTo>
                <a:lnTo>
                  <a:pt x="257913" y="33724"/>
                </a:lnTo>
                <a:lnTo>
                  <a:pt x="261477" y="35534"/>
                </a:lnTo>
                <a:lnTo>
                  <a:pt x="264805" y="36740"/>
                </a:lnTo>
                <a:lnTo>
                  <a:pt x="267977" y="37545"/>
                </a:lnTo>
                <a:lnTo>
                  <a:pt x="271996" y="39033"/>
                </a:lnTo>
                <a:lnTo>
                  <a:pt x="276581" y="40978"/>
                </a:lnTo>
                <a:lnTo>
                  <a:pt x="281542" y="43227"/>
                </a:lnTo>
                <a:lnTo>
                  <a:pt x="285802" y="44727"/>
                </a:lnTo>
                <a:lnTo>
                  <a:pt x="289595" y="45726"/>
                </a:lnTo>
                <a:lnTo>
                  <a:pt x="308610" y="477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93"/>
          <p:cNvSpPr/>
          <p:nvPr/>
        </p:nvSpPr>
        <p:spPr>
          <a:xfrm>
            <a:off x="3356542" y="4869179"/>
            <a:ext cx="366781" cy="248543"/>
          </a:xfrm>
          <a:custGeom>
            <a:avLst/>
            <a:gdLst/>
            <a:ahLst/>
            <a:cxnLst/>
            <a:rect l="0" t="0" r="0" b="0"/>
            <a:pathLst>
              <a:path w="366781" h="248543">
                <a:moveTo>
                  <a:pt x="83887" y="0"/>
                </a:moveTo>
                <a:lnTo>
                  <a:pt x="83887" y="4552"/>
                </a:lnTo>
                <a:lnTo>
                  <a:pt x="81348" y="11866"/>
                </a:lnTo>
                <a:lnTo>
                  <a:pt x="79337" y="16483"/>
                </a:lnTo>
                <a:lnTo>
                  <a:pt x="77996" y="21467"/>
                </a:lnTo>
                <a:lnTo>
                  <a:pt x="77103" y="26694"/>
                </a:lnTo>
                <a:lnTo>
                  <a:pt x="76506" y="32084"/>
                </a:lnTo>
                <a:lnTo>
                  <a:pt x="75157" y="37582"/>
                </a:lnTo>
                <a:lnTo>
                  <a:pt x="73305" y="43152"/>
                </a:lnTo>
                <a:lnTo>
                  <a:pt x="71117" y="48771"/>
                </a:lnTo>
                <a:lnTo>
                  <a:pt x="58937" y="83984"/>
                </a:lnTo>
                <a:lnTo>
                  <a:pt x="43263" y="130612"/>
                </a:lnTo>
                <a:lnTo>
                  <a:pt x="32177" y="161238"/>
                </a:lnTo>
                <a:lnTo>
                  <a:pt x="26554" y="176072"/>
                </a:lnTo>
                <a:lnTo>
                  <a:pt x="21853" y="187867"/>
                </a:lnTo>
                <a:lnTo>
                  <a:pt x="17766" y="197635"/>
                </a:lnTo>
                <a:lnTo>
                  <a:pt x="10685" y="213568"/>
                </a:lnTo>
                <a:lnTo>
                  <a:pt x="4363" y="227000"/>
                </a:lnTo>
                <a:lnTo>
                  <a:pt x="2296" y="232296"/>
                </a:lnTo>
                <a:lnTo>
                  <a:pt x="918" y="236779"/>
                </a:lnTo>
                <a:lnTo>
                  <a:pt x="0" y="240721"/>
                </a:lnTo>
                <a:lnTo>
                  <a:pt x="339" y="243348"/>
                </a:lnTo>
                <a:lnTo>
                  <a:pt x="1519" y="245099"/>
                </a:lnTo>
                <a:lnTo>
                  <a:pt x="3257" y="246268"/>
                </a:lnTo>
                <a:lnTo>
                  <a:pt x="7730" y="247565"/>
                </a:lnTo>
                <a:lnTo>
                  <a:pt x="14797" y="248141"/>
                </a:lnTo>
                <a:lnTo>
                  <a:pt x="27463" y="248398"/>
                </a:lnTo>
                <a:lnTo>
                  <a:pt x="50659" y="248542"/>
                </a:lnTo>
                <a:lnTo>
                  <a:pt x="58878" y="247610"/>
                </a:lnTo>
                <a:lnTo>
                  <a:pt x="67214" y="246036"/>
                </a:lnTo>
                <a:lnTo>
                  <a:pt x="75630" y="244034"/>
                </a:lnTo>
                <a:lnTo>
                  <a:pt x="83145" y="242700"/>
                </a:lnTo>
                <a:lnTo>
                  <a:pt x="90060" y="241810"/>
                </a:lnTo>
                <a:lnTo>
                  <a:pt x="96575" y="241217"/>
                </a:lnTo>
                <a:lnTo>
                  <a:pt x="103776" y="239869"/>
                </a:lnTo>
                <a:lnTo>
                  <a:pt x="111434" y="238018"/>
                </a:lnTo>
                <a:lnTo>
                  <a:pt x="119396" y="235831"/>
                </a:lnTo>
                <a:lnTo>
                  <a:pt x="126610" y="234373"/>
                </a:lnTo>
                <a:lnTo>
                  <a:pt x="133324" y="233402"/>
                </a:lnTo>
                <a:lnTo>
                  <a:pt x="139705" y="232754"/>
                </a:lnTo>
                <a:lnTo>
                  <a:pt x="146817" y="231370"/>
                </a:lnTo>
                <a:lnTo>
                  <a:pt x="154415" y="229494"/>
                </a:lnTo>
                <a:lnTo>
                  <a:pt x="162338" y="227291"/>
                </a:lnTo>
                <a:lnTo>
                  <a:pt x="169526" y="224870"/>
                </a:lnTo>
                <a:lnTo>
                  <a:pt x="176222" y="222304"/>
                </a:lnTo>
                <a:lnTo>
                  <a:pt x="182591" y="219640"/>
                </a:lnTo>
                <a:lnTo>
                  <a:pt x="189695" y="217865"/>
                </a:lnTo>
                <a:lnTo>
                  <a:pt x="197288" y="216681"/>
                </a:lnTo>
                <a:lnTo>
                  <a:pt x="205208" y="215892"/>
                </a:lnTo>
                <a:lnTo>
                  <a:pt x="217155" y="215365"/>
                </a:lnTo>
                <a:lnTo>
                  <a:pt x="271538" y="214521"/>
                </a:lnTo>
                <a:lnTo>
                  <a:pt x="280425" y="214452"/>
                </a:lnTo>
                <a:lnTo>
                  <a:pt x="293017" y="215358"/>
                </a:lnTo>
                <a:lnTo>
                  <a:pt x="366780" y="2228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94"/>
          <p:cNvSpPr/>
          <p:nvPr/>
        </p:nvSpPr>
        <p:spPr>
          <a:xfrm>
            <a:off x="3629072" y="4886325"/>
            <a:ext cx="34243" cy="497205"/>
          </a:xfrm>
          <a:custGeom>
            <a:avLst/>
            <a:gdLst/>
            <a:ahLst/>
            <a:cxnLst/>
            <a:rect l="0" t="0" r="0" b="0"/>
            <a:pathLst>
              <a:path w="34243" h="497205">
                <a:moveTo>
                  <a:pt x="34242" y="0"/>
                </a:moveTo>
                <a:lnTo>
                  <a:pt x="25141" y="9102"/>
                </a:lnTo>
                <a:lnTo>
                  <a:pt x="22459" y="13688"/>
                </a:lnTo>
                <a:lnTo>
                  <a:pt x="20672" y="18650"/>
                </a:lnTo>
                <a:lnTo>
                  <a:pt x="19481" y="23863"/>
                </a:lnTo>
                <a:lnTo>
                  <a:pt x="18687" y="33054"/>
                </a:lnTo>
                <a:lnTo>
                  <a:pt x="18156" y="44896"/>
                </a:lnTo>
                <a:lnTo>
                  <a:pt x="17412" y="81247"/>
                </a:lnTo>
                <a:lnTo>
                  <a:pt x="17160" y="123681"/>
                </a:lnTo>
                <a:lnTo>
                  <a:pt x="16186" y="141509"/>
                </a:lnTo>
                <a:lnTo>
                  <a:pt x="11218" y="209991"/>
                </a:lnTo>
                <a:lnTo>
                  <a:pt x="9722" y="243189"/>
                </a:lnTo>
                <a:lnTo>
                  <a:pt x="8880" y="283299"/>
                </a:lnTo>
                <a:lnTo>
                  <a:pt x="7809" y="294594"/>
                </a:lnTo>
                <a:lnTo>
                  <a:pt x="6143" y="304980"/>
                </a:lnTo>
                <a:lnTo>
                  <a:pt x="4079" y="314763"/>
                </a:lnTo>
                <a:lnTo>
                  <a:pt x="2703" y="325094"/>
                </a:lnTo>
                <a:lnTo>
                  <a:pt x="1787" y="335792"/>
                </a:lnTo>
                <a:lnTo>
                  <a:pt x="1175" y="346733"/>
                </a:lnTo>
                <a:lnTo>
                  <a:pt x="496" y="386831"/>
                </a:lnTo>
                <a:lnTo>
                  <a:pt x="0" y="474885"/>
                </a:lnTo>
                <a:lnTo>
                  <a:pt x="8525" y="4972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95"/>
          <p:cNvSpPr/>
          <p:nvPr/>
        </p:nvSpPr>
        <p:spPr>
          <a:xfrm>
            <a:off x="3861949" y="4826317"/>
            <a:ext cx="195702" cy="514351"/>
          </a:xfrm>
          <a:custGeom>
            <a:avLst/>
            <a:gdLst/>
            <a:ahLst/>
            <a:cxnLst/>
            <a:rect l="0" t="0" r="0" b="0"/>
            <a:pathLst>
              <a:path w="195702" h="514351">
                <a:moveTo>
                  <a:pt x="118548" y="0"/>
                </a:moveTo>
                <a:lnTo>
                  <a:pt x="106616" y="11932"/>
                </a:lnTo>
                <a:lnTo>
                  <a:pt x="101180" y="19908"/>
                </a:lnTo>
                <a:lnTo>
                  <a:pt x="95589" y="30756"/>
                </a:lnTo>
                <a:lnTo>
                  <a:pt x="89929" y="45102"/>
                </a:lnTo>
                <a:lnTo>
                  <a:pt x="86134" y="52928"/>
                </a:lnTo>
                <a:lnTo>
                  <a:pt x="81698" y="61003"/>
                </a:lnTo>
                <a:lnTo>
                  <a:pt x="76836" y="69243"/>
                </a:lnTo>
                <a:lnTo>
                  <a:pt x="72643" y="77595"/>
                </a:lnTo>
                <a:lnTo>
                  <a:pt x="68895" y="86020"/>
                </a:lnTo>
                <a:lnTo>
                  <a:pt x="37832" y="161031"/>
                </a:lnTo>
                <a:lnTo>
                  <a:pt x="29495" y="182602"/>
                </a:lnTo>
                <a:lnTo>
                  <a:pt x="22984" y="200792"/>
                </a:lnTo>
                <a:lnTo>
                  <a:pt x="17691" y="216729"/>
                </a:lnTo>
                <a:lnTo>
                  <a:pt x="14163" y="231164"/>
                </a:lnTo>
                <a:lnTo>
                  <a:pt x="11810" y="244597"/>
                </a:lnTo>
                <a:lnTo>
                  <a:pt x="5960" y="289326"/>
                </a:lnTo>
                <a:lnTo>
                  <a:pt x="3484" y="307184"/>
                </a:lnTo>
                <a:lnTo>
                  <a:pt x="1833" y="321947"/>
                </a:lnTo>
                <a:lnTo>
                  <a:pt x="734" y="334646"/>
                </a:lnTo>
                <a:lnTo>
                  <a:pt x="0" y="345970"/>
                </a:lnTo>
                <a:lnTo>
                  <a:pt x="464" y="355424"/>
                </a:lnTo>
                <a:lnTo>
                  <a:pt x="3518" y="371009"/>
                </a:lnTo>
                <a:lnTo>
                  <a:pt x="6619" y="380689"/>
                </a:lnTo>
                <a:lnTo>
                  <a:pt x="10591" y="391905"/>
                </a:lnTo>
                <a:lnTo>
                  <a:pt x="15144" y="404145"/>
                </a:lnTo>
                <a:lnTo>
                  <a:pt x="19132" y="414210"/>
                </a:lnTo>
                <a:lnTo>
                  <a:pt x="22744" y="422825"/>
                </a:lnTo>
                <a:lnTo>
                  <a:pt x="26103" y="430474"/>
                </a:lnTo>
                <a:lnTo>
                  <a:pt x="30248" y="437477"/>
                </a:lnTo>
                <a:lnTo>
                  <a:pt x="34917" y="444052"/>
                </a:lnTo>
                <a:lnTo>
                  <a:pt x="39934" y="450339"/>
                </a:lnTo>
                <a:lnTo>
                  <a:pt x="44231" y="456436"/>
                </a:lnTo>
                <a:lnTo>
                  <a:pt x="48048" y="462406"/>
                </a:lnTo>
                <a:lnTo>
                  <a:pt x="51545" y="468291"/>
                </a:lnTo>
                <a:lnTo>
                  <a:pt x="55782" y="473166"/>
                </a:lnTo>
                <a:lnTo>
                  <a:pt x="60511" y="477369"/>
                </a:lnTo>
                <a:lnTo>
                  <a:pt x="65569" y="481124"/>
                </a:lnTo>
                <a:lnTo>
                  <a:pt x="70846" y="484579"/>
                </a:lnTo>
                <a:lnTo>
                  <a:pt x="76269" y="487835"/>
                </a:lnTo>
                <a:lnTo>
                  <a:pt x="81790" y="490959"/>
                </a:lnTo>
                <a:lnTo>
                  <a:pt x="86423" y="493993"/>
                </a:lnTo>
                <a:lnTo>
                  <a:pt x="90464" y="496969"/>
                </a:lnTo>
                <a:lnTo>
                  <a:pt x="94110" y="499905"/>
                </a:lnTo>
                <a:lnTo>
                  <a:pt x="98446" y="502815"/>
                </a:lnTo>
                <a:lnTo>
                  <a:pt x="103241" y="505707"/>
                </a:lnTo>
                <a:lnTo>
                  <a:pt x="108344" y="508589"/>
                </a:lnTo>
                <a:lnTo>
                  <a:pt x="115555" y="510509"/>
                </a:lnTo>
                <a:lnTo>
                  <a:pt x="124173" y="511790"/>
                </a:lnTo>
                <a:lnTo>
                  <a:pt x="133728" y="512643"/>
                </a:lnTo>
                <a:lnTo>
                  <a:pt x="142003" y="513212"/>
                </a:lnTo>
                <a:lnTo>
                  <a:pt x="156278" y="513845"/>
                </a:lnTo>
                <a:lnTo>
                  <a:pt x="195701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96"/>
          <p:cNvSpPr/>
          <p:nvPr/>
        </p:nvSpPr>
        <p:spPr>
          <a:xfrm>
            <a:off x="4049077" y="4954904"/>
            <a:ext cx="282894" cy="377192"/>
          </a:xfrm>
          <a:custGeom>
            <a:avLst/>
            <a:gdLst/>
            <a:ahLst/>
            <a:cxnLst/>
            <a:rect l="0" t="0" r="0" b="0"/>
            <a:pathLst>
              <a:path w="282894" h="377192">
                <a:moveTo>
                  <a:pt x="0" y="0"/>
                </a:moveTo>
                <a:lnTo>
                  <a:pt x="0" y="11932"/>
                </a:lnTo>
                <a:lnTo>
                  <a:pt x="953" y="14623"/>
                </a:lnTo>
                <a:lnTo>
                  <a:pt x="4551" y="20152"/>
                </a:lnTo>
                <a:lnTo>
                  <a:pt x="11932" y="28620"/>
                </a:lnTo>
                <a:lnTo>
                  <a:pt x="24702" y="41712"/>
                </a:lnTo>
                <a:lnTo>
                  <a:pt x="32569" y="52194"/>
                </a:lnTo>
                <a:lnTo>
                  <a:pt x="36000" y="57656"/>
                </a:lnTo>
                <a:lnTo>
                  <a:pt x="39240" y="64155"/>
                </a:lnTo>
                <a:lnTo>
                  <a:pt x="42352" y="71345"/>
                </a:lnTo>
                <a:lnTo>
                  <a:pt x="45380" y="78996"/>
                </a:lnTo>
                <a:lnTo>
                  <a:pt x="48351" y="86002"/>
                </a:lnTo>
                <a:lnTo>
                  <a:pt x="54192" y="98866"/>
                </a:lnTo>
                <a:lnTo>
                  <a:pt x="62835" y="116818"/>
                </a:lnTo>
                <a:lnTo>
                  <a:pt x="66655" y="123599"/>
                </a:lnTo>
                <a:lnTo>
                  <a:pt x="71107" y="130977"/>
                </a:lnTo>
                <a:lnTo>
                  <a:pt x="75979" y="138753"/>
                </a:lnTo>
                <a:lnTo>
                  <a:pt x="80181" y="145842"/>
                </a:lnTo>
                <a:lnTo>
                  <a:pt x="83934" y="152474"/>
                </a:lnTo>
                <a:lnTo>
                  <a:pt x="87388" y="158800"/>
                </a:lnTo>
                <a:lnTo>
                  <a:pt x="91597" y="164921"/>
                </a:lnTo>
                <a:lnTo>
                  <a:pt x="96307" y="170908"/>
                </a:lnTo>
                <a:lnTo>
                  <a:pt x="101352" y="176804"/>
                </a:lnTo>
                <a:lnTo>
                  <a:pt x="109498" y="188435"/>
                </a:lnTo>
                <a:lnTo>
                  <a:pt x="113004" y="194204"/>
                </a:lnTo>
                <a:lnTo>
                  <a:pt x="119151" y="202812"/>
                </a:lnTo>
                <a:lnTo>
                  <a:pt x="136141" y="225076"/>
                </a:lnTo>
                <a:lnTo>
                  <a:pt x="144101" y="233871"/>
                </a:lnTo>
                <a:lnTo>
                  <a:pt x="151312" y="240687"/>
                </a:lnTo>
                <a:lnTo>
                  <a:pt x="158025" y="246183"/>
                </a:lnTo>
                <a:lnTo>
                  <a:pt x="163453" y="251752"/>
                </a:lnTo>
                <a:lnTo>
                  <a:pt x="172023" y="263020"/>
                </a:lnTo>
                <a:lnTo>
                  <a:pt x="184214" y="276312"/>
                </a:lnTo>
                <a:lnTo>
                  <a:pt x="282893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97"/>
          <p:cNvSpPr/>
          <p:nvPr/>
        </p:nvSpPr>
        <p:spPr>
          <a:xfrm>
            <a:off x="4057650" y="4972050"/>
            <a:ext cx="197168" cy="317183"/>
          </a:xfrm>
          <a:custGeom>
            <a:avLst/>
            <a:gdLst/>
            <a:ahLst/>
            <a:cxnLst/>
            <a:rect l="0" t="0" r="0" b="0"/>
            <a:pathLst>
              <a:path w="197168" h="317183">
                <a:moveTo>
                  <a:pt x="197167" y="0"/>
                </a:moveTo>
                <a:lnTo>
                  <a:pt x="183515" y="9102"/>
                </a:lnTo>
                <a:lnTo>
                  <a:pt x="178540" y="13688"/>
                </a:lnTo>
                <a:lnTo>
                  <a:pt x="174272" y="18650"/>
                </a:lnTo>
                <a:lnTo>
                  <a:pt x="170474" y="23863"/>
                </a:lnTo>
                <a:lnTo>
                  <a:pt x="166989" y="29243"/>
                </a:lnTo>
                <a:lnTo>
                  <a:pt x="163713" y="34736"/>
                </a:lnTo>
                <a:lnTo>
                  <a:pt x="160577" y="40302"/>
                </a:lnTo>
                <a:lnTo>
                  <a:pt x="155629" y="46871"/>
                </a:lnTo>
                <a:lnTo>
                  <a:pt x="149473" y="54107"/>
                </a:lnTo>
                <a:lnTo>
                  <a:pt x="142511" y="61789"/>
                </a:lnTo>
                <a:lnTo>
                  <a:pt x="136917" y="69767"/>
                </a:lnTo>
                <a:lnTo>
                  <a:pt x="132235" y="77944"/>
                </a:lnTo>
                <a:lnTo>
                  <a:pt x="128161" y="86252"/>
                </a:lnTo>
                <a:lnTo>
                  <a:pt x="122588" y="94649"/>
                </a:lnTo>
                <a:lnTo>
                  <a:pt x="116015" y="103104"/>
                </a:lnTo>
                <a:lnTo>
                  <a:pt x="108776" y="111599"/>
                </a:lnTo>
                <a:lnTo>
                  <a:pt x="102997" y="120119"/>
                </a:lnTo>
                <a:lnTo>
                  <a:pt x="98192" y="128657"/>
                </a:lnTo>
                <a:lnTo>
                  <a:pt x="94036" y="137206"/>
                </a:lnTo>
                <a:lnTo>
                  <a:pt x="87456" y="147668"/>
                </a:lnTo>
                <a:lnTo>
                  <a:pt x="79259" y="159406"/>
                </a:lnTo>
                <a:lnTo>
                  <a:pt x="69984" y="171993"/>
                </a:lnTo>
                <a:lnTo>
                  <a:pt x="62849" y="183241"/>
                </a:lnTo>
                <a:lnTo>
                  <a:pt x="57139" y="193599"/>
                </a:lnTo>
                <a:lnTo>
                  <a:pt x="41131" y="226201"/>
                </a:lnTo>
                <a:lnTo>
                  <a:pt x="36946" y="232716"/>
                </a:lnTo>
                <a:lnTo>
                  <a:pt x="32251" y="238964"/>
                </a:lnTo>
                <a:lnTo>
                  <a:pt x="27215" y="245034"/>
                </a:lnTo>
                <a:lnTo>
                  <a:pt x="23858" y="250986"/>
                </a:lnTo>
                <a:lnTo>
                  <a:pt x="21620" y="256859"/>
                </a:lnTo>
                <a:lnTo>
                  <a:pt x="20129" y="262679"/>
                </a:lnTo>
                <a:lnTo>
                  <a:pt x="17229" y="269417"/>
                </a:lnTo>
                <a:lnTo>
                  <a:pt x="13391" y="276766"/>
                </a:lnTo>
                <a:lnTo>
                  <a:pt x="8927" y="284523"/>
                </a:lnTo>
                <a:lnTo>
                  <a:pt x="5951" y="290647"/>
                </a:lnTo>
                <a:lnTo>
                  <a:pt x="2644" y="299991"/>
                </a:lnTo>
                <a:lnTo>
                  <a:pt x="783" y="306056"/>
                </a:lnTo>
                <a:lnTo>
                  <a:pt x="348" y="310015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98"/>
          <p:cNvSpPr/>
          <p:nvPr/>
        </p:nvSpPr>
        <p:spPr>
          <a:xfrm>
            <a:off x="4366259" y="5083492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18204" y="25718"/>
                </a:lnTo>
                <a:lnTo>
                  <a:pt x="24519" y="24765"/>
                </a:lnTo>
                <a:lnTo>
                  <a:pt x="29681" y="23178"/>
                </a:lnTo>
                <a:lnTo>
                  <a:pt x="34075" y="21167"/>
                </a:lnTo>
                <a:lnTo>
                  <a:pt x="41767" y="19826"/>
                </a:lnTo>
                <a:lnTo>
                  <a:pt x="51657" y="18932"/>
                </a:lnTo>
                <a:lnTo>
                  <a:pt x="72489" y="17940"/>
                </a:lnTo>
                <a:lnTo>
                  <a:pt x="88098" y="17498"/>
                </a:lnTo>
                <a:lnTo>
                  <a:pt x="99689" y="16428"/>
                </a:lnTo>
                <a:lnTo>
                  <a:pt x="143097" y="11324"/>
                </a:lnTo>
                <a:lnTo>
                  <a:pt x="153501" y="10407"/>
                </a:lnTo>
                <a:lnTo>
                  <a:pt x="162342" y="9795"/>
                </a:lnTo>
                <a:lnTo>
                  <a:pt x="192485" y="6576"/>
                </a:lnTo>
                <a:lnTo>
                  <a:pt x="224614" y="292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99"/>
          <p:cNvSpPr/>
          <p:nvPr/>
        </p:nvSpPr>
        <p:spPr>
          <a:xfrm>
            <a:off x="4692015" y="4903505"/>
            <a:ext cx="238288" cy="359938"/>
          </a:xfrm>
          <a:custGeom>
            <a:avLst/>
            <a:gdLst/>
            <a:ahLst/>
            <a:cxnLst/>
            <a:rect l="0" t="0" r="0" b="0"/>
            <a:pathLst>
              <a:path w="238288" h="359938">
                <a:moveTo>
                  <a:pt x="0" y="34255"/>
                </a:moveTo>
                <a:lnTo>
                  <a:pt x="9101" y="25153"/>
                </a:lnTo>
                <a:lnTo>
                  <a:pt x="13688" y="21519"/>
                </a:lnTo>
                <a:lnTo>
                  <a:pt x="18650" y="18144"/>
                </a:lnTo>
                <a:lnTo>
                  <a:pt x="23863" y="14942"/>
                </a:lnTo>
                <a:lnTo>
                  <a:pt x="29244" y="12807"/>
                </a:lnTo>
                <a:lnTo>
                  <a:pt x="34736" y="11384"/>
                </a:lnTo>
                <a:lnTo>
                  <a:pt x="40302" y="10435"/>
                </a:lnTo>
                <a:lnTo>
                  <a:pt x="44966" y="8850"/>
                </a:lnTo>
                <a:lnTo>
                  <a:pt x="49027" y="6841"/>
                </a:lnTo>
                <a:lnTo>
                  <a:pt x="52687" y="4548"/>
                </a:lnTo>
                <a:lnTo>
                  <a:pt x="57984" y="3021"/>
                </a:lnTo>
                <a:lnTo>
                  <a:pt x="64374" y="2002"/>
                </a:lnTo>
                <a:lnTo>
                  <a:pt x="71491" y="1323"/>
                </a:lnTo>
                <a:lnTo>
                  <a:pt x="77188" y="870"/>
                </a:lnTo>
                <a:lnTo>
                  <a:pt x="81938" y="568"/>
                </a:lnTo>
                <a:lnTo>
                  <a:pt x="86058" y="367"/>
                </a:lnTo>
                <a:lnTo>
                  <a:pt x="95716" y="144"/>
                </a:lnTo>
                <a:lnTo>
                  <a:pt x="117437" y="0"/>
                </a:lnTo>
                <a:lnTo>
                  <a:pt x="122106" y="941"/>
                </a:lnTo>
                <a:lnTo>
                  <a:pt x="126171" y="2521"/>
                </a:lnTo>
                <a:lnTo>
                  <a:pt x="134989" y="7349"/>
                </a:lnTo>
                <a:lnTo>
                  <a:pt x="141067" y="17286"/>
                </a:lnTo>
                <a:lnTo>
                  <a:pt x="143659" y="24491"/>
                </a:lnTo>
                <a:lnTo>
                  <a:pt x="144350" y="27746"/>
                </a:lnTo>
                <a:lnTo>
                  <a:pt x="143858" y="31820"/>
                </a:lnTo>
                <a:lnTo>
                  <a:pt x="140772" y="41428"/>
                </a:lnTo>
                <a:lnTo>
                  <a:pt x="136225" y="49508"/>
                </a:lnTo>
                <a:lnTo>
                  <a:pt x="130077" y="59131"/>
                </a:lnTo>
                <a:lnTo>
                  <a:pt x="125770" y="67031"/>
                </a:lnTo>
                <a:lnTo>
                  <a:pt x="120994" y="76108"/>
                </a:lnTo>
                <a:lnTo>
                  <a:pt x="115905" y="84064"/>
                </a:lnTo>
                <a:lnTo>
                  <a:pt x="110607" y="91274"/>
                </a:lnTo>
                <a:lnTo>
                  <a:pt x="105171" y="97985"/>
                </a:lnTo>
                <a:lnTo>
                  <a:pt x="100594" y="103412"/>
                </a:lnTo>
                <a:lnTo>
                  <a:pt x="96590" y="107982"/>
                </a:lnTo>
                <a:lnTo>
                  <a:pt x="92968" y="111981"/>
                </a:lnTo>
                <a:lnTo>
                  <a:pt x="83864" y="121505"/>
                </a:lnTo>
                <a:lnTo>
                  <a:pt x="57543" y="148142"/>
                </a:lnTo>
                <a:lnTo>
                  <a:pt x="54554" y="150185"/>
                </a:lnTo>
                <a:lnTo>
                  <a:pt x="48693" y="152454"/>
                </a:lnTo>
                <a:lnTo>
                  <a:pt x="42914" y="153463"/>
                </a:lnTo>
                <a:lnTo>
                  <a:pt x="39075" y="153911"/>
                </a:lnTo>
                <a:lnTo>
                  <a:pt x="39384" y="154030"/>
                </a:lnTo>
                <a:lnTo>
                  <a:pt x="40544" y="154110"/>
                </a:lnTo>
                <a:lnTo>
                  <a:pt x="42269" y="153211"/>
                </a:lnTo>
                <a:lnTo>
                  <a:pt x="51153" y="146442"/>
                </a:lnTo>
                <a:lnTo>
                  <a:pt x="63692" y="137773"/>
                </a:lnTo>
                <a:lnTo>
                  <a:pt x="71989" y="133747"/>
                </a:lnTo>
                <a:lnTo>
                  <a:pt x="81330" y="130110"/>
                </a:lnTo>
                <a:lnTo>
                  <a:pt x="91367" y="126733"/>
                </a:lnTo>
                <a:lnTo>
                  <a:pt x="99964" y="124482"/>
                </a:lnTo>
                <a:lnTo>
                  <a:pt x="107600" y="122981"/>
                </a:lnTo>
                <a:lnTo>
                  <a:pt x="114595" y="121981"/>
                </a:lnTo>
                <a:lnTo>
                  <a:pt x="121164" y="120361"/>
                </a:lnTo>
                <a:lnTo>
                  <a:pt x="127448" y="118329"/>
                </a:lnTo>
                <a:lnTo>
                  <a:pt x="133543" y="116022"/>
                </a:lnTo>
                <a:lnTo>
                  <a:pt x="141416" y="114484"/>
                </a:lnTo>
                <a:lnTo>
                  <a:pt x="150475" y="113458"/>
                </a:lnTo>
                <a:lnTo>
                  <a:pt x="160324" y="112774"/>
                </a:lnTo>
                <a:lnTo>
                  <a:pt x="168795" y="113271"/>
                </a:lnTo>
                <a:lnTo>
                  <a:pt x="176347" y="114555"/>
                </a:lnTo>
                <a:lnTo>
                  <a:pt x="183287" y="116363"/>
                </a:lnTo>
                <a:lnTo>
                  <a:pt x="189819" y="118521"/>
                </a:lnTo>
                <a:lnTo>
                  <a:pt x="196078" y="120913"/>
                </a:lnTo>
                <a:lnTo>
                  <a:pt x="202156" y="123459"/>
                </a:lnTo>
                <a:lnTo>
                  <a:pt x="207161" y="126109"/>
                </a:lnTo>
                <a:lnTo>
                  <a:pt x="211450" y="128828"/>
                </a:lnTo>
                <a:lnTo>
                  <a:pt x="218755" y="134390"/>
                </a:lnTo>
                <a:lnTo>
                  <a:pt x="225177" y="140037"/>
                </a:lnTo>
                <a:lnTo>
                  <a:pt x="231206" y="145721"/>
                </a:lnTo>
                <a:lnTo>
                  <a:pt x="234147" y="148571"/>
                </a:lnTo>
                <a:lnTo>
                  <a:pt x="236108" y="152375"/>
                </a:lnTo>
                <a:lnTo>
                  <a:pt x="238287" y="161683"/>
                </a:lnTo>
                <a:lnTo>
                  <a:pt x="236963" y="169689"/>
                </a:lnTo>
                <a:lnTo>
                  <a:pt x="234175" y="179789"/>
                </a:lnTo>
                <a:lnTo>
                  <a:pt x="230412" y="191285"/>
                </a:lnTo>
                <a:lnTo>
                  <a:pt x="227903" y="200854"/>
                </a:lnTo>
                <a:lnTo>
                  <a:pt x="226230" y="209139"/>
                </a:lnTo>
                <a:lnTo>
                  <a:pt x="225115" y="216566"/>
                </a:lnTo>
                <a:lnTo>
                  <a:pt x="222466" y="224376"/>
                </a:lnTo>
                <a:lnTo>
                  <a:pt x="218796" y="232440"/>
                </a:lnTo>
                <a:lnTo>
                  <a:pt x="214444" y="240673"/>
                </a:lnTo>
                <a:lnTo>
                  <a:pt x="205827" y="252829"/>
                </a:lnTo>
                <a:lnTo>
                  <a:pt x="194368" y="267601"/>
                </a:lnTo>
                <a:lnTo>
                  <a:pt x="171158" y="296079"/>
                </a:lnTo>
                <a:lnTo>
                  <a:pt x="157667" y="311911"/>
                </a:lnTo>
                <a:lnTo>
                  <a:pt x="151784" y="318419"/>
                </a:lnTo>
                <a:lnTo>
                  <a:pt x="140167" y="330730"/>
                </a:lnTo>
                <a:lnTo>
                  <a:pt x="134402" y="335727"/>
                </a:lnTo>
                <a:lnTo>
                  <a:pt x="128653" y="340011"/>
                </a:lnTo>
                <a:lnTo>
                  <a:pt x="122916" y="343820"/>
                </a:lnTo>
                <a:lnTo>
                  <a:pt x="118139" y="347312"/>
                </a:lnTo>
                <a:lnTo>
                  <a:pt x="114002" y="350592"/>
                </a:lnTo>
                <a:lnTo>
                  <a:pt x="110291" y="353731"/>
                </a:lnTo>
                <a:lnTo>
                  <a:pt x="105912" y="355824"/>
                </a:lnTo>
                <a:lnTo>
                  <a:pt x="101088" y="357219"/>
                </a:lnTo>
                <a:lnTo>
                  <a:pt x="95967" y="358150"/>
                </a:lnTo>
                <a:lnTo>
                  <a:pt x="91600" y="358769"/>
                </a:lnTo>
                <a:lnTo>
                  <a:pt x="84209" y="359458"/>
                </a:lnTo>
                <a:lnTo>
                  <a:pt x="79951" y="359642"/>
                </a:lnTo>
                <a:lnTo>
                  <a:pt x="65811" y="359901"/>
                </a:lnTo>
                <a:lnTo>
                  <a:pt x="61971" y="359937"/>
                </a:lnTo>
                <a:lnTo>
                  <a:pt x="51435" y="3514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00"/>
          <p:cNvSpPr/>
          <p:nvPr/>
        </p:nvSpPr>
        <p:spPr>
          <a:xfrm>
            <a:off x="4889182" y="4800600"/>
            <a:ext cx="239451" cy="548641"/>
          </a:xfrm>
          <a:custGeom>
            <a:avLst/>
            <a:gdLst/>
            <a:ahLst/>
            <a:cxnLst/>
            <a:rect l="0" t="0" r="0" b="0"/>
            <a:pathLst>
              <a:path w="239451" h="548641">
                <a:moveTo>
                  <a:pt x="0" y="0"/>
                </a:moveTo>
                <a:lnTo>
                  <a:pt x="13652" y="4551"/>
                </a:lnTo>
                <a:lnTo>
                  <a:pt x="18627" y="5891"/>
                </a:lnTo>
                <a:lnTo>
                  <a:pt x="22895" y="6785"/>
                </a:lnTo>
                <a:lnTo>
                  <a:pt x="26694" y="7381"/>
                </a:lnTo>
                <a:lnTo>
                  <a:pt x="31131" y="8730"/>
                </a:lnTo>
                <a:lnTo>
                  <a:pt x="35994" y="10583"/>
                </a:lnTo>
                <a:lnTo>
                  <a:pt x="41141" y="12770"/>
                </a:lnTo>
                <a:lnTo>
                  <a:pt x="57020" y="20280"/>
                </a:lnTo>
                <a:lnTo>
                  <a:pt x="89156" y="36073"/>
                </a:lnTo>
                <a:lnTo>
                  <a:pt x="95633" y="40241"/>
                </a:lnTo>
                <a:lnTo>
                  <a:pt x="101855" y="44925"/>
                </a:lnTo>
                <a:lnTo>
                  <a:pt x="107909" y="49952"/>
                </a:lnTo>
                <a:lnTo>
                  <a:pt x="114802" y="54256"/>
                </a:lnTo>
                <a:lnTo>
                  <a:pt x="122254" y="58079"/>
                </a:lnTo>
                <a:lnTo>
                  <a:pt x="130080" y="61579"/>
                </a:lnTo>
                <a:lnTo>
                  <a:pt x="136250" y="65818"/>
                </a:lnTo>
                <a:lnTo>
                  <a:pt x="141316" y="70548"/>
                </a:lnTo>
                <a:lnTo>
                  <a:pt x="145645" y="75607"/>
                </a:lnTo>
                <a:lnTo>
                  <a:pt x="165697" y="96468"/>
                </a:lnTo>
                <a:lnTo>
                  <a:pt x="206932" y="138223"/>
                </a:lnTo>
                <a:lnTo>
                  <a:pt x="213202" y="146442"/>
                </a:lnTo>
                <a:lnTo>
                  <a:pt x="218335" y="154778"/>
                </a:lnTo>
                <a:lnTo>
                  <a:pt x="222709" y="163193"/>
                </a:lnTo>
                <a:lnTo>
                  <a:pt x="230109" y="180162"/>
                </a:lnTo>
                <a:lnTo>
                  <a:pt x="233416" y="188688"/>
                </a:lnTo>
                <a:lnTo>
                  <a:pt x="235621" y="198182"/>
                </a:lnTo>
                <a:lnTo>
                  <a:pt x="237091" y="208321"/>
                </a:lnTo>
                <a:lnTo>
                  <a:pt x="238070" y="218891"/>
                </a:lnTo>
                <a:lnTo>
                  <a:pt x="238723" y="232605"/>
                </a:lnTo>
                <a:lnTo>
                  <a:pt x="239450" y="265622"/>
                </a:lnTo>
                <a:lnTo>
                  <a:pt x="238691" y="280904"/>
                </a:lnTo>
                <a:lnTo>
                  <a:pt x="237232" y="294902"/>
                </a:lnTo>
                <a:lnTo>
                  <a:pt x="235307" y="308043"/>
                </a:lnTo>
                <a:lnTo>
                  <a:pt x="231167" y="324425"/>
                </a:lnTo>
                <a:lnTo>
                  <a:pt x="225549" y="342965"/>
                </a:lnTo>
                <a:lnTo>
                  <a:pt x="218946" y="362946"/>
                </a:lnTo>
                <a:lnTo>
                  <a:pt x="213591" y="380077"/>
                </a:lnTo>
                <a:lnTo>
                  <a:pt x="198154" y="432405"/>
                </a:lnTo>
                <a:lnTo>
                  <a:pt x="185932" y="470541"/>
                </a:lnTo>
                <a:lnTo>
                  <a:pt x="182057" y="478476"/>
                </a:lnTo>
                <a:lnTo>
                  <a:pt x="177569" y="485672"/>
                </a:lnTo>
                <a:lnTo>
                  <a:pt x="172672" y="492373"/>
                </a:lnTo>
                <a:lnTo>
                  <a:pt x="168455" y="498746"/>
                </a:lnTo>
                <a:lnTo>
                  <a:pt x="161229" y="510907"/>
                </a:lnTo>
                <a:lnTo>
                  <a:pt x="157016" y="516817"/>
                </a:lnTo>
                <a:lnTo>
                  <a:pt x="152302" y="522662"/>
                </a:lnTo>
                <a:lnTo>
                  <a:pt x="147255" y="528463"/>
                </a:lnTo>
                <a:lnTo>
                  <a:pt x="141646" y="537450"/>
                </a:lnTo>
                <a:lnTo>
                  <a:pt x="140151" y="541180"/>
                </a:lnTo>
                <a:lnTo>
                  <a:pt x="138202" y="543666"/>
                </a:lnTo>
                <a:lnTo>
                  <a:pt x="135949" y="545324"/>
                </a:lnTo>
                <a:lnTo>
                  <a:pt x="128588" y="5486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01"/>
          <p:cNvSpPr/>
          <p:nvPr/>
        </p:nvSpPr>
        <p:spPr>
          <a:xfrm>
            <a:off x="5412458" y="4877752"/>
            <a:ext cx="33938" cy="360046"/>
          </a:xfrm>
          <a:custGeom>
            <a:avLst/>
            <a:gdLst/>
            <a:ahLst/>
            <a:cxnLst/>
            <a:rect l="0" t="0" r="0" b="0"/>
            <a:pathLst>
              <a:path w="33938" h="360046">
                <a:moveTo>
                  <a:pt x="8219" y="0"/>
                </a:moveTo>
                <a:lnTo>
                  <a:pt x="3669" y="9102"/>
                </a:lnTo>
                <a:lnTo>
                  <a:pt x="2328" y="13688"/>
                </a:lnTo>
                <a:lnTo>
                  <a:pt x="1434" y="18651"/>
                </a:lnTo>
                <a:lnTo>
                  <a:pt x="838" y="23864"/>
                </a:lnTo>
                <a:lnTo>
                  <a:pt x="441" y="34007"/>
                </a:lnTo>
                <a:lnTo>
                  <a:pt x="0" y="63057"/>
                </a:lnTo>
                <a:lnTo>
                  <a:pt x="835" y="76328"/>
                </a:lnTo>
                <a:lnTo>
                  <a:pt x="2344" y="88033"/>
                </a:lnTo>
                <a:lnTo>
                  <a:pt x="4302" y="98694"/>
                </a:lnTo>
                <a:lnTo>
                  <a:pt x="6560" y="114373"/>
                </a:lnTo>
                <a:lnTo>
                  <a:pt x="11609" y="154655"/>
                </a:lnTo>
                <a:lnTo>
                  <a:pt x="13337" y="171683"/>
                </a:lnTo>
                <a:lnTo>
                  <a:pt x="14488" y="185893"/>
                </a:lnTo>
                <a:lnTo>
                  <a:pt x="15256" y="198224"/>
                </a:lnTo>
                <a:lnTo>
                  <a:pt x="16109" y="219545"/>
                </a:lnTo>
                <a:lnTo>
                  <a:pt x="16590" y="247613"/>
                </a:lnTo>
                <a:lnTo>
                  <a:pt x="16752" y="282697"/>
                </a:lnTo>
                <a:lnTo>
                  <a:pt x="17717" y="290382"/>
                </a:lnTo>
                <a:lnTo>
                  <a:pt x="19314" y="297411"/>
                </a:lnTo>
                <a:lnTo>
                  <a:pt x="21330" y="304001"/>
                </a:lnTo>
                <a:lnTo>
                  <a:pt x="22675" y="310300"/>
                </a:lnTo>
                <a:lnTo>
                  <a:pt x="23571" y="316404"/>
                </a:lnTo>
                <a:lnTo>
                  <a:pt x="24169" y="322379"/>
                </a:lnTo>
                <a:lnTo>
                  <a:pt x="25520" y="328267"/>
                </a:lnTo>
                <a:lnTo>
                  <a:pt x="27373" y="334097"/>
                </a:lnTo>
                <a:lnTo>
                  <a:pt x="29561" y="339889"/>
                </a:lnTo>
                <a:lnTo>
                  <a:pt x="31020" y="344703"/>
                </a:lnTo>
                <a:lnTo>
                  <a:pt x="31992" y="348864"/>
                </a:lnTo>
                <a:lnTo>
                  <a:pt x="33937" y="360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02"/>
          <p:cNvSpPr/>
          <p:nvPr/>
        </p:nvSpPr>
        <p:spPr>
          <a:xfrm>
            <a:off x="5309234" y="5040629"/>
            <a:ext cx="300039" cy="17147"/>
          </a:xfrm>
          <a:custGeom>
            <a:avLst/>
            <a:gdLst/>
            <a:ahLst/>
            <a:cxnLst/>
            <a:rect l="0" t="0" r="0" b="0"/>
            <a:pathLst>
              <a:path w="300039" h="17147">
                <a:moveTo>
                  <a:pt x="0" y="17146"/>
                </a:moveTo>
                <a:lnTo>
                  <a:pt x="13653" y="12595"/>
                </a:lnTo>
                <a:lnTo>
                  <a:pt x="19579" y="11254"/>
                </a:lnTo>
                <a:lnTo>
                  <a:pt x="25436" y="10360"/>
                </a:lnTo>
                <a:lnTo>
                  <a:pt x="31245" y="9765"/>
                </a:lnTo>
                <a:lnTo>
                  <a:pt x="38928" y="8415"/>
                </a:lnTo>
                <a:lnTo>
                  <a:pt x="47859" y="6563"/>
                </a:lnTo>
                <a:lnTo>
                  <a:pt x="57624" y="4375"/>
                </a:lnTo>
                <a:lnTo>
                  <a:pt x="66991" y="2917"/>
                </a:lnTo>
                <a:lnTo>
                  <a:pt x="76093" y="1945"/>
                </a:lnTo>
                <a:lnTo>
                  <a:pt x="85019" y="1297"/>
                </a:lnTo>
                <a:lnTo>
                  <a:pt x="92875" y="865"/>
                </a:lnTo>
                <a:lnTo>
                  <a:pt x="106683" y="385"/>
                </a:lnTo>
                <a:lnTo>
                  <a:pt x="200646" y="35"/>
                </a:lnTo>
                <a:lnTo>
                  <a:pt x="213775" y="976"/>
                </a:lnTo>
                <a:lnTo>
                  <a:pt x="225384" y="2555"/>
                </a:lnTo>
                <a:lnTo>
                  <a:pt x="235981" y="4561"/>
                </a:lnTo>
                <a:lnTo>
                  <a:pt x="245904" y="4946"/>
                </a:lnTo>
                <a:lnTo>
                  <a:pt x="255376" y="4250"/>
                </a:lnTo>
                <a:lnTo>
                  <a:pt x="264548" y="2834"/>
                </a:lnTo>
                <a:lnTo>
                  <a:pt x="272568" y="1889"/>
                </a:lnTo>
                <a:lnTo>
                  <a:pt x="279820" y="1260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03"/>
          <p:cNvSpPr/>
          <p:nvPr/>
        </p:nvSpPr>
        <p:spPr>
          <a:xfrm>
            <a:off x="5713451" y="4800953"/>
            <a:ext cx="204271" cy="393983"/>
          </a:xfrm>
          <a:custGeom>
            <a:avLst/>
            <a:gdLst/>
            <a:ahLst/>
            <a:cxnLst/>
            <a:rect l="0" t="0" r="0" b="0"/>
            <a:pathLst>
              <a:path w="204271" h="393983">
                <a:moveTo>
                  <a:pt x="15836" y="33937"/>
                </a:moveTo>
                <a:lnTo>
                  <a:pt x="20387" y="43038"/>
                </a:lnTo>
                <a:lnTo>
                  <a:pt x="22621" y="52587"/>
                </a:lnTo>
                <a:lnTo>
                  <a:pt x="23217" y="57800"/>
                </a:lnTo>
                <a:lnTo>
                  <a:pt x="24566" y="61276"/>
                </a:lnTo>
                <a:lnTo>
                  <a:pt x="26419" y="63593"/>
                </a:lnTo>
                <a:lnTo>
                  <a:pt x="31017" y="67120"/>
                </a:lnTo>
                <a:lnTo>
                  <a:pt x="36236" y="71862"/>
                </a:lnTo>
                <a:lnTo>
                  <a:pt x="37056" y="73508"/>
                </a:lnTo>
                <a:lnTo>
                  <a:pt x="36650" y="74605"/>
                </a:lnTo>
                <a:lnTo>
                  <a:pt x="35427" y="75336"/>
                </a:lnTo>
                <a:lnTo>
                  <a:pt x="34612" y="74871"/>
                </a:lnTo>
                <a:lnTo>
                  <a:pt x="34068" y="73609"/>
                </a:lnTo>
                <a:lnTo>
                  <a:pt x="33706" y="71815"/>
                </a:lnTo>
                <a:lnTo>
                  <a:pt x="32512" y="70619"/>
                </a:lnTo>
                <a:lnTo>
                  <a:pt x="30763" y="69821"/>
                </a:lnTo>
                <a:lnTo>
                  <a:pt x="28645" y="69290"/>
                </a:lnTo>
                <a:lnTo>
                  <a:pt x="23751" y="66159"/>
                </a:lnTo>
                <a:lnTo>
                  <a:pt x="21113" y="63991"/>
                </a:lnTo>
                <a:lnTo>
                  <a:pt x="19354" y="61593"/>
                </a:lnTo>
                <a:lnTo>
                  <a:pt x="17400" y="56388"/>
                </a:lnTo>
                <a:lnTo>
                  <a:pt x="15926" y="54620"/>
                </a:lnTo>
                <a:lnTo>
                  <a:pt x="13991" y="53440"/>
                </a:lnTo>
                <a:lnTo>
                  <a:pt x="11749" y="52654"/>
                </a:lnTo>
                <a:lnTo>
                  <a:pt x="10254" y="50225"/>
                </a:lnTo>
                <a:lnTo>
                  <a:pt x="7197" y="38657"/>
                </a:lnTo>
                <a:lnTo>
                  <a:pt x="1635" y="28773"/>
                </a:lnTo>
                <a:lnTo>
                  <a:pt x="0" y="22752"/>
                </a:lnTo>
                <a:lnTo>
                  <a:pt x="516" y="19813"/>
                </a:lnTo>
                <a:lnTo>
                  <a:pt x="3630" y="14006"/>
                </a:lnTo>
                <a:lnTo>
                  <a:pt x="5793" y="12078"/>
                </a:lnTo>
                <a:lnTo>
                  <a:pt x="8188" y="10791"/>
                </a:lnTo>
                <a:lnTo>
                  <a:pt x="10738" y="9934"/>
                </a:lnTo>
                <a:lnTo>
                  <a:pt x="14342" y="9362"/>
                </a:lnTo>
                <a:lnTo>
                  <a:pt x="18651" y="8982"/>
                </a:lnTo>
                <a:lnTo>
                  <a:pt x="27565" y="8558"/>
                </a:lnTo>
                <a:lnTo>
                  <a:pt x="34702" y="8370"/>
                </a:lnTo>
                <a:lnTo>
                  <a:pt x="111124" y="8220"/>
                </a:lnTo>
                <a:lnTo>
                  <a:pt x="115556" y="7267"/>
                </a:lnTo>
                <a:lnTo>
                  <a:pt x="120416" y="5680"/>
                </a:lnTo>
                <a:lnTo>
                  <a:pt x="125561" y="3669"/>
                </a:lnTo>
                <a:lnTo>
                  <a:pt x="133753" y="2328"/>
                </a:lnTo>
                <a:lnTo>
                  <a:pt x="143978" y="1434"/>
                </a:lnTo>
                <a:lnTo>
                  <a:pt x="170961" y="177"/>
                </a:lnTo>
                <a:lnTo>
                  <a:pt x="176403" y="0"/>
                </a:lnTo>
                <a:lnTo>
                  <a:pt x="180983" y="834"/>
                </a:lnTo>
                <a:lnTo>
                  <a:pt x="184989" y="2344"/>
                </a:lnTo>
                <a:lnTo>
                  <a:pt x="188612" y="4302"/>
                </a:lnTo>
                <a:lnTo>
                  <a:pt x="191980" y="5608"/>
                </a:lnTo>
                <a:lnTo>
                  <a:pt x="198262" y="7058"/>
                </a:lnTo>
                <a:lnTo>
                  <a:pt x="200319" y="8398"/>
                </a:lnTo>
                <a:lnTo>
                  <a:pt x="201689" y="10244"/>
                </a:lnTo>
                <a:lnTo>
                  <a:pt x="202603" y="12426"/>
                </a:lnTo>
                <a:lnTo>
                  <a:pt x="203890" y="24600"/>
                </a:lnTo>
                <a:lnTo>
                  <a:pt x="204190" y="34867"/>
                </a:lnTo>
                <a:lnTo>
                  <a:pt x="204270" y="40272"/>
                </a:lnTo>
                <a:lnTo>
                  <a:pt x="201820" y="51357"/>
                </a:lnTo>
                <a:lnTo>
                  <a:pt x="199833" y="56981"/>
                </a:lnTo>
                <a:lnTo>
                  <a:pt x="196603" y="69302"/>
                </a:lnTo>
                <a:lnTo>
                  <a:pt x="176895" y="151871"/>
                </a:lnTo>
                <a:lnTo>
                  <a:pt x="168063" y="185094"/>
                </a:lnTo>
                <a:lnTo>
                  <a:pt x="154921" y="233664"/>
                </a:lnTo>
                <a:lnTo>
                  <a:pt x="151421" y="247098"/>
                </a:lnTo>
                <a:lnTo>
                  <a:pt x="149089" y="258912"/>
                </a:lnTo>
                <a:lnTo>
                  <a:pt x="147533" y="269645"/>
                </a:lnTo>
                <a:lnTo>
                  <a:pt x="146497" y="279658"/>
                </a:lnTo>
                <a:lnTo>
                  <a:pt x="142948" y="297763"/>
                </a:lnTo>
                <a:lnTo>
                  <a:pt x="124341" y="378468"/>
                </a:lnTo>
                <a:lnTo>
                  <a:pt x="118706" y="3939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04"/>
          <p:cNvSpPr/>
          <p:nvPr/>
        </p:nvSpPr>
        <p:spPr>
          <a:xfrm>
            <a:off x="5737859" y="4964792"/>
            <a:ext cx="291467" cy="32976"/>
          </a:xfrm>
          <a:custGeom>
            <a:avLst/>
            <a:gdLst/>
            <a:ahLst/>
            <a:cxnLst/>
            <a:rect l="0" t="0" r="0" b="0"/>
            <a:pathLst>
              <a:path w="291467" h="32976">
                <a:moveTo>
                  <a:pt x="0" y="32975"/>
                </a:moveTo>
                <a:lnTo>
                  <a:pt x="81736" y="32975"/>
                </a:lnTo>
                <a:lnTo>
                  <a:pt x="99258" y="31070"/>
                </a:lnTo>
                <a:lnTo>
                  <a:pt x="118560" y="27895"/>
                </a:lnTo>
                <a:lnTo>
                  <a:pt x="139048" y="23874"/>
                </a:lnTo>
                <a:lnTo>
                  <a:pt x="155563" y="21192"/>
                </a:lnTo>
                <a:lnTo>
                  <a:pt x="169432" y="19405"/>
                </a:lnTo>
                <a:lnTo>
                  <a:pt x="181535" y="18213"/>
                </a:lnTo>
                <a:lnTo>
                  <a:pt x="191508" y="16466"/>
                </a:lnTo>
                <a:lnTo>
                  <a:pt x="200063" y="14349"/>
                </a:lnTo>
                <a:lnTo>
                  <a:pt x="207670" y="11986"/>
                </a:lnTo>
                <a:lnTo>
                  <a:pt x="214647" y="10410"/>
                </a:lnTo>
                <a:lnTo>
                  <a:pt x="221204" y="9359"/>
                </a:lnTo>
                <a:lnTo>
                  <a:pt x="227479" y="8658"/>
                </a:lnTo>
                <a:lnTo>
                  <a:pt x="233567" y="7239"/>
                </a:lnTo>
                <a:lnTo>
                  <a:pt x="239532" y="5341"/>
                </a:lnTo>
                <a:lnTo>
                  <a:pt x="245413" y="3121"/>
                </a:lnTo>
                <a:lnTo>
                  <a:pt x="250286" y="1643"/>
                </a:lnTo>
                <a:lnTo>
                  <a:pt x="254488" y="657"/>
                </a:lnTo>
                <a:lnTo>
                  <a:pt x="258241" y="0"/>
                </a:lnTo>
                <a:lnTo>
                  <a:pt x="263601" y="514"/>
                </a:lnTo>
                <a:lnTo>
                  <a:pt x="270032" y="1809"/>
                </a:lnTo>
                <a:lnTo>
                  <a:pt x="291466" y="72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878"/>
          <p:cNvSpPr/>
          <p:nvPr/>
        </p:nvSpPr>
        <p:spPr>
          <a:xfrm>
            <a:off x="2728950" y="865822"/>
            <a:ext cx="274283" cy="608648"/>
          </a:xfrm>
          <a:custGeom>
            <a:avLst/>
            <a:gdLst/>
            <a:ahLst/>
            <a:cxnLst/>
            <a:rect l="0" t="0" r="0" b="0"/>
            <a:pathLst>
              <a:path w="274283" h="608648">
                <a:moveTo>
                  <a:pt x="248564" y="0"/>
                </a:moveTo>
                <a:lnTo>
                  <a:pt x="244014" y="4551"/>
                </a:lnTo>
                <a:lnTo>
                  <a:pt x="241721" y="5891"/>
                </a:lnTo>
                <a:lnTo>
                  <a:pt x="233942" y="8731"/>
                </a:lnTo>
                <a:lnTo>
                  <a:pt x="225605" y="15181"/>
                </a:lnTo>
                <a:lnTo>
                  <a:pt x="219945" y="20400"/>
                </a:lnTo>
                <a:lnTo>
                  <a:pt x="199802" y="40260"/>
                </a:lnTo>
                <a:lnTo>
                  <a:pt x="140641" y="99353"/>
                </a:lnTo>
                <a:lnTo>
                  <a:pt x="135658" y="105288"/>
                </a:lnTo>
                <a:lnTo>
                  <a:pt x="127582" y="116962"/>
                </a:lnTo>
                <a:lnTo>
                  <a:pt x="123142" y="122742"/>
                </a:lnTo>
                <a:lnTo>
                  <a:pt x="118277" y="128501"/>
                </a:lnTo>
                <a:lnTo>
                  <a:pt x="113129" y="134245"/>
                </a:lnTo>
                <a:lnTo>
                  <a:pt x="102328" y="145707"/>
                </a:lnTo>
                <a:lnTo>
                  <a:pt x="68498" y="180020"/>
                </a:lnTo>
                <a:lnTo>
                  <a:pt x="62798" y="185736"/>
                </a:lnTo>
                <a:lnTo>
                  <a:pt x="58045" y="191452"/>
                </a:lnTo>
                <a:lnTo>
                  <a:pt x="50224" y="202882"/>
                </a:lnTo>
                <a:lnTo>
                  <a:pt x="43573" y="214312"/>
                </a:lnTo>
                <a:lnTo>
                  <a:pt x="37442" y="226695"/>
                </a:lnTo>
                <a:lnTo>
                  <a:pt x="31542" y="241723"/>
                </a:lnTo>
                <a:lnTo>
                  <a:pt x="23205" y="260468"/>
                </a:lnTo>
                <a:lnTo>
                  <a:pt x="18315" y="270800"/>
                </a:lnTo>
                <a:lnTo>
                  <a:pt x="12881" y="287361"/>
                </a:lnTo>
                <a:lnTo>
                  <a:pt x="9514" y="301071"/>
                </a:lnTo>
                <a:lnTo>
                  <a:pt x="3216" y="319500"/>
                </a:lnTo>
                <a:lnTo>
                  <a:pt x="1408" y="331230"/>
                </a:lnTo>
                <a:lnTo>
                  <a:pt x="605" y="347873"/>
                </a:lnTo>
                <a:lnTo>
                  <a:pt x="89" y="380501"/>
                </a:lnTo>
                <a:lnTo>
                  <a:pt x="0" y="403888"/>
                </a:lnTo>
                <a:lnTo>
                  <a:pt x="1892" y="413086"/>
                </a:lnTo>
                <a:lnTo>
                  <a:pt x="5059" y="423028"/>
                </a:lnTo>
                <a:lnTo>
                  <a:pt x="9075" y="433467"/>
                </a:lnTo>
                <a:lnTo>
                  <a:pt x="14610" y="444235"/>
                </a:lnTo>
                <a:lnTo>
                  <a:pt x="21157" y="455224"/>
                </a:lnTo>
                <a:lnTo>
                  <a:pt x="28379" y="466360"/>
                </a:lnTo>
                <a:lnTo>
                  <a:pt x="34147" y="474737"/>
                </a:lnTo>
                <a:lnTo>
                  <a:pt x="38945" y="481274"/>
                </a:lnTo>
                <a:lnTo>
                  <a:pt x="43095" y="486584"/>
                </a:lnTo>
                <a:lnTo>
                  <a:pt x="47768" y="492029"/>
                </a:lnTo>
                <a:lnTo>
                  <a:pt x="52787" y="497565"/>
                </a:lnTo>
                <a:lnTo>
                  <a:pt x="58039" y="503160"/>
                </a:lnTo>
                <a:lnTo>
                  <a:pt x="101694" y="547442"/>
                </a:lnTo>
                <a:lnTo>
                  <a:pt x="106836" y="551651"/>
                </a:lnTo>
                <a:lnTo>
                  <a:pt x="112169" y="555410"/>
                </a:lnTo>
                <a:lnTo>
                  <a:pt x="117629" y="558868"/>
                </a:lnTo>
                <a:lnTo>
                  <a:pt x="125079" y="563079"/>
                </a:lnTo>
                <a:lnTo>
                  <a:pt x="143517" y="572837"/>
                </a:lnTo>
                <a:lnTo>
                  <a:pt x="166216" y="584490"/>
                </a:lnTo>
                <a:lnTo>
                  <a:pt x="171758" y="587780"/>
                </a:lnTo>
                <a:lnTo>
                  <a:pt x="176405" y="590926"/>
                </a:lnTo>
                <a:lnTo>
                  <a:pt x="180456" y="593976"/>
                </a:lnTo>
                <a:lnTo>
                  <a:pt x="185061" y="596009"/>
                </a:lnTo>
                <a:lnTo>
                  <a:pt x="190036" y="597364"/>
                </a:lnTo>
                <a:lnTo>
                  <a:pt x="195258" y="598268"/>
                </a:lnTo>
                <a:lnTo>
                  <a:pt x="203600" y="599272"/>
                </a:lnTo>
                <a:lnTo>
                  <a:pt x="211436" y="599718"/>
                </a:lnTo>
                <a:lnTo>
                  <a:pt x="221268" y="599916"/>
                </a:lnTo>
                <a:lnTo>
                  <a:pt x="228462" y="600922"/>
                </a:lnTo>
                <a:lnTo>
                  <a:pt x="237068" y="602545"/>
                </a:lnTo>
                <a:lnTo>
                  <a:pt x="246615" y="604579"/>
                </a:lnTo>
                <a:lnTo>
                  <a:pt x="253932" y="605935"/>
                </a:lnTo>
                <a:lnTo>
                  <a:pt x="259763" y="606839"/>
                </a:lnTo>
                <a:lnTo>
                  <a:pt x="274282" y="6086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79"/>
          <p:cNvSpPr/>
          <p:nvPr/>
        </p:nvSpPr>
        <p:spPr>
          <a:xfrm>
            <a:off x="3050099" y="1011672"/>
            <a:ext cx="407477" cy="394219"/>
          </a:xfrm>
          <a:custGeom>
            <a:avLst/>
            <a:gdLst/>
            <a:ahLst/>
            <a:cxnLst/>
            <a:rect l="0" t="0" r="0" b="0"/>
            <a:pathLst>
              <a:path w="407477" h="394219">
                <a:moveTo>
                  <a:pt x="56003" y="85608"/>
                </a:moveTo>
                <a:lnTo>
                  <a:pt x="65105" y="76506"/>
                </a:lnTo>
                <a:lnTo>
                  <a:pt x="74653" y="69497"/>
                </a:lnTo>
                <a:lnTo>
                  <a:pt x="85247" y="62255"/>
                </a:lnTo>
                <a:lnTo>
                  <a:pt x="96305" y="52686"/>
                </a:lnTo>
                <a:lnTo>
                  <a:pt x="107570" y="44623"/>
                </a:lnTo>
                <a:lnTo>
                  <a:pt x="119879" y="37865"/>
                </a:lnTo>
                <a:lnTo>
                  <a:pt x="127162" y="34729"/>
                </a:lnTo>
                <a:lnTo>
                  <a:pt x="134875" y="31686"/>
                </a:lnTo>
                <a:lnTo>
                  <a:pt x="141922" y="28705"/>
                </a:lnTo>
                <a:lnTo>
                  <a:pt x="154832" y="22852"/>
                </a:lnTo>
                <a:lnTo>
                  <a:pt x="161894" y="19958"/>
                </a:lnTo>
                <a:lnTo>
                  <a:pt x="169459" y="17076"/>
                </a:lnTo>
                <a:lnTo>
                  <a:pt x="177360" y="14203"/>
                </a:lnTo>
                <a:lnTo>
                  <a:pt x="185485" y="12287"/>
                </a:lnTo>
                <a:lnTo>
                  <a:pt x="193760" y="11010"/>
                </a:lnTo>
                <a:lnTo>
                  <a:pt x="202133" y="10158"/>
                </a:lnTo>
                <a:lnTo>
                  <a:pt x="209621" y="8638"/>
                </a:lnTo>
                <a:lnTo>
                  <a:pt x="216517" y="6672"/>
                </a:lnTo>
                <a:lnTo>
                  <a:pt x="223020" y="4409"/>
                </a:lnTo>
                <a:lnTo>
                  <a:pt x="230213" y="2900"/>
                </a:lnTo>
                <a:lnTo>
                  <a:pt x="237865" y="1894"/>
                </a:lnTo>
                <a:lnTo>
                  <a:pt x="245825" y="1224"/>
                </a:lnTo>
                <a:lnTo>
                  <a:pt x="253036" y="777"/>
                </a:lnTo>
                <a:lnTo>
                  <a:pt x="266128" y="280"/>
                </a:lnTo>
                <a:lnTo>
                  <a:pt x="284209" y="0"/>
                </a:lnTo>
                <a:lnTo>
                  <a:pt x="295858" y="2475"/>
                </a:lnTo>
                <a:lnTo>
                  <a:pt x="307385" y="6750"/>
                </a:lnTo>
                <a:lnTo>
                  <a:pt x="318858" y="11825"/>
                </a:lnTo>
                <a:lnTo>
                  <a:pt x="336028" y="20037"/>
                </a:lnTo>
                <a:lnTo>
                  <a:pt x="348629" y="28502"/>
                </a:lnTo>
                <a:lnTo>
                  <a:pt x="355286" y="36732"/>
                </a:lnTo>
                <a:lnTo>
                  <a:pt x="361421" y="46740"/>
                </a:lnTo>
                <a:lnTo>
                  <a:pt x="367322" y="57538"/>
                </a:lnTo>
                <a:lnTo>
                  <a:pt x="369276" y="64037"/>
                </a:lnTo>
                <a:lnTo>
                  <a:pt x="370579" y="71227"/>
                </a:lnTo>
                <a:lnTo>
                  <a:pt x="371448" y="78878"/>
                </a:lnTo>
                <a:lnTo>
                  <a:pt x="372027" y="86836"/>
                </a:lnTo>
                <a:lnTo>
                  <a:pt x="372413" y="94999"/>
                </a:lnTo>
                <a:lnTo>
                  <a:pt x="372671" y="103299"/>
                </a:lnTo>
                <a:lnTo>
                  <a:pt x="371890" y="110737"/>
                </a:lnTo>
                <a:lnTo>
                  <a:pt x="370417" y="117600"/>
                </a:lnTo>
                <a:lnTo>
                  <a:pt x="368482" y="124081"/>
                </a:lnTo>
                <a:lnTo>
                  <a:pt x="363793" y="141442"/>
                </a:lnTo>
                <a:lnTo>
                  <a:pt x="361209" y="151405"/>
                </a:lnTo>
                <a:lnTo>
                  <a:pt x="358534" y="159953"/>
                </a:lnTo>
                <a:lnTo>
                  <a:pt x="355797" y="167556"/>
                </a:lnTo>
                <a:lnTo>
                  <a:pt x="353021" y="174530"/>
                </a:lnTo>
                <a:lnTo>
                  <a:pt x="349265" y="182037"/>
                </a:lnTo>
                <a:lnTo>
                  <a:pt x="344856" y="189899"/>
                </a:lnTo>
                <a:lnTo>
                  <a:pt x="319541" y="232150"/>
                </a:lnTo>
                <a:lnTo>
                  <a:pt x="312658" y="242357"/>
                </a:lnTo>
                <a:lnTo>
                  <a:pt x="306163" y="251067"/>
                </a:lnTo>
                <a:lnTo>
                  <a:pt x="299929" y="258779"/>
                </a:lnTo>
                <a:lnTo>
                  <a:pt x="291963" y="267730"/>
                </a:lnTo>
                <a:lnTo>
                  <a:pt x="272952" y="287836"/>
                </a:lnTo>
                <a:lnTo>
                  <a:pt x="264453" y="295674"/>
                </a:lnTo>
                <a:lnTo>
                  <a:pt x="256882" y="301852"/>
                </a:lnTo>
                <a:lnTo>
                  <a:pt x="249930" y="306923"/>
                </a:lnTo>
                <a:lnTo>
                  <a:pt x="243390" y="311256"/>
                </a:lnTo>
                <a:lnTo>
                  <a:pt x="231044" y="318611"/>
                </a:lnTo>
                <a:lnTo>
                  <a:pt x="224132" y="321906"/>
                </a:lnTo>
                <a:lnTo>
                  <a:pt x="216667" y="325055"/>
                </a:lnTo>
                <a:lnTo>
                  <a:pt x="208832" y="328106"/>
                </a:lnTo>
                <a:lnTo>
                  <a:pt x="201704" y="331093"/>
                </a:lnTo>
                <a:lnTo>
                  <a:pt x="195047" y="334037"/>
                </a:lnTo>
                <a:lnTo>
                  <a:pt x="182570" y="338896"/>
                </a:lnTo>
                <a:lnTo>
                  <a:pt x="170675" y="341055"/>
                </a:lnTo>
                <a:lnTo>
                  <a:pt x="159038" y="342015"/>
                </a:lnTo>
                <a:lnTo>
                  <a:pt x="153268" y="342271"/>
                </a:lnTo>
                <a:lnTo>
                  <a:pt x="122393" y="342631"/>
                </a:lnTo>
                <a:lnTo>
                  <a:pt x="113598" y="344586"/>
                </a:lnTo>
                <a:lnTo>
                  <a:pt x="106782" y="347795"/>
                </a:lnTo>
                <a:lnTo>
                  <a:pt x="95716" y="356440"/>
                </a:lnTo>
                <a:lnTo>
                  <a:pt x="84448" y="366633"/>
                </a:lnTo>
                <a:lnTo>
                  <a:pt x="78777" y="368208"/>
                </a:lnTo>
                <a:lnTo>
                  <a:pt x="73090" y="367353"/>
                </a:lnTo>
                <a:lnTo>
                  <a:pt x="67395" y="364878"/>
                </a:lnTo>
                <a:lnTo>
                  <a:pt x="55986" y="357048"/>
                </a:lnTo>
                <a:lnTo>
                  <a:pt x="44565" y="347218"/>
                </a:lnTo>
                <a:lnTo>
                  <a:pt x="33140" y="336499"/>
                </a:lnTo>
                <a:lnTo>
                  <a:pt x="26473" y="330973"/>
                </a:lnTo>
                <a:lnTo>
                  <a:pt x="19171" y="325385"/>
                </a:lnTo>
                <a:lnTo>
                  <a:pt x="11446" y="319754"/>
                </a:lnTo>
                <a:lnTo>
                  <a:pt x="2862" y="310958"/>
                </a:lnTo>
                <a:lnTo>
                  <a:pt x="573" y="307278"/>
                </a:lnTo>
                <a:lnTo>
                  <a:pt x="0" y="302921"/>
                </a:lnTo>
                <a:lnTo>
                  <a:pt x="1903" y="292999"/>
                </a:lnTo>
                <a:lnTo>
                  <a:pt x="3744" y="289591"/>
                </a:lnTo>
                <a:lnTo>
                  <a:pt x="5923" y="287319"/>
                </a:lnTo>
                <a:lnTo>
                  <a:pt x="13542" y="281581"/>
                </a:lnTo>
                <a:lnTo>
                  <a:pt x="16266" y="279122"/>
                </a:lnTo>
                <a:lnTo>
                  <a:pt x="19986" y="277482"/>
                </a:lnTo>
                <a:lnTo>
                  <a:pt x="29201" y="275660"/>
                </a:lnTo>
                <a:lnTo>
                  <a:pt x="39646" y="274850"/>
                </a:lnTo>
                <a:lnTo>
                  <a:pt x="51591" y="274490"/>
                </a:lnTo>
                <a:lnTo>
                  <a:pt x="66424" y="274330"/>
                </a:lnTo>
                <a:lnTo>
                  <a:pt x="73428" y="275240"/>
                </a:lnTo>
                <a:lnTo>
                  <a:pt x="80002" y="276799"/>
                </a:lnTo>
                <a:lnTo>
                  <a:pt x="92387" y="280119"/>
                </a:lnTo>
                <a:lnTo>
                  <a:pt x="104241" y="281595"/>
                </a:lnTo>
                <a:lnTo>
                  <a:pt x="111022" y="282941"/>
                </a:lnTo>
                <a:lnTo>
                  <a:pt x="118400" y="284791"/>
                </a:lnTo>
                <a:lnTo>
                  <a:pt x="126176" y="286976"/>
                </a:lnTo>
                <a:lnTo>
                  <a:pt x="133265" y="289386"/>
                </a:lnTo>
                <a:lnTo>
                  <a:pt x="139896" y="291945"/>
                </a:lnTo>
                <a:lnTo>
                  <a:pt x="165950" y="302637"/>
                </a:lnTo>
                <a:lnTo>
                  <a:pt x="177878" y="307446"/>
                </a:lnTo>
                <a:lnTo>
                  <a:pt x="198753" y="315330"/>
                </a:lnTo>
                <a:lnTo>
                  <a:pt x="208319" y="318766"/>
                </a:lnTo>
                <a:lnTo>
                  <a:pt x="285495" y="350906"/>
                </a:lnTo>
                <a:lnTo>
                  <a:pt x="325005" y="367983"/>
                </a:lnTo>
                <a:lnTo>
                  <a:pt x="338207" y="373871"/>
                </a:lnTo>
                <a:lnTo>
                  <a:pt x="348914" y="377795"/>
                </a:lnTo>
                <a:lnTo>
                  <a:pt x="357957" y="380412"/>
                </a:lnTo>
                <a:lnTo>
                  <a:pt x="365891" y="382156"/>
                </a:lnTo>
                <a:lnTo>
                  <a:pt x="374037" y="384272"/>
                </a:lnTo>
                <a:lnTo>
                  <a:pt x="382326" y="386634"/>
                </a:lnTo>
                <a:lnTo>
                  <a:pt x="407476" y="3942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80"/>
          <p:cNvSpPr/>
          <p:nvPr/>
        </p:nvSpPr>
        <p:spPr>
          <a:xfrm>
            <a:off x="3577589" y="1337310"/>
            <a:ext cx="17146" cy="239684"/>
          </a:xfrm>
          <a:custGeom>
            <a:avLst/>
            <a:gdLst/>
            <a:ahLst/>
            <a:cxnLst/>
            <a:rect l="0" t="0" r="0" b="0"/>
            <a:pathLst>
              <a:path w="17146" h="239684">
                <a:moveTo>
                  <a:pt x="0" y="0"/>
                </a:moveTo>
                <a:lnTo>
                  <a:pt x="4552" y="9101"/>
                </a:lnTo>
                <a:lnTo>
                  <a:pt x="5892" y="14640"/>
                </a:lnTo>
                <a:lnTo>
                  <a:pt x="6786" y="21190"/>
                </a:lnTo>
                <a:lnTo>
                  <a:pt x="7382" y="28414"/>
                </a:lnTo>
                <a:lnTo>
                  <a:pt x="8731" y="37040"/>
                </a:lnTo>
                <a:lnTo>
                  <a:pt x="10583" y="46601"/>
                </a:lnTo>
                <a:lnTo>
                  <a:pt x="12771" y="56784"/>
                </a:lnTo>
                <a:lnTo>
                  <a:pt x="14229" y="65479"/>
                </a:lnTo>
                <a:lnTo>
                  <a:pt x="15201" y="73180"/>
                </a:lnTo>
                <a:lnTo>
                  <a:pt x="15849" y="80219"/>
                </a:lnTo>
                <a:lnTo>
                  <a:pt x="16281" y="86817"/>
                </a:lnTo>
                <a:lnTo>
                  <a:pt x="16569" y="93120"/>
                </a:lnTo>
                <a:lnTo>
                  <a:pt x="16761" y="99227"/>
                </a:lnTo>
                <a:lnTo>
                  <a:pt x="17144" y="236809"/>
                </a:lnTo>
                <a:lnTo>
                  <a:pt x="17145" y="231722"/>
                </a:lnTo>
                <a:lnTo>
                  <a:pt x="17145" y="239683"/>
                </a:lnTo>
                <a:lnTo>
                  <a:pt x="17145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81"/>
          <p:cNvSpPr/>
          <p:nvPr/>
        </p:nvSpPr>
        <p:spPr>
          <a:xfrm>
            <a:off x="3809088" y="1032329"/>
            <a:ext cx="410889" cy="389355"/>
          </a:xfrm>
          <a:custGeom>
            <a:avLst/>
            <a:gdLst/>
            <a:ahLst/>
            <a:cxnLst/>
            <a:rect l="0" t="0" r="0" b="0"/>
            <a:pathLst>
              <a:path w="410889" h="389355">
                <a:moveTo>
                  <a:pt x="334287" y="22088"/>
                </a:moveTo>
                <a:lnTo>
                  <a:pt x="329736" y="12986"/>
                </a:lnTo>
                <a:lnTo>
                  <a:pt x="326490" y="10305"/>
                </a:lnTo>
                <a:lnTo>
                  <a:pt x="322421" y="8518"/>
                </a:lnTo>
                <a:lnTo>
                  <a:pt x="311868" y="5579"/>
                </a:lnTo>
                <a:lnTo>
                  <a:pt x="297653" y="1098"/>
                </a:lnTo>
                <a:lnTo>
                  <a:pt x="289862" y="475"/>
                </a:lnTo>
                <a:lnTo>
                  <a:pt x="281810" y="1012"/>
                </a:lnTo>
                <a:lnTo>
                  <a:pt x="273585" y="2322"/>
                </a:lnTo>
                <a:lnTo>
                  <a:pt x="255719" y="3196"/>
                </a:lnTo>
                <a:lnTo>
                  <a:pt x="166014" y="4598"/>
                </a:lnTo>
                <a:lnTo>
                  <a:pt x="67142" y="4923"/>
                </a:lnTo>
                <a:lnTo>
                  <a:pt x="59987" y="3977"/>
                </a:lnTo>
                <a:lnTo>
                  <a:pt x="53313" y="2394"/>
                </a:lnTo>
                <a:lnTo>
                  <a:pt x="46958" y="386"/>
                </a:lnTo>
                <a:lnTo>
                  <a:pt x="42722" y="0"/>
                </a:lnTo>
                <a:lnTo>
                  <a:pt x="39897" y="695"/>
                </a:lnTo>
                <a:lnTo>
                  <a:pt x="35365" y="4104"/>
                </a:lnTo>
                <a:lnTo>
                  <a:pt x="34993" y="5336"/>
                </a:lnTo>
                <a:lnTo>
                  <a:pt x="34347" y="16801"/>
                </a:lnTo>
                <a:lnTo>
                  <a:pt x="34278" y="25072"/>
                </a:lnTo>
                <a:lnTo>
                  <a:pt x="33316" y="27888"/>
                </a:lnTo>
                <a:lnTo>
                  <a:pt x="28363" y="36401"/>
                </a:lnTo>
                <a:lnTo>
                  <a:pt x="26871" y="42102"/>
                </a:lnTo>
                <a:lnTo>
                  <a:pt x="26208" y="50350"/>
                </a:lnTo>
                <a:lnTo>
                  <a:pt x="24960" y="62272"/>
                </a:lnTo>
                <a:lnTo>
                  <a:pt x="23294" y="70785"/>
                </a:lnTo>
                <a:lnTo>
                  <a:pt x="21231" y="80270"/>
                </a:lnTo>
                <a:lnTo>
                  <a:pt x="19855" y="87546"/>
                </a:lnTo>
                <a:lnTo>
                  <a:pt x="18327" y="98170"/>
                </a:lnTo>
                <a:lnTo>
                  <a:pt x="16966" y="105195"/>
                </a:lnTo>
                <a:lnTo>
                  <a:pt x="12915" y="123159"/>
                </a:lnTo>
                <a:lnTo>
                  <a:pt x="10501" y="131379"/>
                </a:lnTo>
                <a:lnTo>
                  <a:pt x="7940" y="138764"/>
                </a:lnTo>
                <a:lnTo>
                  <a:pt x="5279" y="145592"/>
                </a:lnTo>
                <a:lnTo>
                  <a:pt x="3506" y="152049"/>
                </a:lnTo>
                <a:lnTo>
                  <a:pt x="2324" y="158259"/>
                </a:lnTo>
                <a:lnTo>
                  <a:pt x="1010" y="169286"/>
                </a:lnTo>
                <a:lnTo>
                  <a:pt x="270" y="180849"/>
                </a:lnTo>
                <a:lnTo>
                  <a:pt x="51" y="192212"/>
                </a:lnTo>
                <a:lnTo>
                  <a:pt x="0" y="205331"/>
                </a:lnTo>
                <a:lnTo>
                  <a:pt x="1891" y="213783"/>
                </a:lnTo>
                <a:lnTo>
                  <a:pt x="5057" y="223227"/>
                </a:lnTo>
                <a:lnTo>
                  <a:pt x="9073" y="233333"/>
                </a:lnTo>
                <a:lnTo>
                  <a:pt x="16075" y="252182"/>
                </a:lnTo>
                <a:lnTo>
                  <a:pt x="19275" y="261209"/>
                </a:lnTo>
                <a:lnTo>
                  <a:pt x="23314" y="271037"/>
                </a:lnTo>
                <a:lnTo>
                  <a:pt x="27912" y="281399"/>
                </a:lnTo>
                <a:lnTo>
                  <a:pt x="32882" y="292117"/>
                </a:lnTo>
                <a:lnTo>
                  <a:pt x="37148" y="300215"/>
                </a:lnTo>
                <a:lnTo>
                  <a:pt x="44427" y="311753"/>
                </a:lnTo>
                <a:lnTo>
                  <a:pt x="47702" y="315210"/>
                </a:lnTo>
                <a:lnTo>
                  <a:pt x="50838" y="317515"/>
                </a:lnTo>
                <a:lnTo>
                  <a:pt x="53881" y="319052"/>
                </a:lnTo>
                <a:lnTo>
                  <a:pt x="56862" y="319124"/>
                </a:lnTo>
                <a:lnTo>
                  <a:pt x="59802" y="318220"/>
                </a:lnTo>
                <a:lnTo>
                  <a:pt x="62714" y="316664"/>
                </a:lnTo>
                <a:lnTo>
                  <a:pt x="68490" y="309856"/>
                </a:lnTo>
                <a:lnTo>
                  <a:pt x="77090" y="296670"/>
                </a:lnTo>
                <a:lnTo>
                  <a:pt x="93612" y="271759"/>
                </a:lnTo>
                <a:lnTo>
                  <a:pt x="100494" y="259021"/>
                </a:lnTo>
                <a:lnTo>
                  <a:pt x="106035" y="246718"/>
                </a:lnTo>
                <a:lnTo>
                  <a:pt x="110681" y="234706"/>
                </a:lnTo>
                <a:lnTo>
                  <a:pt x="116636" y="223841"/>
                </a:lnTo>
                <a:lnTo>
                  <a:pt x="123464" y="213740"/>
                </a:lnTo>
                <a:lnTo>
                  <a:pt x="130873" y="204149"/>
                </a:lnTo>
                <a:lnTo>
                  <a:pt x="138670" y="194897"/>
                </a:lnTo>
                <a:lnTo>
                  <a:pt x="146726" y="185871"/>
                </a:lnTo>
                <a:lnTo>
                  <a:pt x="154953" y="176997"/>
                </a:lnTo>
                <a:lnTo>
                  <a:pt x="164249" y="169176"/>
                </a:lnTo>
                <a:lnTo>
                  <a:pt x="174255" y="162056"/>
                </a:lnTo>
                <a:lnTo>
                  <a:pt x="184737" y="155405"/>
                </a:lnTo>
                <a:lnTo>
                  <a:pt x="195534" y="150971"/>
                </a:lnTo>
                <a:lnTo>
                  <a:pt x="206542" y="148015"/>
                </a:lnTo>
                <a:lnTo>
                  <a:pt x="217691" y="146045"/>
                </a:lnTo>
                <a:lnTo>
                  <a:pt x="227981" y="144731"/>
                </a:lnTo>
                <a:lnTo>
                  <a:pt x="237699" y="143855"/>
                </a:lnTo>
                <a:lnTo>
                  <a:pt x="247035" y="143271"/>
                </a:lnTo>
                <a:lnTo>
                  <a:pt x="267568" y="142622"/>
                </a:lnTo>
                <a:lnTo>
                  <a:pt x="311794" y="142206"/>
                </a:lnTo>
                <a:lnTo>
                  <a:pt x="322149" y="143124"/>
                </a:lnTo>
                <a:lnTo>
                  <a:pt x="331910" y="144689"/>
                </a:lnTo>
                <a:lnTo>
                  <a:pt x="341275" y="146684"/>
                </a:lnTo>
                <a:lnTo>
                  <a:pt x="349423" y="148967"/>
                </a:lnTo>
                <a:lnTo>
                  <a:pt x="356760" y="151442"/>
                </a:lnTo>
                <a:lnTo>
                  <a:pt x="363556" y="154044"/>
                </a:lnTo>
                <a:lnTo>
                  <a:pt x="376188" y="159475"/>
                </a:lnTo>
                <a:lnTo>
                  <a:pt x="387199" y="165064"/>
                </a:lnTo>
                <a:lnTo>
                  <a:pt x="395268" y="170723"/>
                </a:lnTo>
                <a:lnTo>
                  <a:pt x="402029" y="178953"/>
                </a:lnTo>
                <a:lnTo>
                  <a:pt x="405166" y="183815"/>
                </a:lnTo>
                <a:lnTo>
                  <a:pt x="408651" y="194297"/>
                </a:lnTo>
                <a:lnTo>
                  <a:pt x="410200" y="205305"/>
                </a:lnTo>
                <a:lnTo>
                  <a:pt x="410888" y="216548"/>
                </a:lnTo>
                <a:lnTo>
                  <a:pt x="408654" y="227895"/>
                </a:lnTo>
                <a:lnTo>
                  <a:pt x="406725" y="233587"/>
                </a:lnTo>
                <a:lnTo>
                  <a:pt x="399502" y="244993"/>
                </a:lnTo>
                <a:lnTo>
                  <a:pt x="389941" y="256412"/>
                </a:lnTo>
                <a:lnTo>
                  <a:pt x="379342" y="267837"/>
                </a:lnTo>
                <a:lnTo>
                  <a:pt x="349012" y="298632"/>
                </a:lnTo>
                <a:lnTo>
                  <a:pt x="337436" y="308368"/>
                </a:lnTo>
                <a:lnTo>
                  <a:pt x="325909" y="316764"/>
                </a:lnTo>
                <a:lnTo>
                  <a:pt x="314414" y="324266"/>
                </a:lnTo>
                <a:lnTo>
                  <a:pt x="303893" y="330220"/>
                </a:lnTo>
                <a:lnTo>
                  <a:pt x="294022" y="335142"/>
                </a:lnTo>
                <a:lnTo>
                  <a:pt x="284583" y="339376"/>
                </a:lnTo>
                <a:lnTo>
                  <a:pt x="275434" y="344103"/>
                </a:lnTo>
                <a:lnTo>
                  <a:pt x="266476" y="349160"/>
                </a:lnTo>
                <a:lnTo>
                  <a:pt x="257647" y="354436"/>
                </a:lnTo>
                <a:lnTo>
                  <a:pt x="247951" y="358906"/>
                </a:lnTo>
                <a:lnTo>
                  <a:pt x="237677" y="362838"/>
                </a:lnTo>
                <a:lnTo>
                  <a:pt x="227018" y="366412"/>
                </a:lnTo>
                <a:lnTo>
                  <a:pt x="218006" y="369748"/>
                </a:lnTo>
                <a:lnTo>
                  <a:pt x="210094" y="372923"/>
                </a:lnTo>
                <a:lnTo>
                  <a:pt x="202914" y="375993"/>
                </a:lnTo>
                <a:lnTo>
                  <a:pt x="196222" y="378040"/>
                </a:lnTo>
                <a:lnTo>
                  <a:pt x="183707" y="380314"/>
                </a:lnTo>
                <a:lnTo>
                  <a:pt x="171795" y="383864"/>
                </a:lnTo>
                <a:lnTo>
                  <a:pt x="161103" y="387665"/>
                </a:lnTo>
                <a:lnTo>
                  <a:pt x="153176" y="389354"/>
                </a:lnTo>
                <a:lnTo>
                  <a:pt x="141398" y="387565"/>
                </a:lnTo>
                <a:lnTo>
                  <a:pt x="134256" y="385754"/>
                </a:lnTo>
                <a:lnTo>
                  <a:pt x="129496" y="383595"/>
                </a:lnTo>
                <a:lnTo>
                  <a:pt x="126322" y="381202"/>
                </a:lnTo>
                <a:lnTo>
                  <a:pt x="119315" y="373285"/>
                </a:lnTo>
                <a:lnTo>
                  <a:pt x="111401" y="3564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82"/>
          <p:cNvSpPr/>
          <p:nvPr/>
        </p:nvSpPr>
        <p:spPr>
          <a:xfrm>
            <a:off x="4229100" y="925830"/>
            <a:ext cx="371523" cy="574358"/>
          </a:xfrm>
          <a:custGeom>
            <a:avLst/>
            <a:gdLst/>
            <a:ahLst/>
            <a:cxnLst/>
            <a:rect l="0" t="0" r="0" b="0"/>
            <a:pathLst>
              <a:path w="371523" h="574358">
                <a:moveTo>
                  <a:pt x="0" y="0"/>
                </a:moveTo>
                <a:lnTo>
                  <a:pt x="18203" y="0"/>
                </a:lnTo>
                <a:lnTo>
                  <a:pt x="25470" y="952"/>
                </a:lnTo>
                <a:lnTo>
                  <a:pt x="32220" y="2539"/>
                </a:lnTo>
                <a:lnTo>
                  <a:pt x="38625" y="4550"/>
                </a:lnTo>
                <a:lnTo>
                  <a:pt x="48610" y="6843"/>
                </a:lnTo>
                <a:lnTo>
                  <a:pt x="88063" y="14621"/>
                </a:lnTo>
                <a:lnTo>
                  <a:pt x="112799" y="20151"/>
                </a:lnTo>
                <a:lnTo>
                  <a:pt x="123776" y="22959"/>
                </a:lnTo>
                <a:lnTo>
                  <a:pt x="133953" y="25783"/>
                </a:lnTo>
                <a:lnTo>
                  <a:pt x="143594" y="28619"/>
                </a:lnTo>
                <a:lnTo>
                  <a:pt x="152879" y="32414"/>
                </a:lnTo>
                <a:lnTo>
                  <a:pt x="161927" y="36849"/>
                </a:lnTo>
                <a:lnTo>
                  <a:pt x="170816" y="41711"/>
                </a:lnTo>
                <a:lnTo>
                  <a:pt x="201530" y="57655"/>
                </a:lnTo>
                <a:lnTo>
                  <a:pt x="211506" y="63202"/>
                </a:lnTo>
                <a:lnTo>
                  <a:pt x="221014" y="68804"/>
                </a:lnTo>
                <a:lnTo>
                  <a:pt x="230210" y="74444"/>
                </a:lnTo>
                <a:lnTo>
                  <a:pt x="239198" y="81062"/>
                </a:lnTo>
                <a:lnTo>
                  <a:pt x="248048" y="88331"/>
                </a:lnTo>
                <a:lnTo>
                  <a:pt x="256805" y="96035"/>
                </a:lnTo>
                <a:lnTo>
                  <a:pt x="265500" y="103075"/>
                </a:lnTo>
                <a:lnTo>
                  <a:pt x="274155" y="109674"/>
                </a:lnTo>
                <a:lnTo>
                  <a:pt x="282783" y="115979"/>
                </a:lnTo>
                <a:lnTo>
                  <a:pt x="291392" y="123039"/>
                </a:lnTo>
                <a:lnTo>
                  <a:pt x="299988" y="130603"/>
                </a:lnTo>
                <a:lnTo>
                  <a:pt x="308577" y="138504"/>
                </a:lnTo>
                <a:lnTo>
                  <a:pt x="318113" y="149486"/>
                </a:lnTo>
                <a:lnTo>
                  <a:pt x="328280" y="162522"/>
                </a:lnTo>
                <a:lnTo>
                  <a:pt x="338868" y="176928"/>
                </a:lnTo>
                <a:lnTo>
                  <a:pt x="346879" y="189389"/>
                </a:lnTo>
                <a:lnTo>
                  <a:pt x="353173" y="200554"/>
                </a:lnTo>
                <a:lnTo>
                  <a:pt x="358321" y="210855"/>
                </a:lnTo>
                <a:lnTo>
                  <a:pt x="362706" y="221533"/>
                </a:lnTo>
                <a:lnTo>
                  <a:pt x="366581" y="232461"/>
                </a:lnTo>
                <a:lnTo>
                  <a:pt x="370117" y="243556"/>
                </a:lnTo>
                <a:lnTo>
                  <a:pt x="371522" y="253811"/>
                </a:lnTo>
                <a:lnTo>
                  <a:pt x="371506" y="263504"/>
                </a:lnTo>
                <a:lnTo>
                  <a:pt x="370543" y="272824"/>
                </a:lnTo>
                <a:lnTo>
                  <a:pt x="368949" y="282848"/>
                </a:lnTo>
                <a:lnTo>
                  <a:pt x="366933" y="293340"/>
                </a:lnTo>
                <a:lnTo>
                  <a:pt x="364637" y="304145"/>
                </a:lnTo>
                <a:lnTo>
                  <a:pt x="361201" y="314206"/>
                </a:lnTo>
                <a:lnTo>
                  <a:pt x="357006" y="323770"/>
                </a:lnTo>
                <a:lnTo>
                  <a:pt x="352303" y="333004"/>
                </a:lnTo>
                <a:lnTo>
                  <a:pt x="346311" y="343923"/>
                </a:lnTo>
                <a:lnTo>
                  <a:pt x="332033" y="368754"/>
                </a:lnTo>
                <a:lnTo>
                  <a:pt x="324225" y="380139"/>
                </a:lnTo>
                <a:lnTo>
                  <a:pt x="316163" y="390585"/>
                </a:lnTo>
                <a:lnTo>
                  <a:pt x="269038" y="446087"/>
                </a:lnTo>
                <a:lnTo>
                  <a:pt x="256511" y="459316"/>
                </a:lnTo>
                <a:lnTo>
                  <a:pt x="245302" y="470041"/>
                </a:lnTo>
                <a:lnTo>
                  <a:pt x="234972" y="479095"/>
                </a:lnTo>
                <a:lnTo>
                  <a:pt x="224275" y="487989"/>
                </a:lnTo>
                <a:lnTo>
                  <a:pt x="202230" y="505491"/>
                </a:lnTo>
                <a:lnTo>
                  <a:pt x="191970" y="512254"/>
                </a:lnTo>
                <a:lnTo>
                  <a:pt x="182272" y="517715"/>
                </a:lnTo>
                <a:lnTo>
                  <a:pt x="172950" y="522308"/>
                </a:lnTo>
                <a:lnTo>
                  <a:pt x="164830" y="527275"/>
                </a:lnTo>
                <a:lnTo>
                  <a:pt x="157511" y="532492"/>
                </a:lnTo>
                <a:lnTo>
                  <a:pt x="150727" y="537874"/>
                </a:lnTo>
                <a:lnTo>
                  <a:pt x="144300" y="542415"/>
                </a:lnTo>
                <a:lnTo>
                  <a:pt x="138110" y="546395"/>
                </a:lnTo>
                <a:lnTo>
                  <a:pt x="132078" y="550001"/>
                </a:lnTo>
                <a:lnTo>
                  <a:pt x="126152" y="553357"/>
                </a:lnTo>
                <a:lnTo>
                  <a:pt x="114487" y="559626"/>
                </a:lnTo>
                <a:lnTo>
                  <a:pt x="107757" y="562631"/>
                </a:lnTo>
                <a:lnTo>
                  <a:pt x="100413" y="565588"/>
                </a:lnTo>
                <a:lnTo>
                  <a:pt x="68579" y="5743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83"/>
          <p:cNvSpPr/>
          <p:nvPr/>
        </p:nvSpPr>
        <p:spPr>
          <a:xfrm>
            <a:off x="4297679" y="150018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4"/>
          <p:cNvSpPr/>
          <p:nvPr/>
        </p:nvSpPr>
        <p:spPr>
          <a:xfrm>
            <a:off x="4700587" y="1440180"/>
            <a:ext cx="170476" cy="197168"/>
          </a:xfrm>
          <a:custGeom>
            <a:avLst/>
            <a:gdLst/>
            <a:ahLst/>
            <a:cxnLst/>
            <a:rect l="0" t="0" r="0" b="0"/>
            <a:pathLst>
              <a:path w="170476" h="197168">
                <a:moveTo>
                  <a:pt x="77153" y="0"/>
                </a:moveTo>
                <a:lnTo>
                  <a:pt x="95356" y="0"/>
                </a:lnTo>
                <a:lnTo>
                  <a:pt x="102623" y="952"/>
                </a:lnTo>
                <a:lnTo>
                  <a:pt x="109373" y="2539"/>
                </a:lnTo>
                <a:lnTo>
                  <a:pt x="115778" y="4550"/>
                </a:lnTo>
                <a:lnTo>
                  <a:pt x="121000" y="7796"/>
                </a:lnTo>
                <a:lnTo>
                  <a:pt x="125435" y="11865"/>
                </a:lnTo>
                <a:lnTo>
                  <a:pt x="129343" y="16482"/>
                </a:lnTo>
                <a:lnTo>
                  <a:pt x="133854" y="20513"/>
                </a:lnTo>
                <a:lnTo>
                  <a:pt x="138766" y="24153"/>
                </a:lnTo>
                <a:lnTo>
                  <a:pt x="143945" y="27532"/>
                </a:lnTo>
                <a:lnTo>
                  <a:pt x="149304" y="32642"/>
                </a:lnTo>
                <a:lnTo>
                  <a:pt x="154781" y="38906"/>
                </a:lnTo>
                <a:lnTo>
                  <a:pt x="160337" y="45940"/>
                </a:lnTo>
                <a:lnTo>
                  <a:pt x="164042" y="52534"/>
                </a:lnTo>
                <a:lnTo>
                  <a:pt x="166511" y="58835"/>
                </a:lnTo>
                <a:lnTo>
                  <a:pt x="168157" y="64941"/>
                </a:lnTo>
                <a:lnTo>
                  <a:pt x="169255" y="70916"/>
                </a:lnTo>
                <a:lnTo>
                  <a:pt x="169987" y="76805"/>
                </a:lnTo>
                <a:lnTo>
                  <a:pt x="170475" y="82636"/>
                </a:lnTo>
                <a:lnTo>
                  <a:pt x="169847" y="88428"/>
                </a:lnTo>
                <a:lnTo>
                  <a:pt x="168477" y="94194"/>
                </a:lnTo>
                <a:lnTo>
                  <a:pt x="166610" y="99943"/>
                </a:lnTo>
                <a:lnTo>
                  <a:pt x="164414" y="105681"/>
                </a:lnTo>
                <a:lnTo>
                  <a:pt x="161996" y="111412"/>
                </a:lnTo>
                <a:lnTo>
                  <a:pt x="159433" y="117137"/>
                </a:lnTo>
                <a:lnTo>
                  <a:pt x="155819" y="121906"/>
                </a:lnTo>
                <a:lnTo>
                  <a:pt x="151504" y="126038"/>
                </a:lnTo>
                <a:lnTo>
                  <a:pt x="146723" y="129745"/>
                </a:lnTo>
                <a:lnTo>
                  <a:pt x="141631" y="134122"/>
                </a:lnTo>
                <a:lnTo>
                  <a:pt x="136330" y="138944"/>
                </a:lnTo>
                <a:lnTo>
                  <a:pt x="130892" y="144064"/>
                </a:lnTo>
                <a:lnTo>
                  <a:pt x="125361" y="148430"/>
                </a:lnTo>
                <a:lnTo>
                  <a:pt x="119769" y="152293"/>
                </a:lnTo>
                <a:lnTo>
                  <a:pt x="105618" y="161031"/>
                </a:lnTo>
                <a:lnTo>
                  <a:pt x="83454" y="174439"/>
                </a:lnTo>
                <a:lnTo>
                  <a:pt x="71828" y="180110"/>
                </a:lnTo>
                <a:lnTo>
                  <a:pt x="60268" y="184843"/>
                </a:lnTo>
                <a:lnTo>
                  <a:pt x="48751" y="188951"/>
                </a:lnTo>
                <a:lnTo>
                  <a:pt x="38216" y="191690"/>
                </a:lnTo>
                <a:lnTo>
                  <a:pt x="28335" y="193516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85"/>
          <p:cNvSpPr/>
          <p:nvPr/>
        </p:nvSpPr>
        <p:spPr>
          <a:xfrm>
            <a:off x="5189431" y="925830"/>
            <a:ext cx="448081" cy="613498"/>
          </a:xfrm>
          <a:custGeom>
            <a:avLst/>
            <a:gdLst/>
            <a:ahLst/>
            <a:cxnLst/>
            <a:rect l="0" t="0" r="0" b="0"/>
            <a:pathLst>
              <a:path w="448081" h="613498">
                <a:moveTo>
                  <a:pt x="368406" y="0"/>
                </a:moveTo>
                <a:lnTo>
                  <a:pt x="368406" y="22754"/>
                </a:lnTo>
                <a:lnTo>
                  <a:pt x="365866" y="39005"/>
                </a:lnTo>
                <a:lnTo>
                  <a:pt x="362514" y="52578"/>
                </a:lnTo>
                <a:lnTo>
                  <a:pt x="361025" y="64960"/>
                </a:lnTo>
                <a:lnTo>
                  <a:pt x="359676" y="66167"/>
                </a:lnTo>
                <a:lnTo>
                  <a:pt x="357823" y="64113"/>
                </a:lnTo>
                <a:lnTo>
                  <a:pt x="348006" y="44837"/>
                </a:lnTo>
                <a:lnTo>
                  <a:pt x="344329" y="40369"/>
                </a:lnTo>
                <a:lnTo>
                  <a:pt x="335162" y="32864"/>
                </a:lnTo>
                <a:lnTo>
                  <a:pt x="329099" y="30482"/>
                </a:lnTo>
                <a:lnTo>
                  <a:pt x="322198" y="28893"/>
                </a:lnTo>
                <a:lnTo>
                  <a:pt x="314741" y="27835"/>
                </a:lnTo>
                <a:lnTo>
                  <a:pt x="301375" y="29198"/>
                </a:lnTo>
                <a:lnTo>
                  <a:pt x="295144" y="30895"/>
                </a:lnTo>
                <a:lnTo>
                  <a:pt x="284322" y="35837"/>
                </a:lnTo>
                <a:lnTo>
                  <a:pt x="270440" y="42941"/>
                </a:lnTo>
                <a:lnTo>
                  <a:pt x="254518" y="51487"/>
                </a:lnTo>
                <a:lnTo>
                  <a:pt x="241046" y="59090"/>
                </a:lnTo>
                <a:lnTo>
                  <a:pt x="229206" y="66063"/>
                </a:lnTo>
                <a:lnTo>
                  <a:pt x="208432" y="78891"/>
                </a:lnTo>
                <a:lnTo>
                  <a:pt x="189674" y="90942"/>
                </a:lnTo>
                <a:lnTo>
                  <a:pt x="180671" y="97776"/>
                </a:lnTo>
                <a:lnTo>
                  <a:pt x="171812" y="105189"/>
                </a:lnTo>
                <a:lnTo>
                  <a:pt x="163048" y="112988"/>
                </a:lnTo>
                <a:lnTo>
                  <a:pt x="145691" y="129274"/>
                </a:lnTo>
                <a:lnTo>
                  <a:pt x="111264" y="163013"/>
                </a:lnTo>
                <a:lnTo>
                  <a:pt x="100776" y="174397"/>
                </a:lnTo>
                <a:lnTo>
                  <a:pt x="65165" y="214868"/>
                </a:lnTo>
                <a:lnTo>
                  <a:pt x="45037" y="236467"/>
                </a:lnTo>
                <a:lnTo>
                  <a:pt x="36622" y="246227"/>
                </a:lnTo>
                <a:lnTo>
                  <a:pt x="29107" y="255591"/>
                </a:lnTo>
                <a:lnTo>
                  <a:pt x="16629" y="273616"/>
                </a:lnTo>
                <a:lnTo>
                  <a:pt x="7908" y="291152"/>
                </a:lnTo>
                <a:lnTo>
                  <a:pt x="5202" y="300781"/>
                </a:lnTo>
                <a:lnTo>
                  <a:pt x="3397" y="311010"/>
                </a:lnTo>
                <a:lnTo>
                  <a:pt x="2194" y="321640"/>
                </a:lnTo>
                <a:lnTo>
                  <a:pt x="1392" y="331584"/>
                </a:lnTo>
                <a:lnTo>
                  <a:pt x="501" y="350253"/>
                </a:lnTo>
                <a:lnTo>
                  <a:pt x="106" y="368075"/>
                </a:lnTo>
                <a:lnTo>
                  <a:pt x="0" y="376828"/>
                </a:lnTo>
                <a:lnTo>
                  <a:pt x="2786" y="387426"/>
                </a:lnTo>
                <a:lnTo>
                  <a:pt x="7502" y="399254"/>
                </a:lnTo>
                <a:lnTo>
                  <a:pt x="13504" y="411902"/>
                </a:lnTo>
                <a:lnTo>
                  <a:pt x="20362" y="425096"/>
                </a:lnTo>
                <a:lnTo>
                  <a:pt x="35602" y="452456"/>
                </a:lnTo>
                <a:lnTo>
                  <a:pt x="42714" y="463562"/>
                </a:lnTo>
                <a:lnTo>
                  <a:pt x="55696" y="480982"/>
                </a:lnTo>
                <a:lnTo>
                  <a:pt x="62779" y="488295"/>
                </a:lnTo>
                <a:lnTo>
                  <a:pt x="70357" y="495075"/>
                </a:lnTo>
                <a:lnTo>
                  <a:pt x="78266" y="501500"/>
                </a:lnTo>
                <a:lnTo>
                  <a:pt x="89254" y="508640"/>
                </a:lnTo>
                <a:lnTo>
                  <a:pt x="102295" y="516259"/>
                </a:lnTo>
                <a:lnTo>
                  <a:pt x="116704" y="524195"/>
                </a:lnTo>
                <a:lnTo>
                  <a:pt x="132024" y="531390"/>
                </a:lnTo>
                <a:lnTo>
                  <a:pt x="147954" y="538093"/>
                </a:lnTo>
                <a:lnTo>
                  <a:pt x="181845" y="551572"/>
                </a:lnTo>
                <a:lnTo>
                  <a:pt x="219132" y="567088"/>
                </a:lnTo>
                <a:lnTo>
                  <a:pt x="240315" y="574273"/>
                </a:lnTo>
                <a:lnTo>
                  <a:pt x="263010" y="580969"/>
                </a:lnTo>
                <a:lnTo>
                  <a:pt x="286712" y="587337"/>
                </a:lnTo>
                <a:lnTo>
                  <a:pt x="305371" y="591583"/>
                </a:lnTo>
                <a:lnTo>
                  <a:pt x="320667" y="594414"/>
                </a:lnTo>
                <a:lnTo>
                  <a:pt x="333723" y="596301"/>
                </a:lnTo>
                <a:lnTo>
                  <a:pt x="344332" y="598511"/>
                </a:lnTo>
                <a:lnTo>
                  <a:pt x="353309" y="600937"/>
                </a:lnTo>
                <a:lnTo>
                  <a:pt x="361199" y="603507"/>
                </a:lnTo>
                <a:lnTo>
                  <a:pt x="369316" y="605220"/>
                </a:lnTo>
                <a:lnTo>
                  <a:pt x="377585" y="606363"/>
                </a:lnTo>
                <a:lnTo>
                  <a:pt x="385955" y="607124"/>
                </a:lnTo>
                <a:lnTo>
                  <a:pt x="394394" y="607632"/>
                </a:lnTo>
                <a:lnTo>
                  <a:pt x="411388" y="608196"/>
                </a:lnTo>
                <a:lnTo>
                  <a:pt x="418969" y="609299"/>
                </a:lnTo>
                <a:lnTo>
                  <a:pt x="432471" y="613064"/>
                </a:lnTo>
                <a:lnTo>
                  <a:pt x="437786" y="613497"/>
                </a:lnTo>
                <a:lnTo>
                  <a:pt x="442282" y="612833"/>
                </a:lnTo>
                <a:lnTo>
                  <a:pt x="446231" y="611437"/>
                </a:lnTo>
                <a:lnTo>
                  <a:pt x="447912" y="610507"/>
                </a:lnTo>
                <a:lnTo>
                  <a:pt x="448080" y="609887"/>
                </a:lnTo>
                <a:lnTo>
                  <a:pt x="447240" y="609474"/>
                </a:lnTo>
                <a:lnTo>
                  <a:pt x="436986" y="6000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86"/>
          <p:cNvSpPr/>
          <p:nvPr/>
        </p:nvSpPr>
        <p:spPr>
          <a:xfrm>
            <a:off x="5593488" y="1054417"/>
            <a:ext cx="350113" cy="161181"/>
          </a:xfrm>
          <a:custGeom>
            <a:avLst/>
            <a:gdLst/>
            <a:ahLst/>
            <a:cxnLst/>
            <a:rect l="0" t="0" r="0" b="0"/>
            <a:pathLst>
              <a:path w="350113" h="161181">
                <a:moveTo>
                  <a:pt x="32929" y="0"/>
                </a:moveTo>
                <a:lnTo>
                  <a:pt x="37480" y="4551"/>
                </a:lnTo>
                <a:lnTo>
                  <a:pt x="38820" y="6844"/>
                </a:lnTo>
                <a:lnTo>
                  <a:pt x="39714" y="9325"/>
                </a:lnTo>
                <a:lnTo>
                  <a:pt x="41148" y="15600"/>
                </a:lnTo>
                <a:lnTo>
                  <a:pt x="41345" y="18999"/>
                </a:lnTo>
                <a:lnTo>
                  <a:pt x="41397" y="21238"/>
                </a:lnTo>
                <a:lnTo>
                  <a:pt x="40480" y="25589"/>
                </a:lnTo>
                <a:lnTo>
                  <a:pt x="38915" y="31347"/>
                </a:lnTo>
                <a:lnTo>
                  <a:pt x="36920" y="38043"/>
                </a:lnTo>
                <a:lnTo>
                  <a:pt x="35590" y="43459"/>
                </a:lnTo>
                <a:lnTo>
                  <a:pt x="34703" y="48023"/>
                </a:lnTo>
                <a:lnTo>
                  <a:pt x="34111" y="52018"/>
                </a:lnTo>
                <a:lnTo>
                  <a:pt x="31812" y="60396"/>
                </a:lnTo>
                <a:lnTo>
                  <a:pt x="24178" y="84945"/>
                </a:lnTo>
                <a:lnTo>
                  <a:pt x="20428" y="94730"/>
                </a:lnTo>
                <a:lnTo>
                  <a:pt x="16975" y="102206"/>
                </a:lnTo>
                <a:lnTo>
                  <a:pt x="13720" y="108142"/>
                </a:lnTo>
                <a:lnTo>
                  <a:pt x="11551" y="113052"/>
                </a:lnTo>
                <a:lnTo>
                  <a:pt x="10104" y="117278"/>
                </a:lnTo>
                <a:lnTo>
                  <a:pt x="9140" y="121048"/>
                </a:lnTo>
                <a:lnTo>
                  <a:pt x="7545" y="124514"/>
                </a:lnTo>
                <a:lnTo>
                  <a:pt x="5529" y="127777"/>
                </a:lnTo>
                <a:lnTo>
                  <a:pt x="3232" y="130905"/>
                </a:lnTo>
                <a:lnTo>
                  <a:pt x="1701" y="133942"/>
                </a:lnTo>
                <a:lnTo>
                  <a:pt x="681" y="136920"/>
                </a:lnTo>
                <a:lnTo>
                  <a:pt x="0" y="139857"/>
                </a:lnTo>
                <a:lnTo>
                  <a:pt x="498" y="142768"/>
                </a:lnTo>
                <a:lnTo>
                  <a:pt x="1784" y="145661"/>
                </a:lnTo>
                <a:lnTo>
                  <a:pt x="3594" y="148543"/>
                </a:lnTo>
                <a:lnTo>
                  <a:pt x="4799" y="151416"/>
                </a:lnTo>
                <a:lnTo>
                  <a:pt x="5603" y="154284"/>
                </a:lnTo>
                <a:lnTo>
                  <a:pt x="6139" y="157148"/>
                </a:lnTo>
                <a:lnTo>
                  <a:pt x="8402" y="159058"/>
                </a:lnTo>
                <a:lnTo>
                  <a:pt x="11815" y="160331"/>
                </a:lnTo>
                <a:lnTo>
                  <a:pt x="15995" y="161180"/>
                </a:lnTo>
                <a:lnTo>
                  <a:pt x="19735" y="160793"/>
                </a:lnTo>
                <a:lnTo>
                  <a:pt x="23181" y="159583"/>
                </a:lnTo>
                <a:lnTo>
                  <a:pt x="26430" y="157824"/>
                </a:lnTo>
                <a:lnTo>
                  <a:pt x="35121" y="155869"/>
                </a:lnTo>
                <a:lnTo>
                  <a:pt x="40105" y="155348"/>
                </a:lnTo>
                <a:lnTo>
                  <a:pt x="48190" y="154048"/>
                </a:lnTo>
                <a:lnTo>
                  <a:pt x="69874" y="150063"/>
                </a:lnTo>
                <a:lnTo>
                  <a:pt x="103007" y="145117"/>
                </a:lnTo>
                <a:lnTo>
                  <a:pt x="122510" y="142465"/>
                </a:lnTo>
                <a:lnTo>
                  <a:pt x="137418" y="140697"/>
                </a:lnTo>
                <a:lnTo>
                  <a:pt x="149261" y="139518"/>
                </a:lnTo>
                <a:lnTo>
                  <a:pt x="159061" y="138732"/>
                </a:lnTo>
                <a:lnTo>
                  <a:pt x="172262" y="138208"/>
                </a:lnTo>
                <a:lnTo>
                  <a:pt x="204710" y="137626"/>
                </a:lnTo>
                <a:lnTo>
                  <a:pt x="217935" y="138423"/>
                </a:lnTo>
                <a:lnTo>
                  <a:pt x="228656" y="139907"/>
                </a:lnTo>
                <a:lnTo>
                  <a:pt x="237709" y="141849"/>
                </a:lnTo>
                <a:lnTo>
                  <a:pt x="244697" y="143144"/>
                </a:lnTo>
                <a:lnTo>
                  <a:pt x="255000" y="144582"/>
                </a:lnTo>
                <a:lnTo>
                  <a:pt x="260987" y="144965"/>
                </a:lnTo>
                <a:lnTo>
                  <a:pt x="267835" y="145221"/>
                </a:lnTo>
                <a:lnTo>
                  <a:pt x="291126" y="145581"/>
                </a:lnTo>
                <a:lnTo>
                  <a:pt x="299358" y="145632"/>
                </a:lnTo>
                <a:lnTo>
                  <a:pt x="305798" y="144713"/>
                </a:lnTo>
                <a:lnTo>
                  <a:pt x="315494" y="141152"/>
                </a:lnTo>
                <a:lnTo>
                  <a:pt x="322979" y="138934"/>
                </a:lnTo>
                <a:lnTo>
                  <a:pt x="326308" y="138343"/>
                </a:lnTo>
                <a:lnTo>
                  <a:pt x="330432" y="136043"/>
                </a:lnTo>
                <a:lnTo>
                  <a:pt x="335087" y="132606"/>
                </a:lnTo>
                <a:lnTo>
                  <a:pt x="350112" y="120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87"/>
          <p:cNvSpPr/>
          <p:nvPr/>
        </p:nvSpPr>
        <p:spPr>
          <a:xfrm>
            <a:off x="5815012" y="1037272"/>
            <a:ext cx="25718" cy="360046"/>
          </a:xfrm>
          <a:custGeom>
            <a:avLst/>
            <a:gdLst/>
            <a:ahLst/>
            <a:cxnLst/>
            <a:rect l="0" t="0" r="0" b="0"/>
            <a:pathLst>
              <a:path w="25718" h="360046">
                <a:moveTo>
                  <a:pt x="25717" y="0"/>
                </a:moveTo>
                <a:lnTo>
                  <a:pt x="21167" y="0"/>
                </a:lnTo>
                <a:lnTo>
                  <a:pt x="18874" y="953"/>
                </a:lnTo>
                <a:lnTo>
                  <a:pt x="16392" y="2540"/>
                </a:lnTo>
                <a:lnTo>
                  <a:pt x="13786" y="4551"/>
                </a:lnTo>
                <a:lnTo>
                  <a:pt x="12048" y="8749"/>
                </a:lnTo>
                <a:lnTo>
                  <a:pt x="10890" y="14405"/>
                </a:lnTo>
                <a:lnTo>
                  <a:pt x="10117" y="21033"/>
                </a:lnTo>
                <a:lnTo>
                  <a:pt x="6719" y="43638"/>
                </a:lnTo>
                <a:lnTo>
                  <a:pt x="4479" y="57667"/>
                </a:lnTo>
                <a:lnTo>
                  <a:pt x="2987" y="70830"/>
                </a:lnTo>
                <a:lnTo>
                  <a:pt x="1991" y="83415"/>
                </a:lnTo>
                <a:lnTo>
                  <a:pt x="885" y="106606"/>
                </a:lnTo>
                <a:lnTo>
                  <a:pt x="393" y="126438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88"/>
          <p:cNvSpPr/>
          <p:nvPr/>
        </p:nvSpPr>
        <p:spPr>
          <a:xfrm>
            <a:off x="5806440" y="1474469"/>
            <a:ext cx="85726" cy="171452"/>
          </a:xfrm>
          <a:custGeom>
            <a:avLst/>
            <a:gdLst/>
            <a:ahLst/>
            <a:cxnLst/>
            <a:rect l="0" t="0" r="0" b="0"/>
            <a:pathLst>
              <a:path w="85726" h="171452">
                <a:moveTo>
                  <a:pt x="85725" y="0"/>
                </a:moveTo>
                <a:lnTo>
                  <a:pt x="85725" y="53073"/>
                </a:lnTo>
                <a:lnTo>
                  <a:pt x="83819" y="60147"/>
                </a:lnTo>
                <a:lnTo>
                  <a:pt x="80644" y="66768"/>
                </a:lnTo>
                <a:lnTo>
                  <a:pt x="76623" y="73087"/>
                </a:lnTo>
                <a:lnTo>
                  <a:pt x="72989" y="78253"/>
                </a:lnTo>
                <a:lnTo>
                  <a:pt x="69614" y="82649"/>
                </a:lnTo>
                <a:lnTo>
                  <a:pt x="66412" y="86532"/>
                </a:lnTo>
                <a:lnTo>
                  <a:pt x="64277" y="90073"/>
                </a:lnTo>
                <a:lnTo>
                  <a:pt x="62854" y="93386"/>
                </a:lnTo>
                <a:lnTo>
                  <a:pt x="61905" y="96548"/>
                </a:lnTo>
                <a:lnTo>
                  <a:pt x="60320" y="100560"/>
                </a:lnTo>
                <a:lnTo>
                  <a:pt x="58311" y="105140"/>
                </a:lnTo>
                <a:lnTo>
                  <a:pt x="56018" y="110099"/>
                </a:lnTo>
                <a:lnTo>
                  <a:pt x="53538" y="114357"/>
                </a:lnTo>
                <a:lnTo>
                  <a:pt x="50932" y="118148"/>
                </a:lnTo>
                <a:lnTo>
                  <a:pt x="48242" y="121628"/>
                </a:lnTo>
                <a:lnTo>
                  <a:pt x="45496" y="124901"/>
                </a:lnTo>
                <a:lnTo>
                  <a:pt x="42713" y="128035"/>
                </a:lnTo>
                <a:lnTo>
                  <a:pt x="39905" y="131077"/>
                </a:lnTo>
                <a:lnTo>
                  <a:pt x="37081" y="133105"/>
                </a:lnTo>
                <a:lnTo>
                  <a:pt x="34246" y="134457"/>
                </a:lnTo>
                <a:lnTo>
                  <a:pt x="31402" y="135358"/>
                </a:lnTo>
                <a:lnTo>
                  <a:pt x="27602" y="138816"/>
                </a:lnTo>
                <a:lnTo>
                  <a:pt x="23164" y="143979"/>
                </a:lnTo>
                <a:lnTo>
                  <a:pt x="12896" y="157279"/>
                </a:lnTo>
                <a:lnTo>
                  <a:pt x="0" y="1714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89"/>
          <p:cNvSpPr/>
          <p:nvPr/>
        </p:nvSpPr>
        <p:spPr>
          <a:xfrm>
            <a:off x="6176385" y="994807"/>
            <a:ext cx="335905" cy="556816"/>
          </a:xfrm>
          <a:custGeom>
            <a:avLst/>
            <a:gdLst/>
            <a:ahLst/>
            <a:cxnLst/>
            <a:rect l="0" t="0" r="0" b="0"/>
            <a:pathLst>
              <a:path w="335905" h="556816">
                <a:moveTo>
                  <a:pt x="24390" y="171053"/>
                </a:moveTo>
                <a:lnTo>
                  <a:pt x="19839" y="157400"/>
                </a:lnTo>
                <a:lnTo>
                  <a:pt x="15064" y="145617"/>
                </a:lnTo>
                <a:lnTo>
                  <a:pt x="12458" y="139808"/>
                </a:lnTo>
                <a:lnTo>
                  <a:pt x="9562" y="125734"/>
                </a:lnTo>
                <a:lnTo>
                  <a:pt x="7322" y="109953"/>
                </a:lnTo>
                <a:lnTo>
                  <a:pt x="3151" y="93415"/>
                </a:lnTo>
                <a:lnTo>
                  <a:pt x="663" y="79079"/>
                </a:lnTo>
                <a:lnTo>
                  <a:pt x="0" y="72590"/>
                </a:lnTo>
                <a:lnTo>
                  <a:pt x="1802" y="60299"/>
                </a:lnTo>
                <a:lnTo>
                  <a:pt x="5632" y="45209"/>
                </a:lnTo>
                <a:lnTo>
                  <a:pt x="7032" y="28539"/>
                </a:lnTo>
                <a:lnTo>
                  <a:pt x="7150" y="22623"/>
                </a:lnTo>
                <a:lnTo>
                  <a:pt x="8134" y="19712"/>
                </a:lnTo>
                <a:lnTo>
                  <a:pt x="14617" y="9882"/>
                </a:lnTo>
                <a:lnTo>
                  <a:pt x="20012" y="4130"/>
                </a:lnTo>
                <a:lnTo>
                  <a:pt x="22424" y="2621"/>
                </a:lnTo>
                <a:lnTo>
                  <a:pt x="27644" y="944"/>
                </a:lnTo>
                <a:lnTo>
                  <a:pt x="34179" y="497"/>
                </a:lnTo>
                <a:lnTo>
                  <a:pt x="43298" y="199"/>
                </a:lnTo>
                <a:lnTo>
                  <a:pt x="54140" y="0"/>
                </a:lnTo>
                <a:lnTo>
                  <a:pt x="67083" y="820"/>
                </a:lnTo>
                <a:lnTo>
                  <a:pt x="81427" y="2319"/>
                </a:lnTo>
                <a:lnTo>
                  <a:pt x="96704" y="4271"/>
                </a:lnTo>
                <a:lnTo>
                  <a:pt x="108794" y="5572"/>
                </a:lnTo>
                <a:lnTo>
                  <a:pt x="118760" y="6440"/>
                </a:lnTo>
                <a:lnTo>
                  <a:pt x="127308" y="7018"/>
                </a:lnTo>
                <a:lnTo>
                  <a:pt x="137769" y="7404"/>
                </a:lnTo>
                <a:lnTo>
                  <a:pt x="175247" y="7947"/>
                </a:lnTo>
                <a:lnTo>
                  <a:pt x="202562" y="8074"/>
                </a:lnTo>
                <a:lnTo>
                  <a:pt x="220324" y="9060"/>
                </a:lnTo>
                <a:lnTo>
                  <a:pt x="262919" y="12696"/>
                </a:lnTo>
                <a:lnTo>
                  <a:pt x="279612" y="14999"/>
                </a:lnTo>
                <a:lnTo>
                  <a:pt x="292645" y="17487"/>
                </a:lnTo>
                <a:lnTo>
                  <a:pt x="303239" y="20098"/>
                </a:lnTo>
                <a:lnTo>
                  <a:pt x="311254" y="22791"/>
                </a:lnTo>
                <a:lnTo>
                  <a:pt x="317550" y="25539"/>
                </a:lnTo>
                <a:lnTo>
                  <a:pt x="322700" y="28324"/>
                </a:lnTo>
                <a:lnTo>
                  <a:pt x="330962" y="36497"/>
                </a:lnTo>
                <a:lnTo>
                  <a:pt x="334498" y="41344"/>
                </a:lnTo>
                <a:lnTo>
                  <a:pt x="335904" y="45528"/>
                </a:lnTo>
                <a:lnTo>
                  <a:pt x="335888" y="49269"/>
                </a:lnTo>
                <a:lnTo>
                  <a:pt x="334284" y="56919"/>
                </a:lnTo>
                <a:lnTo>
                  <a:pt x="332427" y="71936"/>
                </a:lnTo>
                <a:lnTo>
                  <a:pt x="326268" y="88451"/>
                </a:lnTo>
                <a:lnTo>
                  <a:pt x="321118" y="99733"/>
                </a:lnTo>
                <a:lnTo>
                  <a:pt x="308312" y="125897"/>
                </a:lnTo>
                <a:lnTo>
                  <a:pt x="304159" y="135234"/>
                </a:lnTo>
                <a:lnTo>
                  <a:pt x="300438" y="144316"/>
                </a:lnTo>
                <a:lnTo>
                  <a:pt x="297004" y="153228"/>
                </a:lnTo>
                <a:lnTo>
                  <a:pt x="290649" y="170751"/>
                </a:lnTo>
                <a:lnTo>
                  <a:pt x="287621" y="179424"/>
                </a:lnTo>
                <a:lnTo>
                  <a:pt x="279177" y="201761"/>
                </a:lnTo>
                <a:lnTo>
                  <a:pt x="274257" y="214384"/>
                </a:lnTo>
                <a:lnTo>
                  <a:pt x="270026" y="228516"/>
                </a:lnTo>
                <a:lnTo>
                  <a:pt x="266252" y="243651"/>
                </a:lnTo>
                <a:lnTo>
                  <a:pt x="262784" y="259457"/>
                </a:lnTo>
                <a:lnTo>
                  <a:pt x="259519" y="277614"/>
                </a:lnTo>
                <a:lnTo>
                  <a:pt x="253352" y="318108"/>
                </a:lnTo>
                <a:lnTo>
                  <a:pt x="251326" y="340527"/>
                </a:lnTo>
                <a:lnTo>
                  <a:pt x="249975" y="364046"/>
                </a:lnTo>
                <a:lnTo>
                  <a:pt x="249075" y="388297"/>
                </a:lnTo>
                <a:lnTo>
                  <a:pt x="247522" y="408275"/>
                </a:lnTo>
                <a:lnTo>
                  <a:pt x="245535" y="425403"/>
                </a:lnTo>
                <a:lnTo>
                  <a:pt x="243257" y="440632"/>
                </a:lnTo>
                <a:lnTo>
                  <a:pt x="240786" y="454595"/>
                </a:lnTo>
                <a:lnTo>
                  <a:pt x="238187" y="467713"/>
                </a:lnTo>
                <a:lnTo>
                  <a:pt x="235501" y="480269"/>
                </a:lnTo>
                <a:lnTo>
                  <a:pt x="232758" y="490544"/>
                </a:lnTo>
                <a:lnTo>
                  <a:pt x="227170" y="507041"/>
                </a:lnTo>
                <a:lnTo>
                  <a:pt x="221512" y="518183"/>
                </a:lnTo>
                <a:lnTo>
                  <a:pt x="218670" y="522488"/>
                </a:lnTo>
                <a:lnTo>
                  <a:pt x="215511" y="532351"/>
                </a:lnTo>
                <a:lnTo>
                  <a:pt x="213484" y="549654"/>
                </a:lnTo>
                <a:lnTo>
                  <a:pt x="212365" y="552041"/>
                </a:lnTo>
                <a:lnTo>
                  <a:pt x="210667" y="553632"/>
                </a:lnTo>
                <a:lnTo>
                  <a:pt x="204412" y="5568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90"/>
          <p:cNvSpPr/>
          <p:nvPr/>
        </p:nvSpPr>
        <p:spPr>
          <a:xfrm>
            <a:off x="6235065" y="1208722"/>
            <a:ext cx="411480" cy="94298"/>
          </a:xfrm>
          <a:custGeom>
            <a:avLst/>
            <a:gdLst/>
            <a:ahLst/>
            <a:cxnLst/>
            <a:rect l="0" t="0" r="0" b="0"/>
            <a:pathLst>
              <a:path w="411480" h="94298">
                <a:moveTo>
                  <a:pt x="0" y="94297"/>
                </a:moveTo>
                <a:lnTo>
                  <a:pt x="13652" y="85196"/>
                </a:lnTo>
                <a:lnTo>
                  <a:pt x="20531" y="81562"/>
                </a:lnTo>
                <a:lnTo>
                  <a:pt x="27975" y="78187"/>
                </a:lnTo>
                <a:lnTo>
                  <a:pt x="35795" y="74985"/>
                </a:lnTo>
                <a:lnTo>
                  <a:pt x="43866" y="71897"/>
                </a:lnTo>
                <a:lnTo>
                  <a:pt x="60453" y="65927"/>
                </a:lnTo>
                <a:lnTo>
                  <a:pt x="68877" y="63954"/>
                </a:lnTo>
                <a:lnTo>
                  <a:pt x="77350" y="62638"/>
                </a:lnTo>
                <a:lnTo>
                  <a:pt x="85857" y="61761"/>
                </a:lnTo>
                <a:lnTo>
                  <a:pt x="123249" y="55707"/>
                </a:lnTo>
                <a:lnTo>
                  <a:pt x="147888" y="51426"/>
                </a:lnTo>
                <a:lnTo>
                  <a:pt x="167172" y="47619"/>
                </a:lnTo>
                <a:lnTo>
                  <a:pt x="182885" y="44128"/>
                </a:lnTo>
                <a:lnTo>
                  <a:pt x="196218" y="40849"/>
                </a:lnTo>
                <a:lnTo>
                  <a:pt x="208917" y="38663"/>
                </a:lnTo>
                <a:lnTo>
                  <a:pt x="221193" y="37205"/>
                </a:lnTo>
                <a:lnTo>
                  <a:pt x="233187" y="36233"/>
                </a:lnTo>
                <a:lnTo>
                  <a:pt x="246898" y="34633"/>
                </a:lnTo>
                <a:lnTo>
                  <a:pt x="277372" y="30315"/>
                </a:lnTo>
                <a:lnTo>
                  <a:pt x="290642" y="28783"/>
                </a:lnTo>
                <a:lnTo>
                  <a:pt x="302346" y="27761"/>
                </a:lnTo>
                <a:lnTo>
                  <a:pt x="313007" y="27080"/>
                </a:lnTo>
                <a:lnTo>
                  <a:pt x="322018" y="25673"/>
                </a:lnTo>
                <a:lnTo>
                  <a:pt x="329931" y="23783"/>
                </a:lnTo>
                <a:lnTo>
                  <a:pt x="337112" y="21570"/>
                </a:lnTo>
                <a:lnTo>
                  <a:pt x="355250" y="16572"/>
                </a:lnTo>
                <a:lnTo>
                  <a:pt x="365420" y="13905"/>
                </a:lnTo>
                <a:lnTo>
                  <a:pt x="373154" y="11175"/>
                </a:lnTo>
                <a:lnTo>
                  <a:pt x="379262" y="8403"/>
                </a:lnTo>
                <a:lnTo>
                  <a:pt x="384286" y="5602"/>
                </a:lnTo>
                <a:lnTo>
                  <a:pt x="389540" y="3735"/>
                </a:lnTo>
                <a:lnTo>
                  <a:pt x="394948" y="2490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91"/>
          <p:cNvSpPr/>
          <p:nvPr/>
        </p:nvSpPr>
        <p:spPr>
          <a:xfrm>
            <a:off x="6535102" y="917257"/>
            <a:ext cx="371902" cy="702946"/>
          </a:xfrm>
          <a:custGeom>
            <a:avLst/>
            <a:gdLst/>
            <a:ahLst/>
            <a:cxnLst/>
            <a:rect l="0" t="0" r="0" b="0"/>
            <a:pathLst>
              <a:path w="371902" h="702946">
                <a:moveTo>
                  <a:pt x="77153" y="0"/>
                </a:moveTo>
                <a:lnTo>
                  <a:pt x="112948" y="11932"/>
                </a:lnTo>
                <a:lnTo>
                  <a:pt x="124829" y="16527"/>
                </a:lnTo>
                <a:lnTo>
                  <a:pt x="155809" y="29253"/>
                </a:lnTo>
                <a:lnTo>
                  <a:pt x="170548" y="35694"/>
                </a:lnTo>
                <a:lnTo>
                  <a:pt x="197084" y="47932"/>
                </a:lnTo>
                <a:lnTo>
                  <a:pt x="233444" y="65531"/>
                </a:lnTo>
                <a:lnTo>
                  <a:pt x="248021" y="74167"/>
                </a:lnTo>
                <a:lnTo>
                  <a:pt x="264408" y="84687"/>
                </a:lnTo>
                <a:lnTo>
                  <a:pt x="281999" y="96463"/>
                </a:lnTo>
                <a:lnTo>
                  <a:pt x="296584" y="108124"/>
                </a:lnTo>
                <a:lnTo>
                  <a:pt x="309166" y="119708"/>
                </a:lnTo>
                <a:lnTo>
                  <a:pt x="320411" y="131240"/>
                </a:lnTo>
                <a:lnTo>
                  <a:pt x="329812" y="141786"/>
                </a:lnTo>
                <a:lnTo>
                  <a:pt x="337985" y="151674"/>
                </a:lnTo>
                <a:lnTo>
                  <a:pt x="345338" y="161123"/>
                </a:lnTo>
                <a:lnTo>
                  <a:pt x="356049" y="179243"/>
                </a:lnTo>
                <a:lnTo>
                  <a:pt x="363984" y="198726"/>
                </a:lnTo>
                <a:lnTo>
                  <a:pt x="367434" y="210589"/>
                </a:lnTo>
                <a:lnTo>
                  <a:pt x="370686" y="223260"/>
                </a:lnTo>
                <a:lnTo>
                  <a:pt x="371901" y="235518"/>
                </a:lnTo>
                <a:lnTo>
                  <a:pt x="371760" y="247499"/>
                </a:lnTo>
                <a:lnTo>
                  <a:pt x="370712" y="259297"/>
                </a:lnTo>
                <a:lnTo>
                  <a:pt x="369061" y="270972"/>
                </a:lnTo>
                <a:lnTo>
                  <a:pt x="367009" y="282566"/>
                </a:lnTo>
                <a:lnTo>
                  <a:pt x="356870" y="333099"/>
                </a:lnTo>
                <a:lnTo>
                  <a:pt x="352213" y="345891"/>
                </a:lnTo>
                <a:lnTo>
                  <a:pt x="346251" y="358229"/>
                </a:lnTo>
                <a:lnTo>
                  <a:pt x="332007" y="383050"/>
                </a:lnTo>
                <a:lnTo>
                  <a:pt x="316151" y="409957"/>
                </a:lnTo>
                <a:lnTo>
                  <a:pt x="307922" y="422847"/>
                </a:lnTo>
                <a:lnTo>
                  <a:pt x="299580" y="435251"/>
                </a:lnTo>
                <a:lnTo>
                  <a:pt x="282689" y="459192"/>
                </a:lnTo>
                <a:lnTo>
                  <a:pt x="265657" y="482533"/>
                </a:lnTo>
                <a:lnTo>
                  <a:pt x="256162" y="494091"/>
                </a:lnTo>
                <a:lnTo>
                  <a:pt x="246022" y="505607"/>
                </a:lnTo>
                <a:lnTo>
                  <a:pt x="235452" y="517094"/>
                </a:lnTo>
                <a:lnTo>
                  <a:pt x="220786" y="531419"/>
                </a:lnTo>
                <a:lnTo>
                  <a:pt x="184170" y="565116"/>
                </a:lnTo>
                <a:lnTo>
                  <a:pt x="167547" y="579627"/>
                </a:lnTo>
                <a:lnTo>
                  <a:pt x="152656" y="592158"/>
                </a:lnTo>
                <a:lnTo>
                  <a:pt x="138918" y="603369"/>
                </a:lnTo>
                <a:lnTo>
                  <a:pt x="126902" y="612749"/>
                </a:lnTo>
                <a:lnTo>
                  <a:pt x="116034" y="620907"/>
                </a:lnTo>
                <a:lnTo>
                  <a:pt x="96338" y="635051"/>
                </a:lnTo>
                <a:lnTo>
                  <a:pt x="60411" y="659654"/>
                </a:lnTo>
                <a:lnTo>
                  <a:pt x="51704" y="665512"/>
                </a:lnTo>
                <a:lnTo>
                  <a:pt x="43994" y="670369"/>
                </a:lnTo>
                <a:lnTo>
                  <a:pt x="36950" y="674561"/>
                </a:lnTo>
                <a:lnTo>
                  <a:pt x="30348" y="678307"/>
                </a:lnTo>
                <a:lnTo>
                  <a:pt x="20473" y="685010"/>
                </a:lnTo>
                <a:lnTo>
                  <a:pt x="0" y="7029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92"/>
          <p:cNvSpPr/>
          <p:nvPr/>
        </p:nvSpPr>
        <p:spPr>
          <a:xfrm>
            <a:off x="6055042" y="2128105"/>
            <a:ext cx="505778" cy="417620"/>
          </a:xfrm>
          <a:custGeom>
            <a:avLst/>
            <a:gdLst/>
            <a:ahLst/>
            <a:cxnLst/>
            <a:rect l="0" t="0" r="0" b="0"/>
            <a:pathLst>
              <a:path w="505778" h="417620">
                <a:moveTo>
                  <a:pt x="0" y="57882"/>
                </a:moveTo>
                <a:lnTo>
                  <a:pt x="4551" y="71534"/>
                </a:lnTo>
                <a:lnTo>
                  <a:pt x="9325" y="83317"/>
                </a:lnTo>
                <a:lnTo>
                  <a:pt x="13670" y="94904"/>
                </a:lnTo>
                <a:lnTo>
                  <a:pt x="15601" y="106404"/>
                </a:lnTo>
                <a:lnTo>
                  <a:pt x="18999" y="117865"/>
                </a:lnTo>
                <a:lnTo>
                  <a:pt x="22731" y="129308"/>
                </a:lnTo>
                <a:lnTo>
                  <a:pt x="24391" y="140745"/>
                </a:lnTo>
                <a:lnTo>
                  <a:pt x="25786" y="147414"/>
                </a:lnTo>
                <a:lnTo>
                  <a:pt x="27668" y="154717"/>
                </a:lnTo>
                <a:lnTo>
                  <a:pt x="29875" y="162444"/>
                </a:lnTo>
                <a:lnTo>
                  <a:pt x="34868" y="178649"/>
                </a:lnTo>
                <a:lnTo>
                  <a:pt x="37533" y="186971"/>
                </a:lnTo>
                <a:lnTo>
                  <a:pt x="39309" y="198234"/>
                </a:lnTo>
                <a:lnTo>
                  <a:pt x="40494" y="211457"/>
                </a:lnTo>
                <a:lnTo>
                  <a:pt x="41283" y="225988"/>
                </a:lnTo>
                <a:lnTo>
                  <a:pt x="42161" y="262453"/>
                </a:lnTo>
                <a:lnTo>
                  <a:pt x="42395" y="282845"/>
                </a:lnTo>
                <a:lnTo>
                  <a:pt x="43503" y="301203"/>
                </a:lnTo>
                <a:lnTo>
                  <a:pt x="45194" y="318203"/>
                </a:lnTo>
                <a:lnTo>
                  <a:pt x="47275" y="334300"/>
                </a:lnTo>
                <a:lnTo>
                  <a:pt x="49614" y="345983"/>
                </a:lnTo>
                <a:lnTo>
                  <a:pt x="52126" y="354724"/>
                </a:lnTo>
                <a:lnTo>
                  <a:pt x="56505" y="366977"/>
                </a:lnTo>
                <a:lnTo>
                  <a:pt x="58451" y="375597"/>
                </a:lnTo>
                <a:lnTo>
                  <a:pt x="58017" y="378277"/>
                </a:lnTo>
                <a:lnTo>
                  <a:pt x="56776" y="380064"/>
                </a:lnTo>
                <a:lnTo>
                  <a:pt x="54995" y="381255"/>
                </a:lnTo>
                <a:lnTo>
                  <a:pt x="53809" y="380144"/>
                </a:lnTo>
                <a:lnTo>
                  <a:pt x="53018" y="377498"/>
                </a:lnTo>
                <a:lnTo>
                  <a:pt x="52490" y="373829"/>
                </a:lnTo>
                <a:lnTo>
                  <a:pt x="51186" y="370431"/>
                </a:lnTo>
                <a:lnTo>
                  <a:pt x="47197" y="364115"/>
                </a:lnTo>
                <a:lnTo>
                  <a:pt x="45752" y="356335"/>
                </a:lnTo>
                <a:lnTo>
                  <a:pt x="44789" y="345433"/>
                </a:lnTo>
                <a:lnTo>
                  <a:pt x="44147" y="332450"/>
                </a:lnTo>
                <a:lnTo>
                  <a:pt x="43433" y="292625"/>
                </a:lnTo>
                <a:lnTo>
                  <a:pt x="43243" y="268670"/>
                </a:lnTo>
                <a:lnTo>
                  <a:pt x="44069" y="245080"/>
                </a:lnTo>
                <a:lnTo>
                  <a:pt x="45572" y="221733"/>
                </a:lnTo>
                <a:lnTo>
                  <a:pt x="47526" y="198548"/>
                </a:lnTo>
                <a:lnTo>
                  <a:pt x="49782" y="180235"/>
                </a:lnTo>
                <a:lnTo>
                  <a:pt x="52237" y="165168"/>
                </a:lnTo>
                <a:lnTo>
                  <a:pt x="54828" y="152266"/>
                </a:lnTo>
                <a:lnTo>
                  <a:pt x="58459" y="138902"/>
                </a:lnTo>
                <a:lnTo>
                  <a:pt x="62785" y="125231"/>
                </a:lnTo>
                <a:lnTo>
                  <a:pt x="67574" y="111353"/>
                </a:lnTo>
                <a:lnTo>
                  <a:pt x="77975" y="83235"/>
                </a:lnTo>
                <a:lnTo>
                  <a:pt x="83417" y="69069"/>
                </a:lnTo>
                <a:lnTo>
                  <a:pt x="89901" y="57720"/>
                </a:lnTo>
                <a:lnTo>
                  <a:pt x="97082" y="48249"/>
                </a:lnTo>
                <a:lnTo>
                  <a:pt x="115760" y="28358"/>
                </a:lnTo>
                <a:lnTo>
                  <a:pt x="123839" y="20948"/>
                </a:lnTo>
                <a:lnTo>
                  <a:pt x="130604" y="17654"/>
                </a:lnTo>
                <a:lnTo>
                  <a:pt x="139769" y="15800"/>
                </a:lnTo>
                <a:lnTo>
                  <a:pt x="142709" y="16492"/>
                </a:lnTo>
                <a:lnTo>
                  <a:pt x="148516" y="19802"/>
                </a:lnTo>
                <a:lnTo>
                  <a:pt x="154273" y="26988"/>
                </a:lnTo>
                <a:lnTo>
                  <a:pt x="160006" y="36531"/>
                </a:lnTo>
                <a:lnTo>
                  <a:pt x="165729" y="47123"/>
                </a:lnTo>
                <a:lnTo>
                  <a:pt x="174306" y="63796"/>
                </a:lnTo>
                <a:lnTo>
                  <a:pt x="180021" y="78969"/>
                </a:lnTo>
                <a:lnTo>
                  <a:pt x="213595" y="176264"/>
                </a:lnTo>
                <a:lnTo>
                  <a:pt x="216692" y="196811"/>
                </a:lnTo>
                <a:lnTo>
                  <a:pt x="218756" y="221939"/>
                </a:lnTo>
                <a:lnTo>
                  <a:pt x="221050" y="272718"/>
                </a:lnTo>
                <a:lnTo>
                  <a:pt x="222070" y="307987"/>
                </a:lnTo>
                <a:lnTo>
                  <a:pt x="221389" y="317964"/>
                </a:lnTo>
                <a:lnTo>
                  <a:pt x="219983" y="323662"/>
                </a:lnTo>
                <a:lnTo>
                  <a:pt x="218093" y="326509"/>
                </a:lnTo>
                <a:lnTo>
                  <a:pt x="216833" y="327454"/>
                </a:lnTo>
                <a:lnTo>
                  <a:pt x="215993" y="327132"/>
                </a:lnTo>
                <a:lnTo>
                  <a:pt x="215433" y="325964"/>
                </a:lnTo>
                <a:lnTo>
                  <a:pt x="214645" y="319770"/>
                </a:lnTo>
                <a:lnTo>
                  <a:pt x="209860" y="284598"/>
                </a:lnTo>
                <a:lnTo>
                  <a:pt x="208487" y="269033"/>
                </a:lnTo>
                <a:lnTo>
                  <a:pt x="207571" y="252942"/>
                </a:lnTo>
                <a:lnTo>
                  <a:pt x="206961" y="236500"/>
                </a:lnTo>
                <a:lnTo>
                  <a:pt x="207506" y="222680"/>
                </a:lnTo>
                <a:lnTo>
                  <a:pt x="208823" y="210610"/>
                </a:lnTo>
                <a:lnTo>
                  <a:pt x="210653" y="199706"/>
                </a:lnTo>
                <a:lnTo>
                  <a:pt x="212825" y="189579"/>
                </a:lnTo>
                <a:lnTo>
                  <a:pt x="215226" y="179970"/>
                </a:lnTo>
                <a:lnTo>
                  <a:pt x="217779" y="170706"/>
                </a:lnTo>
                <a:lnTo>
                  <a:pt x="219481" y="161674"/>
                </a:lnTo>
                <a:lnTo>
                  <a:pt x="220616" y="152794"/>
                </a:lnTo>
                <a:lnTo>
                  <a:pt x="221372" y="144016"/>
                </a:lnTo>
                <a:lnTo>
                  <a:pt x="222829" y="135307"/>
                </a:lnTo>
                <a:lnTo>
                  <a:pt x="224753" y="126644"/>
                </a:lnTo>
                <a:lnTo>
                  <a:pt x="226988" y="118011"/>
                </a:lnTo>
                <a:lnTo>
                  <a:pt x="229430" y="109398"/>
                </a:lnTo>
                <a:lnTo>
                  <a:pt x="234684" y="92208"/>
                </a:lnTo>
                <a:lnTo>
                  <a:pt x="238371" y="84576"/>
                </a:lnTo>
                <a:lnTo>
                  <a:pt x="242734" y="77583"/>
                </a:lnTo>
                <a:lnTo>
                  <a:pt x="247548" y="71016"/>
                </a:lnTo>
                <a:lnTo>
                  <a:pt x="251709" y="63780"/>
                </a:lnTo>
                <a:lnTo>
                  <a:pt x="255436" y="56099"/>
                </a:lnTo>
                <a:lnTo>
                  <a:pt x="258873" y="48121"/>
                </a:lnTo>
                <a:lnTo>
                  <a:pt x="263070" y="41850"/>
                </a:lnTo>
                <a:lnTo>
                  <a:pt x="272813" y="32342"/>
                </a:lnTo>
                <a:lnTo>
                  <a:pt x="286032" y="22401"/>
                </a:lnTo>
                <a:lnTo>
                  <a:pt x="299529" y="12585"/>
                </a:lnTo>
                <a:lnTo>
                  <a:pt x="308701" y="5048"/>
                </a:lnTo>
                <a:lnTo>
                  <a:pt x="313433" y="2656"/>
                </a:lnTo>
                <a:lnTo>
                  <a:pt x="323772" y="0"/>
                </a:lnTo>
                <a:lnTo>
                  <a:pt x="328242" y="244"/>
                </a:lnTo>
                <a:lnTo>
                  <a:pt x="332176" y="1359"/>
                </a:lnTo>
                <a:lnTo>
                  <a:pt x="344803" y="7480"/>
                </a:lnTo>
                <a:lnTo>
                  <a:pt x="349884" y="9993"/>
                </a:lnTo>
                <a:lnTo>
                  <a:pt x="353271" y="13573"/>
                </a:lnTo>
                <a:lnTo>
                  <a:pt x="355529" y="17865"/>
                </a:lnTo>
                <a:lnTo>
                  <a:pt x="358990" y="27714"/>
                </a:lnTo>
                <a:lnTo>
                  <a:pt x="363704" y="38442"/>
                </a:lnTo>
                <a:lnTo>
                  <a:pt x="366294" y="47779"/>
                </a:lnTo>
                <a:lnTo>
                  <a:pt x="368974" y="59719"/>
                </a:lnTo>
                <a:lnTo>
                  <a:pt x="371713" y="73394"/>
                </a:lnTo>
                <a:lnTo>
                  <a:pt x="373538" y="86321"/>
                </a:lnTo>
                <a:lnTo>
                  <a:pt x="374755" y="98749"/>
                </a:lnTo>
                <a:lnTo>
                  <a:pt x="375567" y="110844"/>
                </a:lnTo>
                <a:lnTo>
                  <a:pt x="376709" y="223434"/>
                </a:lnTo>
                <a:lnTo>
                  <a:pt x="377822" y="255880"/>
                </a:lnTo>
                <a:lnTo>
                  <a:pt x="379516" y="279416"/>
                </a:lnTo>
                <a:lnTo>
                  <a:pt x="381599" y="297011"/>
                </a:lnTo>
                <a:lnTo>
                  <a:pt x="383939" y="312552"/>
                </a:lnTo>
                <a:lnTo>
                  <a:pt x="386452" y="326722"/>
                </a:lnTo>
                <a:lnTo>
                  <a:pt x="389080" y="339979"/>
                </a:lnTo>
                <a:lnTo>
                  <a:pt x="391784" y="350721"/>
                </a:lnTo>
                <a:lnTo>
                  <a:pt x="394539" y="359788"/>
                </a:lnTo>
                <a:lnTo>
                  <a:pt x="397329" y="367738"/>
                </a:lnTo>
                <a:lnTo>
                  <a:pt x="400141" y="374943"/>
                </a:lnTo>
                <a:lnTo>
                  <a:pt x="402968" y="381651"/>
                </a:lnTo>
                <a:lnTo>
                  <a:pt x="409602" y="394184"/>
                </a:lnTo>
                <a:lnTo>
                  <a:pt x="418900" y="406105"/>
                </a:lnTo>
                <a:lnTo>
                  <a:pt x="426843" y="412673"/>
                </a:lnTo>
                <a:lnTo>
                  <a:pt x="433548" y="415592"/>
                </a:lnTo>
                <a:lnTo>
                  <a:pt x="442678" y="417235"/>
                </a:lnTo>
                <a:lnTo>
                  <a:pt x="448523" y="417619"/>
                </a:lnTo>
                <a:lnTo>
                  <a:pt x="451415" y="416769"/>
                </a:lnTo>
                <a:lnTo>
                  <a:pt x="457169" y="413285"/>
                </a:lnTo>
                <a:lnTo>
                  <a:pt x="462902" y="406022"/>
                </a:lnTo>
                <a:lnTo>
                  <a:pt x="469577" y="396443"/>
                </a:lnTo>
                <a:lnTo>
                  <a:pt x="478894" y="385836"/>
                </a:lnTo>
                <a:lnTo>
                  <a:pt x="486844" y="374772"/>
                </a:lnTo>
                <a:lnTo>
                  <a:pt x="493552" y="363504"/>
                </a:lnTo>
                <a:lnTo>
                  <a:pt x="505777" y="3407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93"/>
          <p:cNvSpPr/>
          <p:nvPr/>
        </p:nvSpPr>
        <p:spPr>
          <a:xfrm>
            <a:off x="6560819" y="2211705"/>
            <a:ext cx="240032" cy="51435"/>
          </a:xfrm>
          <a:custGeom>
            <a:avLst/>
            <a:gdLst/>
            <a:ahLst/>
            <a:cxnLst/>
            <a:rect l="0" t="0" r="0" b="0"/>
            <a:pathLst>
              <a:path w="240032" h="51435">
                <a:moveTo>
                  <a:pt x="0" y="51434"/>
                </a:moveTo>
                <a:lnTo>
                  <a:pt x="4552" y="51434"/>
                </a:lnTo>
                <a:lnTo>
                  <a:pt x="10655" y="50482"/>
                </a:lnTo>
                <a:lnTo>
                  <a:pt x="30136" y="46884"/>
                </a:lnTo>
                <a:lnTo>
                  <a:pt x="39140" y="44590"/>
                </a:lnTo>
                <a:lnTo>
                  <a:pt x="47048" y="42109"/>
                </a:lnTo>
                <a:lnTo>
                  <a:pt x="61869" y="36812"/>
                </a:lnTo>
                <a:lnTo>
                  <a:pt x="77980" y="31283"/>
                </a:lnTo>
                <a:lnTo>
                  <a:pt x="86277" y="29428"/>
                </a:lnTo>
                <a:lnTo>
                  <a:pt x="94666" y="28191"/>
                </a:lnTo>
                <a:lnTo>
                  <a:pt x="103116" y="27367"/>
                </a:lnTo>
                <a:lnTo>
                  <a:pt x="113511" y="24911"/>
                </a:lnTo>
                <a:lnTo>
                  <a:pt x="125204" y="21370"/>
                </a:lnTo>
                <a:lnTo>
                  <a:pt x="137762" y="17104"/>
                </a:lnTo>
                <a:lnTo>
                  <a:pt x="148039" y="14260"/>
                </a:lnTo>
                <a:lnTo>
                  <a:pt x="156795" y="12364"/>
                </a:lnTo>
                <a:lnTo>
                  <a:pt x="164538" y="11100"/>
                </a:lnTo>
                <a:lnTo>
                  <a:pt x="171605" y="9305"/>
                </a:lnTo>
                <a:lnTo>
                  <a:pt x="178221" y="7156"/>
                </a:lnTo>
                <a:lnTo>
                  <a:pt x="184536" y="4770"/>
                </a:lnTo>
                <a:lnTo>
                  <a:pt x="191605" y="3180"/>
                </a:lnTo>
                <a:lnTo>
                  <a:pt x="199174" y="2120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4"/>
          <p:cNvSpPr/>
          <p:nvPr/>
        </p:nvSpPr>
        <p:spPr>
          <a:xfrm>
            <a:off x="6595109" y="2280285"/>
            <a:ext cx="265749" cy="85726"/>
          </a:xfrm>
          <a:custGeom>
            <a:avLst/>
            <a:gdLst/>
            <a:ahLst/>
            <a:cxnLst/>
            <a:rect l="0" t="0" r="0" b="0"/>
            <a:pathLst>
              <a:path w="265749" h="85726">
                <a:moveTo>
                  <a:pt x="0" y="85725"/>
                </a:moveTo>
                <a:lnTo>
                  <a:pt x="13653" y="76623"/>
                </a:lnTo>
                <a:lnTo>
                  <a:pt x="19580" y="72989"/>
                </a:lnTo>
                <a:lnTo>
                  <a:pt x="25436" y="69614"/>
                </a:lnTo>
                <a:lnTo>
                  <a:pt x="31245" y="66412"/>
                </a:lnTo>
                <a:lnTo>
                  <a:pt x="37975" y="63325"/>
                </a:lnTo>
                <a:lnTo>
                  <a:pt x="45319" y="60314"/>
                </a:lnTo>
                <a:lnTo>
                  <a:pt x="53073" y="57354"/>
                </a:lnTo>
                <a:lnTo>
                  <a:pt x="61100" y="53476"/>
                </a:lnTo>
                <a:lnTo>
                  <a:pt x="69309" y="48985"/>
                </a:lnTo>
                <a:lnTo>
                  <a:pt x="77638" y="44087"/>
                </a:lnTo>
                <a:lnTo>
                  <a:pt x="89859" y="38916"/>
                </a:lnTo>
                <a:lnTo>
                  <a:pt x="104674" y="33564"/>
                </a:lnTo>
                <a:lnTo>
                  <a:pt x="187196" y="6174"/>
                </a:lnTo>
                <a:lnTo>
                  <a:pt x="196235" y="4116"/>
                </a:lnTo>
                <a:lnTo>
                  <a:pt x="205118" y="2744"/>
                </a:lnTo>
                <a:lnTo>
                  <a:pt x="213899" y="1829"/>
                </a:lnTo>
                <a:lnTo>
                  <a:pt x="221657" y="1219"/>
                </a:lnTo>
                <a:lnTo>
                  <a:pt x="228734" y="813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95"/>
          <p:cNvSpPr/>
          <p:nvPr/>
        </p:nvSpPr>
        <p:spPr>
          <a:xfrm>
            <a:off x="7092315" y="1994454"/>
            <a:ext cx="240030" cy="491572"/>
          </a:xfrm>
          <a:custGeom>
            <a:avLst/>
            <a:gdLst/>
            <a:ahLst/>
            <a:cxnLst/>
            <a:rect l="0" t="0" r="0" b="0"/>
            <a:pathLst>
              <a:path w="240030" h="491572">
                <a:moveTo>
                  <a:pt x="0" y="191533"/>
                </a:moveTo>
                <a:lnTo>
                  <a:pt x="53105" y="138428"/>
                </a:lnTo>
                <a:lnTo>
                  <a:pt x="59480" y="129514"/>
                </a:lnTo>
                <a:lnTo>
                  <a:pt x="66440" y="119201"/>
                </a:lnTo>
                <a:lnTo>
                  <a:pt x="70964" y="113784"/>
                </a:lnTo>
                <a:lnTo>
                  <a:pt x="80116" y="103638"/>
                </a:lnTo>
                <a:lnTo>
                  <a:pt x="87359" y="95954"/>
                </a:lnTo>
                <a:lnTo>
                  <a:pt x="101343" y="81721"/>
                </a:lnTo>
                <a:lnTo>
                  <a:pt x="105662" y="76415"/>
                </a:lnTo>
                <a:lnTo>
                  <a:pt x="116291" y="60798"/>
                </a:lnTo>
                <a:lnTo>
                  <a:pt x="122488" y="53101"/>
                </a:lnTo>
                <a:lnTo>
                  <a:pt x="128417" y="43965"/>
                </a:lnTo>
                <a:lnTo>
                  <a:pt x="134226" y="34507"/>
                </a:lnTo>
                <a:lnTo>
                  <a:pt x="139983" y="27129"/>
                </a:lnTo>
                <a:lnTo>
                  <a:pt x="143805" y="22875"/>
                </a:lnTo>
                <a:lnTo>
                  <a:pt x="153131" y="13069"/>
                </a:lnTo>
                <a:lnTo>
                  <a:pt x="158545" y="4901"/>
                </a:lnTo>
                <a:lnTo>
                  <a:pt x="159989" y="1389"/>
                </a:lnTo>
                <a:lnTo>
                  <a:pt x="160952" y="0"/>
                </a:lnTo>
                <a:lnTo>
                  <a:pt x="161594" y="27"/>
                </a:lnTo>
                <a:lnTo>
                  <a:pt x="162022" y="997"/>
                </a:lnTo>
                <a:lnTo>
                  <a:pt x="168599" y="9399"/>
                </a:lnTo>
                <a:lnTo>
                  <a:pt x="170183" y="14699"/>
                </a:lnTo>
                <a:lnTo>
                  <a:pt x="171074" y="27590"/>
                </a:lnTo>
                <a:lnTo>
                  <a:pt x="171339" y="38923"/>
                </a:lnTo>
                <a:lnTo>
                  <a:pt x="171449" y="158978"/>
                </a:lnTo>
                <a:lnTo>
                  <a:pt x="172402" y="168877"/>
                </a:lnTo>
                <a:lnTo>
                  <a:pt x="173989" y="177382"/>
                </a:lnTo>
                <a:lnTo>
                  <a:pt x="176000" y="184956"/>
                </a:lnTo>
                <a:lnTo>
                  <a:pt x="177341" y="194768"/>
                </a:lnTo>
                <a:lnTo>
                  <a:pt x="178235" y="206073"/>
                </a:lnTo>
                <a:lnTo>
                  <a:pt x="179227" y="228475"/>
                </a:lnTo>
                <a:lnTo>
                  <a:pt x="179669" y="244782"/>
                </a:lnTo>
                <a:lnTo>
                  <a:pt x="180739" y="256560"/>
                </a:lnTo>
                <a:lnTo>
                  <a:pt x="184468" y="287426"/>
                </a:lnTo>
                <a:lnTo>
                  <a:pt x="186796" y="300229"/>
                </a:lnTo>
                <a:lnTo>
                  <a:pt x="189301" y="310670"/>
                </a:lnTo>
                <a:lnTo>
                  <a:pt x="191923" y="319535"/>
                </a:lnTo>
                <a:lnTo>
                  <a:pt x="197376" y="334465"/>
                </a:lnTo>
                <a:lnTo>
                  <a:pt x="202976" y="347451"/>
                </a:lnTo>
                <a:lnTo>
                  <a:pt x="208639" y="359572"/>
                </a:lnTo>
                <a:lnTo>
                  <a:pt x="211791" y="373850"/>
                </a:lnTo>
                <a:lnTo>
                  <a:pt x="214144" y="388768"/>
                </a:lnTo>
                <a:lnTo>
                  <a:pt x="218365" y="401748"/>
                </a:lnTo>
                <a:lnTo>
                  <a:pt x="220876" y="413867"/>
                </a:lnTo>
                <a:lnTo>
                  <a:pt x="221545" y="419766"/>
                </a:lnTo>
                <a:lnTo>
                  <a:pt x="224829" y="428860"/>
                </a:lnTo>
                <a:lnTo>
                  <a:pt x="227039" y="432618"/>
                </a:lnTo>
                <a:lnTo>
                  <a:pt x="229493" y="441875"/>
                </a:lnTo>
                <a:lnTo>
                  <a:pt x="230875" y="455256"/>
                </a:lnTo>
                <a:lnTo>
                  <a:pt x="231342" y="468311"/>
                </a:lnTo>
                <a:lnTo>
                  <a:pt x="231423" y="477165"/>
                </a:lnTo>
                <a:lnTo>
                  <a:pt x="232387" y="480062"/>
                </a:lnTo>
                <a:lnTo>
                  <a:pt x="238238" y="489015"/>
                </a:lnTo>
                <a:lnTo>
                  <a:pt x="240029" y="4915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96"/>
          <p:cNvSpPr/>
          <p:nvPr/>
        </p:nvSpPr>
        <p:spPr>
          <a:xfrm>
            <a:off x="7118032" y="2451735"/>
            <a:ext cx="488634" cy="25325"/>
          </a:xfrm>
          <a:custGeom>
            <a:avLst/>
            <a:gdLst/>
            <a:ahLst/>
            <a:cxnLst/>
            <a:rect l="0" t="0" r="0" b="0"/>
            <a:pathLst>
              <a:path w="488634" h="25325">
                <a:moveTo>
                  <a:pt x="0" y="0"/>
                </a:moveTo>
                <a:lnTo>
                  <a:pt x="0" y="11931"/>
                </a:lnTo>
                <a:lnTo>
                  <a:pt x="953" y="13669"/>
                </a:lnTo>
                <a:lnTo>
                  <a:pt x="2541" y="14828"/>
                </a:lnTo>
                <a:lnTo>
                  <a:pt x="4551" y="15600"/>
                </a:lnTo>
                <a:lnTo>
                  <a:pt x="21033" y="21238"/>
                </a:lnTo>
                <a:lnTo>
                  <a:pt x="29262" y="22731"/>
                </a:lnTo>
                <a:lnTo>
                  <a:pt x="38559" y="23726"/>
                </a:lnTo>
                <a:lnTo>
                  <a:pt x="48566" y="24390"/>
                </a:lnTo>
                <a:lnTo>
                  <a:pt x="60000" y="24832"/>
                </a:lnTo>
                <a:lnTo>
                  <a:pt x="85404" y="25324"/>
                </a:lnTo>
                <a:lnTo>
                  <a:pt x="100751" y="24502"/>
                </a:lnTo>
                <a:lnTo>
                  <a:pt x="117650" y="23002"/>
                </a:lnTo>
                <a:lnTo>
                  <a:pt x="135583" y="21050"/>
                </a:lnTo>
                <a:lnTo>
                  <a:pt x="151349" y="19748"/>
                </a:lnTo>
                <a:lnTo>
                  <a:pt x="165669" y="18880"/>
                </a:lnTo>
                <a:lnTo>
                  <a:pt x="179026" y="18302"/>
                </a:lnTo>
                <a:lnTo>
                  <a:pt x="256986" y="12937"/>
                </a:lnTo>
                <a:lnTo>
                  <a:pt x="280862" y="10529"/>
                </a:lnTo>
                <a:lnTo>
                  <a:pt x="300588" y="7972"/>
                </a:lnTo>
                <a:lnTo>
                  <a:pt x="317550" y="5315"/>
                </a:lnTo>
                <a:lnTo>
                  <a:pt x="332667" y="3543"/>
                </a:lnTo>
                <a:lnTo>
                  <a:pt x="346556" y="2362"/>
                </a:lnTo>
                <a:lnTo>
                  <a:pt x="359625" y="1574"/>
                </a:lnTo>
                <a:lnTo>
                  <a:pt x="381766" y="699"/>
                </a:lnTo>
                <a:lnTo>
                  <a:pt x="403036" y="311"/>
                </a:lnTo>
                <a:lnTo>
                  <a:pt x="485525" y="5"/>
                </a:lnTo>
                <a:lnTo>
                  <a:pt x="488633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97"/>
          <p:cNvSpPr/>
          <p:nvPr/>
        </p:nvSpPr>
        <p:spPr>
          <a:xfrm>
            <a:off x="2771775" y="3154680"/>
            <a:ext cx="722376" cy="848625"/>
          </a:xfrm>
          <a:custGeom>
            <a:avLst/>
            <a:gdLst/>
            <a:ahLst/>
            <a:cxnLst/>
            <a:rect l="0" t="0" r="0" b="0"/>
            <a:pathLst>
              <a:path w="722376" h="848625">
                <a:moveTo>
                  <a:pt x="488632" y="0"/>
                </a:moveTo>
                <a:lnTo>
                  <a:pt x="479530" y="9101"/>
                </a:lnTo>
                <a:lnTo>
                  <a:pt x="476849" y="12735"/>
                </a:lnTo>
                <a:lnTo>
                  <a:pt x="473870" y="19312"/>
                </a:lnTo>
                <a:lnTo>
                  <a:pt x="467642" y="42023"/>
                </a:lnTo>
                <a:lnTo>
                  <a:pt x="463848" y="64251"/>
                </a:lnTo>
                <a:lnTo>
                  <a:pt x="463191" y="82325"/>
                </a:lnTo>
                <a:lnTo>
                  <a:pt x="462926" y="151286"/>
                </a:lnTo>
                <a:lnTo>
                  <a:pt x="465459" y="167568"/>
                </a:lnTo>
                <a:lnTo>
                  <a:pt x="471646" y="193622"/>
                </a:lnTo>
                <a:lnTo>
                  <a:pt x="479048" y="212097"/>
                </a:lnTo>
                <a:lnTo>
                  <a:pt x="487865" y="233965"/>
                </a:lnTo>
                <a:lnTo>
                  <a:pt x="493054" y="254480"/>
                </a:lnTo>
                <a:lnTo>
                  <a:pt x="496312" y="271217"/>
                </a:lnTo>
                <a:lnTo>
                  <a:pt x="500935" y="281831"/>
                </a:lnTo>
                <a:lnTo>
                  <a:pt x="508893" y="293161"/>
                </a:lnTo>
                <a:lnTo>
                  <a:pt x="517004" y="299521"/>
                </a:lnTo>
                <a:lnTo>
                  <a:pt x="536430" y="313304"/>
                </a:lnTo>
                <a:lnTo>
                  <a:pt x="542578" y="315458"/>
                </a:lnTo>
                <a:lnTo>
                  <a:pt x="551394" y="316672"/>
                </a:lnTo>
                <a:lnTo>
                  <a:pt x="554286" y="315889"/>
                </a:lnTo>
                <a:lnTo>
                  <a:pt x="562907" y="311190"/>
                </a:lnTo>
                <a:lnTo>
                  <a:pt x="568633" y="309756"/>
                </a:lnTo>
                <a:lnTo>
                  <a:pt x="570541" y="308421"/>
                </a:lnTo>
                <a:lnTo>
                  <a:pt x="571813" y="306579"/>
                </a:lnTo>
                <a:lnTo>
                  <a:pt x="572661" y="304399"/>
                </a:lnTo>
                <a:lnTo>
                  <a:pt x="575131" y="301992"/>
                </a:lnTo>
                <a:lnTo>
                  <a:pt x="582956" y="296779"/>
                </a:lnTo>
                <a:lnTo>
                  <a:pt x="585805" y="293102"/>
                </a:lnTo>
                <a:lnTo>
                  <a:pt x="587704" y="288747"/>
                </a:lnTo>
                <a:lnTo>
                  <a:pt x="588970" y="283938"/>
                </a:lnTo>
                <a:lnTo>
                  <a:pt x="595457" y="273515"/>
                </a:lnTo>
                <a:lnTo>
                  <a:pt x="619645" y="245639"/>
                </a:lnTo>
                <a:lnTo>
                  <a:pt x="630532" y="227615"/>
                </a:lnTo>
                <a:lnTo>
                  <a:pt x="642744" y="198949"/>
                </a:lnTo>
                <a:lnTo>
                  <a:pt x="645666" y="192640"/>
                </a:lnTo>
                <a:lnTo>
                  <a:pt x="648913" y="178010"/>
                </a:lnTo>
                <a:lnTo>
                  <a:pt x="649778" y="170108"/>
                </a:lnTo>
                <a:lnTo>
                  <a:pt x="652260" y="162935"/>
                </a:lnTo>
                <a:lnTo>
                  <a:pt x="662950" y="143739"/>
                </a:lnTo>
                <a:lnTo>
                  <a:pt x="666119" y="131829"/>
                </a:lnTo>
                <a:lnTo>
                  <a:pt x="669106" y="108660"/>
                </a:lnTo>
                <a:lnTo>
                  <a:pt x="675969" y="84570"/>
                </a:lnTo>
                <a:lnTo>
                  <a:pt x="677117" y="58491"/>
                </a:lnTo>
                <a:lnTo>
                  <a:pt x="677217" y="40122"/>
                </a:lnTo>
                <a:lnTo>
                  <a:pt x="676268" y="37226"/>
                </a:lnTo>
                <a:lnTo>
                  <a:pt x="672286" y="30503"/>
                </a:lnTo>
                <a:lnTo>
                  <a:pt x="672981" y="30813"/>
                </a:lnTo>
                <a:lnTo>
                  <a:pt x="680939" y="38153"/>
                </a:lnTo>
                <a:lnTo>
                  <a:pt x="682559" y="40676"/>
                </a:lnTo>
                <a:lnTo>
                  <a:pt x="685792" y="48776"/>
                </a:lnTo>
                <a:lnTo>
                  <a:pt x="689924" y="54381"/>
                </a:lnTo>
                <a:lnTo>
                  <a:pt x="691406" y="58161"/>
                </a:lnTo>
                <a:lnTo>
                  <a:pt x="696326" y="77917"/>
                </a:lnTo>
                <a:lnTo>
                  <a:pt x="700003" y="88922"/>
                </a:lnTo>
                <a:lnTo>
                  <a:pt x="707108" y="130855"/>
                </a:lnTo>
                <a:lnTo>
                  <a:pt x="712551" y="170980"/>
                </a:lnTo>
                <a:lnTo>
                  <a:pt x="720231" y="212516"/>
                </a:lnTo>
                <a:lnTo>
                  <a:pt x="722089" y="230260"/>
                </a:lnTo>
                <a:lnTo>
                  <a:pt x="722375" y="244946"/>
                </a:lnTo>
                <a:lnTo>
                  <a:pt x="721105" y="269837"/>
                </a:lnTo>
                <a:lnTo>
                  <a:pt x="720541" y="293600"/>
                </a:lnTo>
                <a:lnTo>
                  <a:pt x="720090" y="448761"/>
                </a:lnTo>
                <a:lnTo>
                  <a:pt x="718185" y="463004"/>
                </a:lnTo>
                <a:lnTo>
                  <a:pt x="715010" y="479167"/>
                </a:lnTo>
                <a:lnTo>
                  <a:pt x="710988" y="496609"/>
                </a:lnTo>
                <a:lnTo>
                  <a:pt x="708307" y="512048"/>
                </a:lnTo>
                <a:lnTo>
                  <a:pt x="706520" y="526150"/>
                </a:lnTo>
                <a:lnTo>
                  <a:pt x="705328" y="539361"/>
                </a:lnTo>
                <a:lnTo>
                  <a:pt x="702628" y="553884"/>
                </a:lnTo>
                <a:lnTo>
                  <a:pt x="698924" y="569281"/>
                </a:lnTo>
                <a:lnTo>
                  <a:pt x="694549" y="585261"/>
                </a:lnTo>
                <a:lnTo>
                  <a:pt x="688775" y="602581"/>
                </a:lnTo>
                <a:lnTo>
                  <a:pt x="682068" y="620796"/>
                </a:lnTo>
                <a:lnTo>
                  <a:pt x="674739" y="639606"/>
                </a:lnTo>
                <a:lnTo>
                  <a:pt x="667949" y="655004"/>
                </a:lnTo>
                <a:lnTo>
                  <a:pt x="655323" y="679733"/>
                </a:lnTo>
                <a:lnTo>
                  <a:pt x="637506" y="705168"/>
                </a:lnTo>
                <a:lnTo>
                  <a:pt x="620161" y="729321"/>
                </a:lnTo>
                <a:lnTo>
                  <a:pt x="602957" y="750024"/>
                </a:lnTo>
                <a:lnTo>
                  <a:pt x="585794" y="768223"/>
                </a:lnTo>
                <a:lnTo>
                  <a:pt x="568644" y="781130"/>
                </a:lnTo>
                <a:lnTo>
                  <a:pt x="551498" y="795537"/>
                </a:lnTo>
                <a:lnTo>
                  <a:pt x="537527" y="803787"/>
                </a:lnTo>
                <a:lnTo>
                  <a:pt x="516137" y="813787"/>
                </a:lnTo>
                <a:lnTo>
                  <a:pt x="499904" y="820787"/>
                </a:lnTo>
                <a:lnTo>
                  <a:pt x="473639" y="830250"/>
                </a:lnTo>
                <a:lnTo>
                  <a:pt x="460539" y="834487"/>
                </a:lnTo>
                <a:lnTo>
                  <a:pt x="447996" y="838265"/>
                </a:lnTo>
                <a:lnTo>
                  <a:pt x="435824" y="841736"/>
                </a:lnTo>
                <a:lnTo>
                  <a:pt x="414679" y="845592"/>
                </a:lnTo>
                <a:lnTo>
                  <a:pt x="395757" y="847306"/>
                </a:lnTo>
                <a:lnTo>
                  <a:pt x="377822" y="848068"/>
                </a:lnTo>
                <a:lnTo>
                  <a:pt x="351659" y="848496"/>
                </a:lnTo>
                <a:lnTo>
                  <a:pt x="321259" y="848624"/>
                </a:lnTo>
                <a:lnTo>
                  <a:pt x="307518" y="847689"/>
                </a:lnTo>
                <a:lnTo>
                  <a:pt x="291689" y="846114"/>
                </a:lnTo>
                <a:lnTo>
                  <a:pt x="274469" y="844111"/>
                </a:lnTo>
                <a:lnTo>
                  <a:pt x="260132" y="841823"/>
                </a:lnTo>
                <a:lnTo>
                  <a:pt x="247716" y="839345"/>
                </a:lnTo>
                <a:lnTo>
                  <a:pt x="202707" y="828524"/>
                </a:lnTo>
                <a:lnTo>
                  <a:pt x="182484" y="822893"/>
                </a:lnTo>
                <a:lnTo>
                  <a:pt x="163971" y="816262"/>
                </a:lnTo>
                <a:lnTo>
                  <a:pt x="146218" y="806966"/>
                </a:lnTo>
                <a:lnTo>
                  <a:pt x="126263" y="793944"/>
                </a:lnTo>
                <a:lnTo>
                  <a:pt x="106599" y="779584"/>
                </a:lnTo>
                <a:lnTo>
                  <a:pt x="82914" y="759836"/>
                </a:lnTo>
                <a:lnTo>
                  <a:pt x="55470" y="738216"/>
                </a:lnTo>
                <a:lnTo>
                  <a:pt x="36216" y="721412"/>
                </a:lnTo>
                <a:lnTo>
                  <a:pt x="23240" y="708921"/>
                </a:lnTo>
                <a:lnTo>
                  <a:pt x="19303" y="706929"/>
                </a:lnTo>
                <a:lnTo>
                  <a:pt x="0" y="7029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8"/>
          <p:cNvSpPr/>
          <p:nvPr/>
        </p:nvSpPr>
        <p:spPr>
          <a:xfrm>
            <a:off x="3671887" y="3283267"/>
            <a:ext cx="377191" cy="64936"/>
          </a:xfrm>
          <a:custGeom>
            <a:avLst/>
            <a:gdLst/>
            <a:ahLst/>
            <a:cxnLst/>
            <a:rect l="0" t="0" r="0" b="0"/>
            <a:pathLst>
              <a:path w="377191" h="64936">
                <a:moveTo>
                  <a:pt x="0" y="0"/>
                </a:moveTo>
                <a:lnTo>
                  <a:pt x="21238" y="21238"/>
                </a:lnTo>
                <a:lnTo>
                  <a:pt x="24636" y="22731"/>
                </a:lnTo>
                <a:lnTo>
                  <a:pt x="33492" y="24390"/>
                </a:lnTo>
                <a:lnTo>
                  <a:pt x="44235" y="27690"/>
                </a:lnTo>
                <a:lnTo>
                  <a:pt x="76493" y="38977"/>
                </a:lnTo>
                <a:lnTo>
                  <a:pt x="94810" y="44082"/>
                </a:lnTo>
                <a:lnTo>
                  <a:pt x="113689" y="48438"/>
                </a:lnTo>
                <a:lnTo>
                  <a:pt x="132943" y="52294"/>
                </a:lnTo>
                <a:lnTo>
                  <a:pt x="150541" y="54866"/>
                </a:lnTo>
                <a:lnTo>
                  <a:pt x="167036" y="56580"/>
                </a:lnTo>
                <a:lnTo>
                  <a:pt x="182795" y="57722"/>
                </a:lnTo>
                <a:lnTo>
                  <a:pt x="199968" y="58484"/>
                </a:lnTo>
                <a:lnTo>
                  <a:pt x="252184" y="59556"/>
                </a:lnTo>
                <a:lnTo>
                  <a:pt x="302273" y="59948"/>
                </a:lnTo>
                <a:lnTo>
                  <a:pt x="310100" y="60921"/>
                </a:lnTo>
                <a:lnTo>
                  <a:pt x="318176" y="62521"/>
                </a:lnTo>
                <a:lnTo>
                  <a:pt x="326417" y="64541"/>
                </a:lnTo>
                <a:lnTo>
                  <a:pt x="333816" y="64935"/>
                </a:lnTo>
                <a:lnTo>
                  <a:pt x="340654" y="64245"/>
                </a:lnTo>
                <a:lnTo>
                  <a:pt x="347118" y="62833"/>
                </a:lnTo>
                <a:lnTo>
                  <a:pt x="353332" y="61891"/>
                </a:lnTo>
                <a:lnTo>
                  <a:pt x="359380" y="61263"/>
                </a:lnTo>
                <a:lnTo>
                  <a:pt x="377190" y="600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99"/>
          <p:cNvSpPr/>
          <p:nvPr/>
        </p:nvSpPr>
        <p:spPr>
          <a:xfrm>
            <a:off x="4134802" y="3566160"/>
            <a:ext cx="960121" cy="68581"/>
          </a:xfrm>
          <a:custGeom>
            <a:avLst/>
            <a:gdLst/>
            <a:ahLst/>
            <a:cxnLst/>
            <a:rect l="0" t="0" r="0" b="0"/>
            <a:pathLst>
              <a:path w="960121" h="68581">
                <a:moveTo>
                  <a:pt x="0" y="0"/>
                </a:moveTo>
                <a:lnTo>
                  <a:pt x="34686" y="0"/>
                </a:lnTo>
                <a:lnTo>
                  <a:pt x="44079" y="952"/>
                </a:lnTo>
                <a:lnTo>
                  <a:pt x="51294" y="2540"/>
                </a:lnTo>
                <a:lnTo>
                  <a:pt x="57056" y="4551"/>
                </a:lnTo>
                <a:lnTo>
                  <a:pt x="63755" y="5891"/>
                </a:lnTo>
                <a:lnTo>
                  <a:pt x="84930" y="7778"/>
                </a:lnTo>
                <a:lnTo>
                  <a:pt x="99989" y="9289"/>
                </a:lnTo>
                <a:lnTo>
                  <a:pt x="106665" y="10955"/>
                </a:lnTo>
                <a:lnTo>
                  <a:pt x="113972" y="13018"/>
                </a:lnTo>
                <a:lnTo>
                  <a:pt x="120749" y="14394"/>
                </a:lnTo>
                <a:lnTo>
                  <a:pt x="133359" y="15922"/>
                </a:lnTo>
                <a:lnTo>
                  <a:pt x="139389" y="17282"/>
                </a:lnTo>
                <a:lnTo>
                  <a:pt x="145313" y="19141"/>
                </a:lnTo>
                <a:lnTo>
                  <a:pt x="151168" y="21333"/>
                </a:lnTo>
                <a:lnTo>
                  <a:pt x="156976" y="22794"/>
                </a:lnTo>
                <a:lnTo>
                  <a:pt x="174252" y="24851"/>
                </a:lnTo>
                <a:lnTo>
                  <a:pt x="191436" y="26413"/>
                </a:lnTo>
                <a:lnTo>
                  <a:pt x="197156" y="28086"/>
                </a:lnTo>
                <a:lnTo>
                  <a:pt x="202875" y="30154"/>
                </a:lnTo>
                <a:lnTo>
                  <a:pt x="208592" y="31532"/>
                </a:lnTo>
                <a:lnTo>
                  <a:pt x="226694" y="33473"/>
                </a:lnTo>
                <a:lnTo>
                  <a:pt x="248778" y="35000"/>
                </a:lnTo>
                <a:lnTo>
                  <a:pt x="255387" y="36668"/>
                </a:lnTo>
                <a:lnTo>
                  <a:pt x="261698" y="38733"/>
                </a:lnTo>
                <a:lnTo>
                  <a:pt x="271621" y="40109"/>
                </a:lnTo>
                <a:lnTo>
                  <a:pt x="297885" y="41639"/>
                </a:lnTo>
                <a:lnTo>
                  <a:pt x="312890" y="42999"/>
                </a:lnTo>
                <a:lnTo>
                  <a:pt x="328609" y="44858"/>
                </a:lnTo>
                <a:lnTo>
                  <a:pt x="344802" y="47050"/>
                </a:lnTo>
                <a:lnTo>
                  <a:pt x="395816" y="52026"/>
                </a:lnTo>
                <a:lnTo>
                  <a:pt x="450238" y="56460"/>
                </a:lnTo>
                <a:lnTo>
                  <a:pt x="483951" y="58431"/>
                </a:lnTo>
                <a:lnTo>
                  <a:pt x="510999" y="59307"/>
                </a:lnTo>
                <a:lnTo>
                  <a:pt x="565427" y="59800"/>
                </a:lnTo>
                <a:lnTo>
                  <a:pt x="783237" y="60003"/>
                </a:lnTo>
                <a:lnTo>
                  <a:pt x="806956" y="60957"/>
                </a:lnTo>
                <a:lnTo>
                  <a:pt x="929254" y="67785"/>
                </a:lnTo>
                <a:lnTo>
                  <a:pt x="960120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00"/>
          <p:cNvSpPr/>
          <p:nvPr/>
        </p:nvSpPr>
        <p:spPr>
          <a:xfrm>
            <a:off x="4409122" y="3673473"/>
            <a:ext cx="272244" cy="397907"/>
          </a:xfrm>
          <a:custGeom>
            <a:avLst/>
            <a:gdLst/>
            <a:ahLst/>
            <a:cxnLst/>
            <a:rect l="0" t="0" r="0" b="0"/>
            <a:pathLst>
              <a:path w="272244" h="397907">
                <a:moveTo>
                  <a:pt x="0" y="29847"/>
                </a:moveTo>
                <a:lnTo>
                  <a:pt x="16483" y="62812"/>
                </a:lnTo>
                <a:lnTo>
                  <a:pt x="19561" y="70873"/>
                </a:lnTo>
                <a:lnTo>
                  <a:pt x="21613" y="78153"/>
                </a:lnTo>
                <a:lnTo>
                  <a:pt x="24846" y="90368"/>
                </a:lnTo>
                <a:lnTo>
                  <a:pt x="31068" y="102601"/>
                </a:lnTo>
                <a:lnTo>
                  <a:pt x="32858" y="109172"/>
                </a:lnTo>
                <a:lnTo>
                  <a:pt x="41273" y="120347"/>
                </a:lnTo>
                <a:lnTo>
                  <a:pt x="52634" y="132934"/>
                </a:lnTo>
                <a:lnTo>
                  <a:pt x="60858" y="141703"/>
                </a:lnTo>
                <a:lnTo>
                  <a:pt x="70843" y="151995"/>
                </a:lnTo>
                <a:lnTo>
                  <a:pt x="74851" y="154142"/>
                </a:lnTo>
                <a:lnTo>
                  <a:pt x="79428" y="155572"/>
                </a:lnTo>
                <a:lnTo>
                  <a:pt x="84385" y="156526"/>
                </a:lnTo>
                <a:lnTo>
                  <a:pt x="92432" y="157586"/>
                </a:lnTo>
                <a:lnTo>
                  <a:pt x="95911" y="157869"/>
                </a:lnTo>
                <a:lnTo>
                  <a:pt x="99183" y="157105"/>
                </a:lnTo>
                <a:lnTo>
                  <a:pt x="105359" y="153716"/>
                </a:lnTo>
                <a:lnTo>
                  <a:pt x="113819" y="149035"/>
                </a:lnTo>
                <a:lnTo>
                  <a:pt x="118741" y="146453"/>
                </a:lnTo>
                <a:lnTo>
                  <a:pt x="126751" y="141044"/>
                </a:lnTo>
                <a:lnTo>
                  <a:pt x="130221" y="138268"/>
                </a:lnTo>
                <a:lnTo>
                  <a:pt x="136616" y="130104"/>
                </a:lnTo>
                <a:lnTo>
                  <a:pt x="143586" y="119173"/>
                </a:lnTo>
                <a:lnTo>
                  <a:pt x="153034" y="104790"/>
                </a:lnTo>
                <a:lnTo>
                  <a:pt x="156315" y="97906"/>
                </a:lnTo>
                <a:lnTo>
                  <a:pt x="158502" y="91412"/>
                </a:lnTo>
                <a:lnTo>
                  <a:pt x="161885" y="79116"/>
                </a:lnTo>
                <a:lnTo>
                  <a:pt x="166564" y="67302"/>
                </a:lnTo>
                <a:lnTo>
                  <a:pt x="169145" y="59579"/>
                </a:lnTo>
                <a:lnTo>
                  <a:pt x="171818" y="50621"/>
                </a:lnTo>
                <a:lnTo>
                  <a:pt x="174553" y="40839"/>
                </a:lnTo>
                <a:lnTo>
                  <a:pt x="175424" y="32412"/>
                </a:lnTo>
                <a:lnTo>
                  <a:pt x="175052" y="24890"/>
                </a:lnTo>
                <a:lnTo>
                  <a:pt x="172161" y="8230"/>
                </a:lnTo>
                <a:lnTo>
                  <a:pt x="171661" y="793"/>
                </a:lnTo>
                <a:lnTo>
                  <a:pt x="172543" y="0"/>
                </a:lnTo>
                <a:lnTo>
                  <a:pt x="174084" y="424"/>
                </a:lnTo>
                <a:lnTo>
                  <a:pt x="176063" y="1659"/>
                </a:lnTo>
                <a:lnTo>
                  <a:pt x="177383" y="3435"/>
                </a:lnTo>
                <a:lnTo>
                  <a:pt x="178263" y="5571"/>
                </a:lnTo>
                <a:lnTo>
                  <a:pt x="178849" y="7948"/>
                </a:lnTo>
                <a:lnTo>
                  <a:pt x="184581" y="15669"/>
                </a:lnTo>
                <a:lnTo>
                  <a:pt x="192526" y="25450"/>
                </a:lnTo>
                <a:lnTo>
                  <a:pt x="199232" y="36148"/>
                </a:lnTo>
                <a:lnTo>
                  <a:pt x="205388" y="44712"/>
                </a:lnTo>
                <a:lnTo>
                  <a:pt x="211298" y="52646"/>
                </a:lnTo>
                <a:lnTo>
                  <a:pt x="217100" y="62522"/>
                </a:lnTo>
                <a:lnTo>
                  <a:pt x="225394" y="73262"/>
                </a:lnTo>
                <a:lnTo>
                  <a:pt x="230273" y="78792"/>
                </a:lnTo>
                <a:lnTo>
                  <a:pt x="238234" y="90018"/>
                </a:lnTo>
                <a:lnTo>
                  <a:pt x="241690" y="95678"/>
                </a:lnTo>
                <a:lnTo>
                  <a:pt x="245899" y="107072"/>
                </a:lnTo>
                <a:lnTo>
                  <a:pt x="250610" y="122288"/>
                </a:lnTo>
                <a:lnTo>
                  <a:pt x="255656" y="140051"/>
                </a:lnTo>
                <a:lnTo>
                  <a:pt x="259972" y="153799"/>
                </a:lnTo>
                <a:lnTo>
                  <a:pt x="263803" y="164869"/>
                </a:lnTo>
                <a:lnTo>
                  <a:pt x="267308" y="174154"/>
                </a:lnTo>
                <a:lnTo>
                  <a:pt x="269645" y="182249"/>
                </a:lnTo>
                <a:lnTo>
                  <a:pt x="271204" y="189551"/>
                </a:lnTo>
                <a:lnTo>
                  <a:pt x="272243" y="196324"/>
                </a:lnTo>
                <a:lnTo>
                  <a:pt x="271983" y="203696"/>
                </a:lnTo>
                <a:lnTo>
                  <a:pt x="270857" y="211469"/>
                </a:lnTo>
                <a:lnTo>
                  <a:pt x="262206" y="253577"/>
                </a:lnTo>
                <a:lnTo>
                  <a:pt x="257671" y="266630"/>
                </a:lnTo>
                <a:lnTo>
                  <a:pt x="251791" y="280095"/>
                </a:lnTo>
                <a:lnTo>
                  <a:pt x="245013" y="293834"/>
                </a:lnTo>
                <a:lnTo>
                  <a:pt x="238590" y="304898"/>
                </a:lnTo>
                <a:lnTo>
                  <a:pt x="232402" y="314179"/>
                </a:lnTo>
                <a:lnTo>
                  <a:pt x="226372" y="322271"/>
                </a:lnTo>
                <a:lnTo>
                  <a:pt x="218542" y="330524"/>
                </a:lnTo>
                <a:lnTo>
                  <a:pt x="209512" y="338883"/>
                </a:lnTo>
                <a:lnTo>
                  <a:pt x="199683" y="347314"/>
                </a:lnTo>
                <a:lnTo>
                  <a:pt x="189319" y="354839"/>
                </a:lnTo>
                <a:lnTo>
                  <a:pt x="178600" y="361760"/>
                </a:lnTo>
                <a:lnTo>
                  <a:pt x="167645" y="368280"/>
                </a:lnTo>
                <a:lnTo>
                  <a:pt x="150391" y="378064"/>
                </a:lnTo>
                <a:lnTo>
                  <a:pt x="136373" y="385587"/>
                </a:lnTo>
                <a:lnTo>
                  <a:pt x="123793" y="392106"/>
                </a:lnTo>
                <a:lnTo>
                  <a:pt x="117771" y="394225"/>
                </a:lnTo>
                <a:lnTo>
                  <a:pt x="111852" y="395639"/>
                </a:lnTo>
                <a:lnTo>
                  <a:pt x="106000" y="396580"/>
                </a:lnTo>
                <a:lnTo>
                  <a:pt x="99242" y="397208"/>
                </a:lnTo>
                <a:lnTo>
                  <a:pt x="91879" y="397627"/>
                </a:lnTo>
                <a:lnTo>
                  <a:pt x="84113" y="397906"/>
                </a:lnTo>
                <a:lnTo>
                  <a:pt x="77982" y="397140"/>
                </a:lnTo>
                <a:lnTo>
                  <a:pt x="72943" y="395676"/>
                </a:lnTo>
                <a:lnTo>
                  <a:pt x="64804" y="392462"/>
                </a:lnTo>
                <a:lnTo>
                  <a:pt x="58012" y="391034"/>
                </a:lnTo>
                <a:lnTo>
                  <a:pt x="53914" y="389701"/>
                </a:lnTo>
                <a:lnTo>
                  <a:pt x="49278" y="387859"/>
                </a:lnTo>
                <a:lnTo>
                  <a:pt x="44282" y="385680"/>
                </a:lnTo>
                <a:lnTo>
                  <a:pt x="36191" y="383257"/>
                </a:lnTo>
                <a:lnTo>
                  <a:pt x="32700" y="382611"/>
                </a:lnTo>
                <a:lnTo>
                  <a:pt x="30372" y="381228"/>
                </a:lnTo>
                <a:lnTo>
                  <a:pt x="28821" y="379353"/>
                </a:lnTo>
                <a:lnTo>
                  <a:pt x="27786" y="377151"/>
                </a:lnTo>
                <a:lnTo>
                  <a:pt x="20235" y="366773"/>
                </a:lnTo>
                <a:lnTo>
                  <a:pt x="17145" y="355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1"/>
          <p:cNvSpPr/>
          <p:nvPr/>
        </p:nvSpPr>
        <p:spPr>
          <a:xfrm>
            <a:off x="5214937" y="333470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102662" y="17145"/>
                </a:lnTo>
                <a:lnTo>
                  <a:pt x="117971" y="15240"/>
                </a:lnTo>
                <a:lnTo>
                  <a:pt x="134845" y="12065"/>
                </a:lnTo>
                <a:lnTo>
                  <a:pt x="152762" y="8043"/>
                </a:lnTo>
                <a:lnTo>
                  <a:pt x="167564" y="5362"/>
                </a:lnTo>
                <a:lnTo>
                  <a:pt x="180289" y="3575"/>
                </a:lnTo>
                <a:lnTo>
                  <a:pt x="191630" y="2383"/>
                </a:lnTo>
                <a:lnTo>
                  <a:pt x="202049" y="1589"/>
                </a:lnTo>
                <a:lnTo>
                  <a:pt x="211852" y="1059"/>
                </a:lnTo>
                <a:lnTo>
                  <a:pt x="229411" y="47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02"/>
          <p:cNvSpPr/>
          <p:nvPr/>
        </p:nvSpPr>
        <p:spPr>
          <a:xfrm>
            <a:off x="5240654" y="3437572"/>
            <a:ext cx="274322" cy="34186"/>
          </a:xfrm>
          <a:custGeom>
            <a:avLst/>
            <a:gdLst/>
            <a:ahLst/>
            <a:cxnLst/>
            <a:rect l="0" t="0" r="0" b="0"/>
            <a:pathLst>
              <a:path w="274322" h="34186">
                <a:moveTo>
                  <a:pt x="0" y="25718"/>
                </a:moveTo>
                <a:lnTo>
                  <a:pt x="9103" y="30269"/>
                </a:lnTo>
                <a:lnTo>
                  <a:pt x="13689" y="31609"/>
                </a:lnTo>
                <a:lnTo>
                  <a:pt x="18651" y="32503"/>
                </a:lnTo>
                <a:lnTo>
                  <a:pt x="23864" y="33099"/>
                </a:lnTo>
                <a:lnTo>
                  <a:pt x="30197" y="33496"/>
                </a:lnTo>
                <a:lnTo>
                  <a:pt x="44854" y="33937"/>
                </a:lnTo>
                <a:lnTo>
                  <a:pt x="64620" y="34185"/>
                </a:lnTo>
                <a:lnTo>
                  <a:pt x="71655" y="33268"/>
                </a:lnTo>
                <a:lnTo>
                  <a:pt x="79203" y="31703"/>
                </a:lnTo>
                <a:lnTo>
                  <a:pt x="87092" y="29708"/>
                </a:lnTo>
                <a:lnTo>
                  <a:pt x="94257" y="28378"/>
                </a:lnTo>
                <a:lnTo>
                  <a:pt x="100938" y="27491"/>
                </a:lnTo>
                <a:lnTo>
                  <a:pt x="107297" y="26900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03"/>
          <p:cNvSpPr/>
          <p:nvPr/>
        </p:nvSpPr>
        <p:spPr>
          <a:xfrm>
            <a:off x="5634990" y="3651885"/>
            <a:ext cx="1268730" cy="42753"/>
          </a:xfrm>
          <a:custGeom>
            <a:avLst/>
            <a:gdLst/>
            <a:ahLst/>
            <a:cxnLst/>
            <a:rect l="0" t="0" r="0" b="0"/>
            <a:pathLst>
              <a:path w="1268730" h="42753">
                <a:moveTo>
                  <a:pt x="0" y="17144"/>
                </a:moveTo>
                <a:lnTo>
                  <a:pt x="9101" y="26246"/>
                </a:lnTo>
                <a:lnTo>
                  <a:pt x="13688" y="28927"/>
                </a:lnTo>
                <a:lnTo>
                  <a:pt x="18650" y="30715"/>
                </a:lnTo>
                <a:lnTo>
                  <a:pt x="23863" y="31906"/>
                </a:lnTo>
                <a:lnTo>
                  <a:pt x="32195" y="33230"/>
                </a:lnTo>
                <a:lnTo>
                  <a:pt x="35751" y="33583"/>
                </a:lnTo>
                <a:lnTo>
                  <a:pt x="40027" y="34771"/>
                </a:lnTo>
                <a:lnTo>
                  <a:pt x="44782" y="36516"/>
                </a:lnTo>
                <a:lnTo>
                  <a:pt x="49857" y="38631"/>
                </a:lnTo>
                <a:lnTo>
                  <a:pt x="61813" y="40041"/>
                </a:lnTo>
                <a:lnTo>
                  <a:pt x="78356" y="40982"/>
                </a:lnTo>
                <a:lnTo>
                  <a:pt x="134646" y="42491"/>
                </a:lnTo>
                <a:lnTo>
                  <a:pt x="189437" y="42752"/>
                </a:lnTo>
                <a:lnTo>
                  <a:pt x="217731" y="41836"/>
                </a:lnTo>
                <a:lnTo>
                  <a:pt x="337860" y="36063"/>
                </a:lnTo>
                <a:lnTo>
                  <a:pt x="387761" y="34815"/>
                </a:lnTo>
                <a:lnTo>
                  <a:pt x="443307" y="34393"/>
                </a:lnTo>
                <a:lnTo>
                  <a:pt x="461273" y="33406"/>
                </a:lnTo>
                <a:lnTo>
                  <a:pt x="523706" y="28419"/>
                </a:lnTo>
                <a:lnTo>
                  <a:pt x="541542" y="27518"/>
                </a:lnTo>
                <a:lnTo>
                  <a:pt x="558195" y="26918"/>
                </a:lnTo>
                <a:lnTo>
                  <a:pt x="573108" y="25565"/>
                </a:lnTo>
                <a:lnTo>
                  <a:pt x="586859" y="23711"/>
                </a:lnTo>
                <a:lnTo>
                  <a:pt x="599837" y="21522"/>
                </a:lnTo>
                <a:lnTo>
                  <a:pt x="618014" y="20063"/>
                </a:lnTo>
                <a:lnTo>
                  <a:pt x="639656" y="19090"/>
                </a:lnTo>
                <a:lnTo>
                  <a:pt x="663610" y="18442"/>
                </a:lnTo>
                <a:lnTo>
                  <a:pt x="725785" y="15181"/>
                </a:lnTo>
                <a:lnTo>
                  <a:pt x="789296" y="11509"/>
                </a:lnTo>
                <a:lnTo>
                  <a:pt x="833398" y="9877"/>
                </a:lnTo>
                <a:lnTo>
                  <a:pt x="933783" y="8830"/>
                </a:lnTo>
                <a:lnTo>
                  <a:pt x="1221129" y="8572"/>
                </a:lnTo>
                <a:lnTo>
                  <a:pt x="1228423" y="7620"/>
                </a:lnTo>
                <a:lnTo>
                  <a:pt x="1236144" y="6032"/>
                </a:lnTo>
                <a:lnTo>
                  <a:pt x="1244148" y="4021"/>
                </a:lnTo>
                <a:lnTo>
                  <a:pt x="1250437" y="3633"/>
                </a:lnTo>
                <a:lnTo>
                  <a:pt x="1255582" y="4327"/>
                </a:lnTo>
                <a:lnTo>
                  <a:pt x="1259965" y="5742"/>
                </a:lnTo>
                <a:lnTo>
                  <a:pt x="1262887" y="5733"/>
                </a:lnTo>
                <a:lnTo>
                  <a:pt x="1264834" y="4774"/>
                </a:lnTo>
                <a:lnTo>
                  <a:pt x="12687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04"/>
          <p:cNvSpPr/>
          <p:nvPr/>
        </p:nvSpPr>
        <p:spPr>
          <a:xfrm>
            <a:off x="5840729" y="3814762"/>
            <a:ext cx="299534" cy="152594"/>
          </a:xfrm>
          <a:custGeom>
            <a:avLst/>
            <a:gdLst/>
            <a:ahLst/>
            <a:cxnLst/>
            <a:rect l="0" t="0" r="0" b="0"/>
            <a:pathLst>
              <a:path w="299534" h="152594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6" y="16110"/>
                </a:lnTo>
                <a:lnTo>
                  <a:pt x="7382" y="19313"/>
                </a:lnTo>
                <a:lnTo>
                  <a:pt x="8731" y="23352"/>
                </a:lnTo>
                <a:lnTo>
                  <a:pt x="10584" y="27951"/>
                </a:lnTo>
                <a:lnTo>
                  <a:pt x="12771" y="32922"/>
                </a:lnTo>
                <a:lnTo>
                  <a:pt x="15182" y="39093"/>
                </a:lnTo>
                <a:lnTo>
                  <a:pt x="20400" y="53570"/>
                </a:lnTo>
                <a:lnTo>
                  <a:pt x="23125" y="60478"/>
                </a:lnTo>
                <a:lnTo>
                  <a:pt x="25895" y="66989"/>
                </a:lnTo>
                <a:lnTo>
                  <a:pt x="31512" y="79303"/>
                </a:lnTo>
                <a:lnTo>
                  <a:pt x="42879" y="102731"/>
                </a:lnTo>
                <a:lnTo>
                  <a:pt x="45731" y="108492"/>
                </a:lnTo>
                <a:lnTo>
                  <a:pt x="48585" y="116143"/>
                </a:lnTo>
                <a:lnTo>
                  <a:pt x="51440" y="125054"/>
                </a:lnTo>
                <a:lnTo>
                  <a:pt x="59507" y="152593"/>
                </a:lnTo>
                <a:lnTo>
                  <a:pt x="57245" y="148464"/>
                </a:lnTo>
                <a:lnTo>
                  <a:pt x="55309" y="144696"/>
                </a:lnTo>
                <a:lnTo>
                  <a:pt x="53065" y="141232"/>
                </a:lnTo>
                <a:lnTo>
                  <a:pt x="50617" y="137969"/>
                </a:lnTo>
                <a:lnTo>
                  <a:pt x="48032" y="134843"/>
                </a:lnTo>
                <a:lnTo>
                  <a:pt x="45357" y="131805"/>
                </a:lnTo>
                <a:lnTo>
                  <a:pt x="39844" y="125890"/>
                </a:lnTo>
                <a:lnTo>
                  <a:pt x="37993" y="122027"/>
                </a:lnTo>
                <a:lnTo>
                  <a:pt x="36759" y="117546"/>
                </a:lnTo>
                <a:lnTo>
                  <a:pt x="35936" y="112654"/>
                </a:lnTo>
                <a:lnTo>
                  <a:pt x="35388" y="105583"/>
                </a:lnTo>
                <a:lnTo>
                  <a:pt x="35022" y="97059"/>
                </a:lnTo>
                <a:lnTo>
                  <a:pt x="34507" y="69398"/>
                </a:lnTo>
                <a:lnTo>
                  <a:pt x="34435" y="60553"/>
                </a:lnTo>
                <a:lnTo>
                  <a:pt x="35340" y="52751"/>
                </a:lnTo>
                <a:lnTo>
                  <a:pt x="36895" y="45645"/>
                </a:lnTo>
                <a:lnTo>
                  <a:pt x="38884" y="39003"/>
                </a:lnTo>
                <a:lnTo>
                  <a:pt x="41163" y="33622"/>
                </a:lnTo>
                <a:lnTo>
                  <a:pt x="43635" y="29082"/>
                </a:lnTo>
                <a:lnTo>
                  <a:pt x="46235" y="25103"/>
                </a:lnTo>
                <a:lnTo>
                  <a:pt x="48921" y="21498"/>
                </a:lnTo>
                <a:lnTo>
                  <a:pt x="51664" y="18142"/>
                </a:lnTo>
                <a:lnTo>
                  <a:pt x="54446" y="14952"/>
                </a:lnTo>
                <a:lnTo>
                  <a:pt x="57252" y="12826"/>
                </a:lnTo>
                <a:lnTo>
                  <a:pt x="62911" y="10463"/>
                </a:lnTo>
                <a:lnTo>
                  <a:pt x="71451" y="9133"/>
                </a:lnTo>
                <a:lnTo>
                  <a:pt x="80015" y="8739"/>
                </a:lnTo>
                <a:lnTo>
                  <a:pt x="88267" y="11186"/>
                </a:lnTo>
                <a:lnTo>
                  <a:pt x="97333" y="15449"/>
                </a:lnTo>
                <a:lnTo>
                  <a:pt x="101084" y="17920"/>
                </a:lnTo>
                <a:lnTo>
                  <a:pt x="104537" y="20519"/>
                </a:lnTo>
                <a:lnTo>
                  <a:pt x="107792" y="23204"/>
                </a:lnTo>
                <a:lnTo>
                  <a:pt x="110913" y="25947"/>
                </a:lnTo>
                <a:lnTo>
                  <a:pt x="113948" y="28728"/>
                </a:lnTo>
                <a:lnTo>
                  <a:pt x="119859" y="34358"/>
                </a:lnTo>
                <a:lnTo>
                  <a:pt x="122769" y="37193"/>
                </a:lnTo>
                <a:lnTo>
                  <a:pt x="125661" y="40988"/>
                </a:lnTo>
                <a:lnTo>
                  <a:pt x="128541" y="45423"/>
                </a:lnTo>
                <a:lnTo>
                  <a:pt x="131414" y="50285"/>
                </a:lnTo>
                <a:lnTo>
                  <a:pt x="134282" y="55430"/>
                </a:lnTo>
                <a:lnTo>
                  <a:pt x="140009" y="66228"/>
                </a:lnTo>
                <a:lnTo>
                  <a:pt x="141917" y="72727"/>
                </a:lnTo>
                <a:lnTo>
                  <a:pt x="143189" y="79917"/>
                </a:lnTo>
                <a:lnTo>
                  <a:pt x="145231" y="98336"/>
                </a:lnTo>
                <a:lnTo>
                  <a:pt x="146350" y="100800"/>
                </a:lnTo>
                <a:lnTo>
                  <a:pt x="148050" y="103395"/>
                </a:lnTo>
                <a:lnTo>
                  <a:pt x="150135" y="106078"/>
                </a:lnTo>
                <a:lnTo>
                  <a:pt x="150573" y="106914"/>
                </a:lnTo>
                <a:lnTo>
                  <a:pt x="149912" y="106518"/>
                </a:lnTo>
                <a:lnTo>
                  <a:pt x="146559" y="103591"/>
                </a:lnTo>
                <a:lnTo>
                  <a:pt x="146100" y="100650"/>
                </a:lnTo>
                <a:lnTo>
                  <a:pt x="145978" y="98533"/>
                </a:lnTo>
                <a:lnTo>
                  <a:pt x="145806" y="77349"/>
                </a:lnTo>
                <a:lnTo>
                  <a:pt x="146734" y="68711"/>
                </a:lnTo>
                <a:lnTo>
                  <a:pt x="148305" y="60095"/>
                </a:lnTo>
                <a:lnTo>
                  <a:pt x="150306" y="51493"/>
                </a:lnTo>
                <a:lnTo>
                  <a:pt x="153544" y="43854"/>
                </a:lnTo>
                <a:lnTo>
                  <a:pt x="157607" y="36856"/>
                </a:lnTo>
                <a:lnTo>
                  <a:pt x="162222" y="30286"/>
                </a:lnTo>
                <a:lnTo>
                  <a:pt x="167203" y="24953"/>
                </a:lnTo>
                <a:lnTo>
                  <a:pt x="172429" y="20445"/>
                </a:lnTo>
                <a:lnTo>
                  <a:pt x="177818" y="16488"/>
                </a:lnTo>
                <a:lnTo>
                  <a:pt x="186346" y="12090"/>
                </a:lnTo>
                <a:lnTo>
                  <a:pt x="194263" y="10136"/>
                </a:lnTo>
                <a:lnTo>
                  <a:pt x="199042" y="9615"/>
                </a:lnTo>
                <a:lnTo>
                  <a:pt x="204132" y="9267"/>
                </a:lnTo>
                <a:lnTo>
                  <a:pt x="208478" y="9989"/>
                </a:lnTo>
                <a:lnTo>
                  <a:pt x="219146" y="14601"/>
                </a:lnTo>
                <a:lnTo>
                  <a:pt x="225351" y="16015"/>
                </a:lnTo>
                <a:lnTo>
                  <a:pt x="233824" y="19183"/>
                </a:lnTo>
                <a:lnTo>
                  <a:pt x="238750" y="21361"/>
                </a:lnTo>
                <a:lnTo>
                  <a:pt x="243939" y="24718"/>
                </a:lnTo>
                <a:lnTo>
                  <a:pt x="249304" y="28861"/>
                </a:lnTo>
                <a:lnTo>
                  <a:pt x="254785" y="33529"/>
                </a:lnTo>
                <a:lnTo>
                  <a:pt x="259392" y="36640"/>
                </a:lnTo>
                <a:lnTo>
                  <a:pt x="267051" y="40097"/>
                </a:lnTo>
                <a:lnTo>
                  <a:pt x="273629" y="44174"/>
                </a:lnTo>
                <a:lnTo>
                  <a:pt x="276717" y="46594"/>
                </a:lnTo>
                <a:lnTo>
                  <a:pt x="279729" y="51065"/>
                </a:lnTo>
                <a:lnTo>
                  <a:pt x="282689" y="56904"/>
                </a:lnTo>
                <a:lnTo>
                  <a:pt x="285614" y="63653"/>
                </a:lnTo>
                <a:lnTo>
                  <a:pt x="288517" y="69105"/>
                </a:lnTo>
                <a:lnTo>
                  <a:pt x="291405" y="73693"/>
                </a:lnTo>
                <a:lnTo>
                  <a:pt x="294282" y="77703"/>
                </a:lnTo>
                <a:lnTo>
                  <a:pt x="296201" y="82283"/>
                </a:lnTo>
                <a:lnTo>
                  <a:pt x="297480" y="87240"/>
                </a:lnTo>
                <a:lnTo>
                  <a:pt x="299533" y="99783"/>
                </a:lnTo>
                <a:lnTo>
                  <a:pt x="298749" y="102717"/>
                </a:lnTo>
                <a:lnTo>
                  <a:pt x="297273" y="106578"/>
                </a:lnTo>
                <a:lnTo>
                  <a:pt x="295337" y="111057"/>
                </a:lnTo>
                <a:lnTo>
                  <a:pt x="294047" y="113090"/>
                </a:lnTo>
                <a:lnTo>
                  <a:pt x="293186" y="113493"/>
                </a:lnTo>
                <a:lnTo>
                  <a:pt x="291466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05"/>
          <p:cNvSpPr/>
          <p:nvPr/>
        </p:nvSpPr>
        <p:spPr>
          <a:xfrm>
            <a:off x="6960632" y="2906077"/>
            <a:ext cx="337424" cy="1020128"/>
          </a:xfrm>
          <a:custGeom>
            <a:avLst/>
            <a:gdLst/>
            <a:ahLst/>
            <a:cxnLst/>
            <a:rect l="0" t="0" r="0" b="0"/>
            <a:pathLst>
              <a:path w="337424" h="1020128">
                <a:moveTo>
                  <a:pt x="337423" y="0"/>
                </a:moveTo>
                <a:lnTo>
                  <a:pt x="323770" y="0"/>
                </a:lnTo>
                <a:lnTo>
                  <a:pt x="318796" y="953"/>
                </a:lnTo>
                <a:lnTo>
                  <a:pt x="310729" y="4551"/>
                </a:lnTo>
                <a:lnTo>
                  <a:pt x="279936" y="20151"/>
                </a:lnTo>
                <a:lnTo>
                  <a:pt x="271233" y="25784"/>
                </a:lnTo>
                <a:lnTo>
                  <a:pt x="239681" y="50813"/>
                </a:lnTo>
                <a:lnTo>
                  <a:pt x="230352" y="58640"/>
                </a:lnTo>
                <a:lnTo>
                  <a:pt x="222227" y="65764"/>
                </a:lnTo>
                <a:lnTo>
                  <a:pt x="214905" y="72418"/>
                </a:lnTo>
                <a:lnTo>
                  <a:pt x="208119" y="79711"/>
                </a:lnTo>
                <a:lnTo>
                  <a:pt x="201690" y="87430"/>
                </a:lnTo>
                <a:lnTo>
                  <a:pt x="195500" y="95434"/>
                </a:lnTo>
                <a:lnTo>
                  <a:pt x="188515" y="102676"/>
                </a:lnTo>
                <a:lnTo>
                  <a:pt x="181001" y="109408"/>
                </a:lnTo>
                <a:lnTo>
                  <a:pt x="173134" y="115801"/>
                </a:lnTo>
                <a:lnTo>
                  <a:pt x="165984" y="122921"/>
                </a:lnTo>
                <a:lnTo>
                  <a:pt x="159313" y="130525"/>
                </a:lnTo>
                <a:lnTo>
                  <a:pt x="152960" y="138451"/>
                </a:lnTo>
                <a:lnTo>
                  <a:pt x="146820" y="146594"/>
                </a:lnTo>
                <a:lnTo>
                  <a:pt x="99230" y="212576"/>
                </a:lnTo>
                <a:lnTo>
                  <a:pt x="92902" y="221727"/>
                </a:lnTo>
                <a:lnTo>
                  <a:pt x="86779" y="231638"/>
                </a:lnTo>
                <a:lnTo>
                  <a:pt x="80792" y="242056"/>
                </a:lnTo>
                <a:lnTo>
                  <a:pt x="74895" y="252810"/>
                </a:lnTo>
                <a:lnTo>
                  <a:pt x="65804" y="272380"/>
                </a:lnTo>
                <a:lnTo>
                  <a:pt x="57636" y="291555"/>
                </a:lnTo>
                <a:lnTo>
                  <a:pt x="47655" y="312778"/>
                </a:lnTo>
                <a:lnTo>
                  <a:pt x="39410" y="334910"/>
                </a:lnTo>
                <a:lnTo>
                  <a:pt x="31617" y="356494"/>
                </a:lnTo>
                <a:lnTo>
                  <a:pt x="21804" y="375612"/>
                </a:lnTo>
                <a:lnTo>
                  <a:pt x="16173" y="396174"/>
                </a:lnTo>
                <a:lnTo>
                  <a:pt x="12717" y="418012"/>
                </a:lnTo>
                <a:lnTo>
                  <a:pt x="8006" y="440418"/>
                </a:lnTo>
                <a:lnTo>
                  <a:pt x="0" y="474453"/>
                </a:lnTo>
                <a:lnTo>
                  <a:pt x="78" y="485847"/>
                </a:lnTo>
                <a:lnTo>
                  <a:pt x="5247" y="508667"/>
                </a:lnTo>
                <a:lnTo>
                  <a:pt x="8814" y="531509"/>
                </a:lnTo>
                <a:lnTo>
                  <a:pt x="10399" y="558172"/>
                </a:lnTo>
                <a:lnTo>
                  <a:pt x="11104" y="595421"/>
                </a:lnTo>
                <a:lnTo>
                  <a:pt x="13957" y="627217"/>
                </a:lnTo>
                <a:lnTo>
                  <a:pt x="18400" y="654048"/>
                </a:lnTo>
                <a:lnTo>
                  <a:pt x="23550" y="678673"/>
                </a:lnTo>
                <a:lnTo>
                  <a:pt x="31803" y="709406"/>
                </a:lnTo>
                <a:lnTo>
                  <a:pt x="36522" y="722492"/>
                </a:lnTo>
                <a:lnTo>
                  <a:pt x="59545" y="781242"/>
                </a:lnTo>
                <a:lnTo>
                  <a:pt x="68190" y="802514"/>
                </a:lnTo>
                <a:lnTo>
                  <a:pt x="78381" y="821493"/>
                </a:lnTo>
                <a:lnTo>
                  <a:pt x="86720" y="836913"/>
                </a:lnTo>
                <a:lnTo>
                  <a:pt x="90277" y="843692"/>
                </a:lnTo>
                <a:lnTo>
                  <a:pt x="97412" y="852974"/>
                </a:lnTo>
                <a:lnTo>
                  <a:pt x="106931" y="863924"/>
                </a:lnTo>
                <a:lnTo>
                  <a:pt x="118039" y="875987"/>
                </a:lnTo>
                <a:lnTo>
                  <a:pt x="127349" y="886886"/>
                </a:lnTo>
                <a:lnTo>
                  <a:pt x="135461" y="897010"/>
                </a:lnTo>
                <a:lnTo>
                  <a:pt x="142773" y="906617"/>
                </a:lnTo>
                <a:lnTo>
                  <a:pt x="151459" y="915879"/>
                </a:lnTo>
                <a:lnTo>
                  <a:pt x="161059" y="924911"/>
                </a:lnTo>
                <a:lnTo>
                  <a:pt x="171269" y="933790"/>
                </a:lnTo>
                <a:lnTo>
                  <a:pt x="187694" y="948735"/>
                </a:lnTo>
                <a:lnTo>
                  <a:pt x="201344" y="961727"/>
                </a:lnTo>
                <a:lnTo>
                  <a:pt x="226910" y="986837"/>
                </a:lnTo>
                <a:lnTo>
                  <a:pt x="236236" y="993584"/>
                </a:lnTo>
                <a:lnTo>
                  <a:pt x="241390" y="996717"/>
                </a:lnTo>
                <a:lnTo>
                  <a:pt x="249589" y="1000710"/>
                </a:lnTo>
                <a:lnTo>
                  <a:pt x="259817" y="1005278"/>
                </a:lnTo>
                <a:lnTo>
                  <a:pt x="271397" y="1010228"/>
                </a:lnTo>
                <a:lnTo>
                  <a:pt x="280071" y="1013527"/>
                </a:lnTo>
                <a:lnTo>
                  <a:pt x="286806" y="1015728"/>
                </a:lnTo>
                <a:lnTo>
                  <a:pt x="296828" y="1018172"/>
                </a:lnTo>
                <a:lnTo>
                  <a:pt x="300835" y="1018824"/>
                </a:lnTo>
                <a:lnTo>
                  <a:pt x="311705" y="10201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06"/>
          <p:cNvSpPr/>
          <p:nvPr/>
        </p:nvSpPr>
        <p:spPr>
          <a:xfrm>
            <a:off x="7118032" y="3231832"/>
            <a:ext cx="325756" cy="420054"/>
          </a:xfrm>
          <a:custGeom>
            <a:avLst/>
            <a:gdLst/>
            <a:ahLst/>
            <a:cxnLst/>
            <a:rect l="0" t="0" r="0" b="0"/>
            <a:pathLst>
              <a:path w="325756" h="420054">
                <a:moveTo>
                  <a:pt x="0" y="0"/>
                </a:moveTo>
                <a:lnTo>
                  <a:pt x="0" y="13653"/>
                </a:lnTo>
                <a:lnTo>
                  <a:pt x="1905" y="21484"/>
                </a:lnTo>
                <a:lnTo>
                  <a:pt x="5080" y="30515"/>
                </a:lnTo>
                <a:lnTo>
                  <a:pt x="9101" y="40346"/>
                </a:lnTo>
                <a:lnTo>
                  <a:pt x="11783" y="48805"/>
                </a:lnTo>
                <a:lnTo>
                  <a:pt x="13570" y="56349"/>
                </a:lnTo>
                <a:lnTo>
                  <a:pt x="14762" y="63284"/>
                </a:lnTo>
                <a:lnTo>
                  <a:pt x="17461" y="70764"/>
                </a:lnTo>
                <a:lnTo>
                  <a:pt x="21166" y="78609"/>
                </a:lnTo>
                <a:lnTo>
                  <a:pt x="29410" y="93992"/>
                </a:lnTo>
                <a:lnTo>
                  <a:pt x="36249" y="107179"/>
                </a:lnTo>
                <a:lnTo>
                  <a:pt x="40358" y="114316"/>
                </a:lnTo>
                <a:lnTo>
                  <a:pt x="45003" y="121930"/>
                </a:lnTo>
                <a:lnTo>
                  <a:pt x="50004" y="129865"/>
                </a:lnTo>
                <a:lnTo>
                  <a:pt x="54291" y="138011"/>
                </a:lnTo>
                <a:lnTo>
                  <a:pt x="58102" y="146300"/>
                </a:lnTo>
                <a:lnTo>
                  <a:pt x="61594" y="154683"/>
                </a:lnTo>
                <a:lnTo>
                  <a:pt x="67733" y="163130"/>
                </a:lnTo>
                <a:lnTo>
                  <a:pt x="75635" y="171618"/>
                </a:lnTo>
                <a:lnTo>
                  <a:pt x="92671" y="187717"/>
                </a:lnTo>
                <a:lnTo>
                  <a:pt x="106592" y="201223"/>
                </a:lnTo>
                <a:lnTo>
                  <a:pt x="114876" y="210348"/>
                </a:lnTo>
                <a:lnTo>
                  <a:pt x="134241" y="233188"/>
                </a:lnTo>
                <a:lnTo>
                  <a:pt x="175812" y="283799"/>
                </a:lnTo>
                <a:lnTo>
                  <a:pt x="183883" y="293022"/>
                </a:lnTo>
                <a:lnTo>
                  <a:pt x="191169" y="301075"/>
                </a:lnTo>
                <a:lnTo>
                  <a:pt x="199836" y="309302"/>
                </a:lnTo>
                <a:lnTo>
                  <a:pt x="209424" y="317644"/>
                </a:lnTo>
                <a:lnTo>
                  <a:pt x="219627" y="326063"/>
                </a:lnTo>
                <a:lnTo>
                  <a:pt x="228333" y="333580"/>
                </a:lnTo>
                <a:lnTo>
                  <a:pt x="236042" y="340497"/>
                </a:lnTo>
                <a:lnTo>
                  <a:pt x="249688" y="353262"/>
                </a:lnTo>
                <a:lnTo>
                  <a:pt x="262103" y="365286"/>
                </a:lnTo>
                <a:lnTo>
                  <a:pt x="268080" y="370206"/>
                </a:lnTo>
                <a:lnTo>
                  <a:pt x="273970" y="374439"/>
                </a:lnTo>
                <a:lnTo>
                  <a:pt x="279802" y="378213"/>
                </a:lnTo>
                <a:lnTo>
                  <a:pt x="288822" y="384948"/>
                </a:lnTo>
                <a:lnTo>
                  <a:pt x="296958" y="392068"/>
                </a:lnTo>
                <a:lnTo>
                  <a:pt x="306924" y="401583"/>
                </a:lnTo>
                <a:lnTo>
                  <a:pt x="325755" y="4200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07"/>
          <p:cNvSpPr/>
          <p:nvPr/>
        </p:nvSpPr>
        <p:spPr>
          <a:xfrm>
            <a:off x="7143750" y="3266122"/>
            <a:ext cx="240031" cy="360046"/>
          </a:xfrm>
          <a:custGeom>
            <a:avLst/>
            <a:gdLst/>
            <a:ahLst/>
            <a:cxnLst/>
            <a:rect l="0" t="0" r="0" b="0"/>
            <a:pathLst>
              <a:path w="240031" h="360046">
                <a:moveTo>
                  <a:pt x="240030" y="0"/>
                </a:moveTo>
                <a:lnTo>
                  <a:pt x="226377" y="9102"/>
                </a:lnTo>
                <a:lnTo>
                  <a:pt x="221403" y="12736"/>
                </a:lnTo>
                <a:lnTo>
                  <a:pt x="217134" y="16110"/>
                </a:lnTo>
                <a:lnTo>
                  <a:pt x="213336" y="19313"/>
                </a:lnTo>
                <a:lnTo>
                  <a:pt x="206575" y="30491"/>
                </a:lnTo>
                <a:lnTo>
                  <a:pt x="200397" y="44032"/>
                </a:lnTo>
                <a:lnTo>
                  <a:pt x="194474" y="56400"/>
                </a:lnTo>
                <a:lnTo>
                  <a:pt x="190610" y="63317"/>
                </a:lnTo>
                <a:lnTo>
                  <a:pt x="186128" y="70787"/>
                </a:lnTo>
                <a:lnTo>
                  <a:pt x="181235" y="78624"/>
                </a:lnTo>
                <a:lnTo>
                  <a:pt x="176068" y="87658"/>
                </a:lnTo>
                <a:lnTo>
                  <a:pt x="165248" y="107857"/>
                </a:lnTo>
                <a:lnTo>
                  <a:pt x="158742" y="121435"/>
                </a:lnTo>
                <a:lnTo>
                  <a:pt x="143895" y="154301"/>
                </a:lnTo>
                <a:lnTo>
                  <a:pt x="136887" y="168590"/>
                </a:lnTo>
                <a:lnTo>
                  <a:pt x="130310" y="180973"/>
                </a:lnTo>
                <a:lnTo>
                  <a:pt x="124021" y="192086"/>
                </a:lnTo>
                <a:lnTo>
                  <a:pt x="112208" y="209973"/>
                </a:lnTo>
                <a:lnTo>
                  <a:pt x="65843" y="276633"/>
                </a:lnTo>
                <a:lnTo>
                  <a:pt x="56278" y="291102"/>
                </a:lnTo>
                <a:lnTo>
                  <a:pt x="35724" y="323108"/>
                </a:lnTo>
                <a:lnTo>
                  <a:pt x="29531" y="332562"/>
                </a:lnTo>
                <a:lnTo>
                  <a:pt x="24450" y="339818"/>
                </a:lnTo>
                <a:lnTo>
                  <a:pt x="20110" y="345608"/>
                </a:lnTo>
                <a:lnTo>
                  <a:pt x="16264" y="350420"/>
                </a:lnTo>
                <a:lnTo>
                  <a:pt x="12748" y="353629"/>
                </a:lnTo>
                <a:lnTo>
                  <a:pt x="9451" y="355767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08"/>
          <p:cNvSpPr/>
          <p:nvPr/>
        </p:nvSpPr>
        <p:spPr>
          <a:xfrm>
            <a:off x="7486650" y="3378904"/>
            <a:ext cx="308610" cy="41524"/>
          </a:xfrm>
          <a:custGeom>
            <a:avLst/>
            <a:gdLst/>
            <a:ahLst/>
            <a:cxnLst/>
            <a:rect l="0" t="0" r="0" b="0"/>
            <a:pathLst>
              <a:path w="308610" h="41524">
                <a:moveTo>
                  <a:pt x="0" y="41523"/>
                </a:moveTo>
                <a:lnTo>
                  <a:pt x="23862" y="29591"/>
                </a:lnTo>
                <a:lnTo>
                  <a:pt x="33053" y="26901"/>
                </a:lnTo>
                <a:lnTo>
                  <a:pt x="44896" y="24155"/>
                </a:lnTo>
                <a:lnTo>
                  <a:pt x="73293" y="18564"/>
                </a:lnTo>
                <a:lnTo>
                  <a:pt x="104964" y="12904"/>
                </a:lnTo>
                <a:lnTo>
                  <a:pt x="118554" y="11014"/>
                </a:lnTo>
                <a:lnTo>
                  <a:pt x="130471" y="9753"/>
                </a:lnTo>
                <a:lnTo>
                  <a:pt x="141272" y="8914"/>
                </a:lnTo>
                <a:lnTo>
                  <a:pt x="154189" y="7401"/>
                </a:lnTo>
                <a:lnTo>
                  <a:pt x="195863" y="1674"/>
                </a:lnTo>
                <a:lnTo>
                  <a:pt x="205823" y="669"/>
                </a:lnTo>
                <a:lnTo>
                  <a:pt x="214368" y="0"/>
                </a:lnTo>
                <a:lnTo>
                  <a:pt x="227684" y="506"/>
                </a:lnTo>
                <a:lnTo>
                  <a:pt x="244181" y="1796"/>
                </a:lnTo>
                <a:lnTo>
                  <a:pt x="276165" y="4816"/>
                </a:lnTo>
                <a:lnTo>
                  <a:pt x="308609" y="72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09"/>
          <p:cNvSpPr/>
          <p:nvPr/>
        </p:nvSpPr>
        <p:spPr>
          <a:xfrm>
            <a:off x="7940992" y="3600450"/>
            <a:ext cx="797243" cy="59903"/>
          </a:xfrm>
          <a:custGeom>
            <a:avLst/>
            <a:gdLst/>
            <a:ahLst/>
            <a:cxnLst/>
            <a:rect l="0" t="0" r="0" b="0"/>
            <a:pathLst>
              <a:path w="797243" h="59903">
                <a:moveTo>
                  <a:pt x="0" y="51435"/>
                </a:moveTo>
                <a:lnTo>
                  <a:pt x="18204" y="55986"/>
                </a:lnTo>
                <a:lnTo>
                  <a:pt x="29281" y="57326"/>
                </a:lnTo>
                <a:lnTo>
                  <a:pt x="42380" y="58220"/>
                </a:lnTo>
                <a:lnTo>
                  <a:pt x="56829" y="58815"/>
                </a:lnTo>
                <a:lnTo>
                  <a:pt x="93202" y="59478"/>
                </a:lnTo>
                <a:lnTo>
                  <a:pt x="160439" y="59902"/>
                </a:lnTo>
                <a:lnTo>
                  <a:pt x="176492" y="58985"/>
                </a:lnTo>
                <a:lnTo>
                  <a:pt x="193861" y="57420"/>
                </a:lnTo>
                <a:lnTo>
                  <a:pt x="212108" y="55425"/>
                </a:lnTo>
                <a:lnTo>
                  <a:pt x="232845" y="54095"/>
                </a:lnTo>
                <a:lnTo>
                  <a:pt x="255244" y="53208"/>
                </a:lnTo>
                <a:lnTo>
                  <a:pt x="278748" y="52617"/>
                </a:lnTo>
                <a:lnTo>
                  <a:pt x="298226" y="51270"/>
                </a:lnTo>
                <a:lnTo>
                  <a:pt x="315023" y="49420"/>
                </a:lnTo>
                <a:lnTo>
                  <a:pt x="330030" y="47234"/>
                </a:lnTo>
                <a:lnTo>
                  <a:pt x="344797" y="45777"/>
                </a:lnTo>
                <a:lnTo>
                  <a:pt x="359406" y="44805"/>
                </a:lnTo>
                <a:lnTo>
                  <a:pt x="387384" y="43726"/>
                </a:lnTo>
                <a:lnTo>
                  <a:pt x="412518" y="43246"/>
                </a:lnTo>
                <a:lnTo>
                  <a:pt x="429317" y="42166"/>
                </a:lnTo>
                <a:lnTo>
                  <a:pt x="470843" y="38425"/>
                </a:lnTo>
                <a:lnTo>
                  <a:pt x="492965" y="37046"/>
                </a:lnTo>
                <a:lnTo>
                  <a:pt x="537866" y="35515"/>
                </a:lnTo>
                <a:lnTo>
                  <a:pt x="568127" y="33201"/>
                </a:lnTo>
                <a:lnTo>
                  <a:pt x="642391" y="25551"/>
                </a:lnTo>
                <a:lnTo>
                  <a:pt x="705877" y="18341"/>
                </a:lnTo>
                <a:lnTo>
                  <a:pt x="79724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10"/>
          <p:cNvSpPr/>
          <p:nvPr/>
        </p:nvSpPr>
        <p:spPr>
          <a:xfrm>
            <a:off x="8163877" y="3754754"/>
            <a:ext cx="214314" cy="162879"/>
          </a:xfrm>
          <a:custGeom>
            <a:avLst/>
            <a:gdLst/>
            <a:ahLst/>
            <a:cxnLst/>
            <a:rect l="0" t="0" r="0" b="0"/>
            <a:pathLst>
              <a:path w="214314" h="162879">
                <a:moveTo>
                  <a:pt x="0" y="0"/>
                </a:moveTo>
                <a:lnTo>
                  <a:pt x="4551" y="9102"/>
                </a:lnTo>
                <a:lnTo>
                  <a:pt x="6844" y="12736"/>
                </a:lnTo>
                <a:lnTo>
                  <a:pt x="9325" y="16111"/>
                </a:lnTo>
                <a:lnTo>
                  <a:pt x="11932" y="19313"/>
                </a:lnTo>
                <a:lnTo>
                  <a:pt x="14622" y="21448"/>
                </a:lnTo>
                <a:lnTo>
                  <a:pt x="17368" y="22872"/>
                </a:lnTo>
                <a:lnTo>
                  <a:pt x="23911" y="25405"/>
                </a:lnTo>
                <a:lnTo>
                  <a:pt x="28324" y="27415"/>
                </a:lnTo>
                <a:lnTo>
                  <a:pt x="33170" y="29707"/>
                </a:lnTo>
                <a:lnTo>
                  <a:pt x="37353" y="33140"/>
                </a:lnTo>
                <a:lnTo>
                  <a:pt x="41095" y="37333"/>
                </a:lnTo>
                <a:lnTo>
                  <a:pt x="44542" y="42034"/>
                </a:lnTo>
                <a:lnTo>
                  <a:pt x="48744" y="46120"/>
                </a:lnTo>
                <a:lnTo>
                  <a:pt x="53451" y="49797"/>
                </a:lnTo>
                <a:lnTo>
                  <a:pt x="58494" y="53201"/>
                </a:lnTo>
                <a:lnTo>
                  <a:pt x="62809" y="56423"/>
                </a:lnTo>
                <a:lnTo>
                  <a:pt x="66638" y="59522"/>
                </a:lnTo>
                <a:lnTo>
                  <a:pt x="70142" y="62542"/>
                </a:lnTo>
                <a:lnTo>
                  <a:pt x="74385" y="65507"/>
                </a:lnTo>
                <a:lnTo>
                  <a:pt x="79117" y="68437"/>
                </a:lnTo>
                <a:lnTo>
                  <a:pt x="84177" y="71342"/>
                </a:lnTo>
                <a:lnTo>
                  <a:pt x="88503" y="74232"/>
                </a:lnTo>
                <a:lnTo>
                  <a:pt x="92339" y="77110"/>
                </a:lnTo>
                <a:lnTo>
                  <a:pt x="95849" y="79982"/>
                </a:lnTo>
                <a:lnTo>
                  <a:pt x="99143" y="83802"/>
                </a:lnTo>
                <a:lnTo>
                  <a:pt x="102290" y="88253"/>
                </a:lnTo>
                <a:lnTo>
                  <a:pt x="105341" y="93125"/>
                </a:lnTo>
                <a:lnTo>
                  <a:pt x="110231" y="97327"/>
                </a:lnTo>
                <a:lnTo>
                  <a:pt x="116350" y="101080"/>
                </a:lnTo>
                <a:lnTo>
                  <a:pt x="123287" y="104534"/>
                </a:lnTo>
                <a:lnTo>
                  <a:pt x="128864" y="107790"/>
                </a:lnTo>
                <a:lnTo>
                  <a:pt x="133534" y="110913"/>
                </a:lnTo>
                <a:lnTo>
                  <a:pt x="137600" y="113947"/>
                </a:lnTo>
                <a:lnTo>
                  <a:pt x="142216" y="116922"/>
                </a:lnTo>
                <a:lnTo>
                  <a:pt x="147199" y="119858"/>
                </a:lnTo>
                <a:lnTo>
                  <a:pt x="152424" y="122768"/>
                </a:lnTo>
                <a:lnTo>
                  <a:pt x="156861" y="125661"/>
                </a:lnTo>
                <a:lnTo>
                  <a:pt x="160772" y="128541"/>
                </a:lnTo>
                <a:lnTo>
                  <a:pt x="164331" y="131414"/>
                </a:lnTo>
                <a:lnTo>
                  <a:pt x="170826" y="134607"/>
                </a:lnTo>
                <a:lnTo>
                  <a:pt x="173891" y="135458"/>
                </a:lnTo>
                <a:lnTo>
                  <a:pt x="179837" y="138944"/>
                </a:lnTo>
                <a:lnTo>
                  <a:pt x="185655" y="143668"/>
                </a:lnTo>
                <a:lnTo>
                  <a:pt x="188541" y="146262"/>
                </a:lnTo>
                <a:lnTo>
                  <a:pt x="195464" y="152717"/>
                </a:lnTo>
                <a:lnTo>
                  <a:pt x="201214" y="158386"/>
                </a:lnTo>
                <a:lnTo>
                  <a:pt x="203675" y="159883"/>
                </a:lnTo>
                <a:lnTo>
                  <a:pt x="206268" y="160881"/>
                </a:lnTo>
                <a:lnTo>
                  <a:pt x="214313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11"/>
          <p:cNvSpPr/>
          <p:nvPr/>
        </p:nvSpPr>
        <p:spPr>
          <a:xfrm>
            <a:off x="8146732" y="3763327"/>
            <a:ext cx="137161" cy="188787"/>
          </a:xfrm>
          <a:custGeom>
            <a:avLst/>
            <a:gdLst/>
            <a:ahLst/>
            <a:cxnLst/>
            <a:rect l="0" t="0" r="0" b="0"/>
            <a:pathLst>
              <a:path w="137161" h="188787">
                <a:moveTo>
                  <a:pt x="137160" y="0"/>
                </a:moveTo>
                <a:lnTo>
                  <a:pt x="117848" y="19313"/>
                </a:lnTo>
                <a:lnTo>
                  <a:pt x="112856" y="25258"/>
                </a:lnTo>
                <a:lnTo>
                  <a:pt x="99687" y="42023"/>
                </a:lnTo>
                <a:lnTo>
                  <a:pt x="93129" y="49923"/>
                </a:lnTo>
                <a:lnTo>
                  <a:pt x="86851" y="57094"/>
                </a:lnTo>
                <a:lnTo>
                  <a:pt x="80761" y="63780"/>
                </a:lnTo>
                <a:lnTo>
                  <a:pt x="76700" y="70143"/>
                </a:lnTo>
                <a:lnTo>
                  <a:pt x="73994" y="76290"/>
                </a:lnTo>
                <a:lnTo>
                  <a:pt x="72189" y="82292"/>
                </a:lnTo>
                <a:lnTo>
                  <a:pt x="69082" y="88199"/>
                </a:lnTo>
                <a:lnTo>
                  <a:pt x="65103" y="94042"/>
                </a:lnTo>
                <a:lnTo>
                  <a:pt x="60547" y="99842"/>
                </a:lnTo>
                <a:lnTo>
                  <a:pt x="56557" y="105614"/>
                </a:lnTo>
                <a:lnTo>
                  <a:pt x="52945" y="111367"/>
                </a:lnTo>
                <a:lnTo>
                  <a:pt x="49583" y="117107"/>
                </a:lnTo>
                <a:lnTo>
                  <a:pt x="45439" y="124744"/>
                </a:lnTo>
                <a:lnTo>
                  <a:pt x="35752" y="143389"/>
                </a:lnTo>
                <a:lnTo>
                  <a:pt x="30503" y="152743"/>
                </a:lnTo>
                <a:lnTo>
                  <a:pt x="25098" y="161836"/>
                </a:lnTo>
                <a:lnTo>
                  <a:pt x="19588" y="170756"/>
                </a:lnTo>
                <a:lnTo>
                  <a:pt x="14964" y="176702"/>
                </a:lnTo>
                <a:lnTo>
                  <a:pt x="10929" y="180667"/>
                </a:lnTo>
                <a:lnTo>
                  <a:pt x="7285" y="183310"/>
                </a:lnTo>
                <a:lnTo>
                  <a:pt x="4858" y="186024"/>
                </a:lnTo>
                <a:lnTo>
                  <a:pt x="3239" y="188786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12"/>
          <p:cNvSpPr/>
          <p:nvPr/>
        </p:nvSpPr>
        <p:spPr>
          <a:xfrm>
            <a:off x="8566784" y="2931795"/>
            <a:ext cx="238334" cy="1084694"/>
          </a:xfrm>
          <a:custGeom>
            <a:avLst/>
            <a:gdLst/>
            <a:ahLst/>
            <a:cxnLst/>
            <a:rect l="0" t="0" r="0" b="0"/>
            <a:pathLst>
              <a:path w="238334" h="1084694">
                <a:moveTo>
                  <a:pt x="25718" y="0"/>
                </a:moveTo>
                <a:lnTo>
                  <a:pt x="34820" y="9101"/>
                </a:lnTo>
                <a:lnTo>
                  <a:pt x="39406" y="12735"/>
                </a:lnTo>
                <a:lnTo>
                  <a:pt x="44368" y="16110"/>
                </a:lnTo>
                <a:lnTo>
                  <a:pt x="49581" y="19312"/>
                </a:lnTo>
                <a:lnTo>
                  <a:pt x="54962" y="22400"/>
                </a:lnTo>
                <a:lnTo>
                  <a:pt x="66020" y="28370"/>
                </a:lnTo>
                <a:lnTo>
                  <a:pt x="70684" y="32248"/>
                </a:lnTo>
                <a:lnTo>
                  <a:pt x="74745" y="36739"/>
                </a:lnTo>
                <a:lnTo>
                  <a:pt x="78406" y="41638"/>
                </a:lnTo>
                <a:lnTo>
                  <a:pt x="82750" y="46808"/>
                </a:lnTo>
                <a:lnTo>
                  <a:pt x="87552" y="52160"/>
                </a:lnTo>
                <a:lnTo>
                  <a:pt x="92658" y="57633"/>
                </a:lnTo>
                <a:lnTo>
                  <a:pt x="133746" y="99358"/>
                </a:lnTo>
                <a:lnTo>
                  <a:pt x="140600" y="106244"/>
                </a:lnTo>
                <a:lnTo>
                  <a:pt x="148026" y="117502"/>
                </a:lnTo>
                <a:lnTo>
                  <a:pt x="155834" y="131674"/>
                </a:lnTo>
                <a:lnTo>
                  <a:pt x="163897" y="147790"/>
                </a:lnTo>
                <a:lnTo>
                  <a:pt x="171177" y="161392"/>
                </a:lnTo>
                <a:lnTo>
                  <a:pt x="177937" y="173317"/>
                </a:lnTo>
                <a:lnTo>
                  <a:pt x="184347" y="184124"/>
                </a:lnTo>
                <a:lnTo>
                  <a:pt x="189573" y="195140"/>
                </a:lnTo>
                <a:lnTo>
                  <a:pt x="194010" y="206293"/>
                </a:lnTo>
                <a:lnTo>
                  <a:pt x="197921" y="217538"/>
                </a:lnTo>
                <a:lnTo>
                  <a:pt x="204805" y="240194"/>
                </a:lnTo>
                <a:lnTo>
                  <a:pt x="211039" y="262962"/>
                </a:lnTo>
                <a:lnTo>
                  <a:pt x="216986" y="285782"/>
                </a:lnTo>
                <a:lnTo>
                  <a:pt x="219906" y="301964"/>
                </a:lnTo>
                <a:lnTo>
                  <a:pt x="222804" y="321324"/>
                </a:lnTo>
                <a:lnTo>
                  <a:pt x="225689" y="342803"/>
                </a:lnTo>
                <a:lnTo>
                  <a:pt x="231434" y="379369"/>
                </a:lnTo>
                <a:lnTo>
                  <a:pt x="234299" y="395787"/>
                </a:lnTo>
                <a:lnTo>
                  <a:pt x="236210" y="421021"/>
                </a:lnTo>
                <a:lnTo>
                  <a:pt x="237484" y="452131"/>
                </a:lnTo>
                <a:lnTo>
                  <a:pt x="238333" y="487157"/>
                </a:lnTo>
                <a:lnTo>
                  <a:pt x="237946" y="515272"/>
                </a:lnTo>
                <a:lnTo>
                  <a:pt x="236736" y="538777"/>
                </a:lnTo>
                <a:lnTo>
                  <a:pt x="227950" y="633475"/>
                </a:lnTo>
                <a:lnTo>
                  <a:pt x="223405" y="664251"/>
                </a:lnTo>
                <a:lnTo>
                  <a:pt x="217517" y="698104"/>
                </a:lnTo>
                <a:lnTo>
                  <a:pt x="210734" y="734007"/>
                </a:lnTo>
                <a:lnTo>
                  <a:pt x="202403" y="766516"/>
                </a:lnTo>
                <a:lnTo>
                  <a:pt x="193037" y="796760"/>
                </a:lnTo>
                <a:lnTo>
                  <a:pt x="182985" y="825496"/>
                </a:lnTo>
                <a:lnTo>
                  <a:pt x="174377" y="848463"/>
                </a:lnTo>
                <a:lnTo>
                  <a:pt x="166734" y="867585"/>
                </a:lnTo>
                <a:lnTo>
                  <a:pt x="159735" y="884142"/>
                </a:lnTo>
                <a:lnTo>
                  <a:pt x="149352" y="905658"/>
                </a:lnTo>
                <a:lnTo>
                  <a:pt x="122577" y="957504"/>
                </a:lnTo>
                <a:lnTo>
                  <a:pt x="109341" y="980284"/>
                </a:lnTo>
                <a:lnTo>
                  <a:pt x="96707" y="1000232"/>
                </a:lnTo>
                <a:lnTo>
                  <a:pt x="84474" y="1018294"/>
                </a:lnTo>
                <a:lnTo>
                  <a:pt x="74414" y="1031287"/>
                </a:lnTo>
                <a:lnTo>
                  <a:pt x="65803" y="1040902"/>
                </a:lnTo>
                <a:lnTo>
                  <a:pt x="35552" y="1070376"/>
                </a:lnTo>
                <a:lnTo>
                  <a:pt x="32274" y="1073629"/>
                </a:lnTo>
                <a:lnTo>
                  <a:pt x="29136" y="1075797"/>
                </a:lnTo>
                <a:lnTo>
                  <a:pt x="23111" y="1078207"/>
                </a:lnTo>
                <a:lnTo>
                  <a:pt x="17257" y="1081818"/>
                </a:lnTo>
                <a:lnTo>
                  <a:pt x="14362" y="1084114"/>
                </a:lnTo>
                <a:lnTo>
                  <a:pt x="11480" y="1084693"/>
                </a:lnTo>
                <a:lnTo>
                  <a:pt x="8605" y="1084126"/>
                </a:lnTo>
                <a:lnTo>
                  <a:pt x="2551" y="1081317"/>
                </a:lnTo>
                <a:lnTo>
                  <a:pt x="0" y="1071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13"/>
          <p:cNvSpPr/>
          <p:nvPr/>
        </p:nvSpPr>
        <p:spPr>
          <a:xfrm>
            <a:off x="5787021" y="2937358"/>
            <a:ext cx="550914" cy="550323"/>
          </a:xfrm>
          <a:custGeom>
            <a:avLst/>
            <a:gdLst/>
            <a:ahLst/>
            <a:cxnLst/>
            <a:rect l="0" t="0" r="0" b="0"/>
            <a:pathLst>
              <a:path w="550914" h="550323">
                <a:moveTo>
                  <a:pt x="87999" y="200177"/>
                </a:moveTo>
                <a:lnTo>
                  <a:pt x="100734" y="193333"/>
                </a:lnTo>
                <a:lnTo>
                  <a:pt x="115950" y="182809"/>
                </a:lnTo>
                <a:lnTo>
                  <a:pt x="128983" y="174393"/>
                </a:lnTo>
                <a:lnTo>
                  <a:pt x="141417" y="163327"/>
                </a:lnTo>
                <a:lnTo>
                  <a:pt x="158135" y="147072"/>
                </a:lnTo>
                <a:lnTo>
                  <a:pt x="172174" y="137664"/>
                </a:lnTo>
                <a:lnTo>
                  <a:pt x="185417" y="124133"/>
                </a:lnTo>
                <a:lnTo>
                  <a:pt x="198923" y="107324"/>
                </a:lnTo>
                <a:lnTo>
                  <a:pt x="208101" y="93504"/>
                </a:lnTo>
                <a:lnTo>
                  <a:pt x="217895" y="83551"/>
                </a:lnTo>
                <a:lnTo>
                  <a:pt x="223173" y="79564"/>
                </a:lnTo>
                <a:lnTo>
                  <a:pt x="226692" y="75953"/>
                </a:lnTo>
                <a:lnTo>
                  <a:pt x="229039" y="72594"/>
                </a:lnTo>
                <a:lnTo>
                  <a:pt x="237355" y="55806"/>
                </a:lnTo>
                <a:lnTo>
                  <a:pt x="240104" y="47747"/>
                </a:lnTo>
                <a:lnTo>
                  <a:pt x="242966" y="31831"/>
                </a:lnTo>
                <a:lnTo>
                  <a:pt x="251572" y="17663"/>
                </a:lnTo>
                <a:lnTo>
                  <a:pt x="259655" y="4811"/>
                </a:lnTo>
                <a:lnTo>
                  <a:pt x="262443" y="1353"/>
                </a:lnTo>
                <a:lnTo>
                  <a:pt x="264303" y="0"/>
                </a:lnTo>
                <a:lnTo>
                  <a:pt x="265542" y="51"/>
                </a:lnTo>
                <a:lnTo>
                  <a:pt x="266369" y="1037"/>
                </a:lnTo>
                <a:lnTo>
                  <a:pt x="267872" y="1694"/>
                </a:lnTo>
                <a:lnTo>
                  <a:pt x="272082" y="2425"/>
                </a:lnTo>
                <a:lnTo>
                  <a:pt x="274538" y="3572"/>
                </a:lnTo>
                <a:lnTo>
                  <a:pt x="279808" y="7387"/>
                </a:lnTo>
                <a:lnTo>
                  <a:pt x="281594" y="9737"/>
                </a:lnTo>
                <a:lnTo>
                  <a:pt x="282785" y="12257"/>
                </a:lnTo>
                <a:lnTo>
                  <a:pt x="283579" y="14890"/>
                </a:lnTo>
                <a:lnTo>
                  <a:pt x="284461" y="30514"/>
                </a:lnTo>
                <a:lnTo>
                  <a:pt x="285027" y="65698"/>
                </a:lnTo>
                <a:lnTo>
                  <a:pt x="284121" y="78139"/>
                </a:lnTo>
                <a:lnTo>
                  <a:pt x="279247" y="127293"/>
                </a:lnTo>
                <a:lnTo>
                  <a:pt x="278363" y="140158"/>
                </a:lnTo>
                <a:lnTo>
                  <a:pt x="277380" y="161119"/>
                </a:lnTo>
                <a:lnTo>
                  <a:pt x="276943" y="176785"/>
                </a:lnTo>
                <a:lnTo>
                  <a:pt x="276614" y="234603"/>
                </a:lnTo>
                <a:lnTo>
                  <a:pt x="276594" y="364037"/>
                </a:lnTo>
                <a:lnTo>
                  <a:pt x="279134" y="378096"/>
                </a:lnTo>
                <a:lnTo>
                  <a:pt x="282485" y="390695"/>
                </a:lnTo>
                <a:lnTo>
                  <a:pt x="283975" y="402643"/>
                </a:lnTo>
                <a:lnTo>
                  <a:pt x="284637" y="414304"/>
                </a:lnTo>
                <a:lnTo>
                  <a:pt x="285883" y="427742"/>
                </a:lnTo>
                <a:lnTo>
                  <a:pt x="287549" y="436659"/>
                </a:lnTo>
                <a:lnTo>
                  <a:pt x="289612" y="446414"/>
                </a:lnTo>
                <a:lnTo>
                  <a:pt x="291905" y="462333"/>
                </a:lnTo>
                <a:lnTo>
                  <a:pt x="292516" y="469245"/>
                </a:lnTo>
                <a:lnTo>
                  <a:pt x="294828" y="475758"/>
                </a:lnTo>
                <a:lnTo>
                  <a:pt x="302478" y="488075"/>
                </a:lnTo>
                <a:lnTo>
                  <a:pt x="312944" y="501168"/>
                </a:lnTo>
                <a:lnTo>
                  <a:pt x="315115" y="505613"/>
                </a:lnTo>
                <a:lnTo>
                  <a:pt x="317526" y="515631"/>
                </a:lnTo>
                <a:lnTo>
                  <a:pt x="318598" y="528974"/>
                </a:lnTo>
                <a:lnTo>
                  <a:pt x="319287" y="547170"/>
                </a:lnTo>
                <a:lnTo>
                  <a:pt x="318391" y="548663"/>
                </a:lnTo>
                <a:lnTo>
                  <a:pt x="316841" y="549659"/>
                </a:lnTo>
                <a:lnTo>
                  <a:pt x="314855" y="550322"/>
                </a:lnTo>
                <a:lnTo>
                  <a:pt x="287326" y="545496"/>
                </a:lnTo>
                <a:lnTo>
                  <a:pt x="273271" y="544689"/>
                </a:lnTo>
                <a:lnTo>
                  <a:pt x="230111" y="543395"/>
                </a:lnTo>
                <a:lnTo>
                  <a:pt x="134863" y="543105"/>
                </a:lnTo>
                <a:lnTo>
                  <a:pt x="120575" y="540549"/>
                </a:lnTo>
                <a:lnTo>
                  <a:pt x="107176" y="536295"/>
                </a:lnTo>
                <a:lnTo>
                  <a:pt x="94633" y="535035"/>
                </a:lnTo>
                <a:lnTo>
                  <a:pt x="78852" y="534661"/>
                </a:lnTo>
                <a:lnTo>
                  <a:pt x="64883" y="535526"/>
                </a:lnTo>
                <a:lnTo>
                  <a:pt x="54491" y="537091"/>
                </a:lnTo>
                <a:lnTo>
                  <a:pt x="42800" y="539086"/>
                </a:lnTo>
                <a:lnTo>
                  <a:pt x="33101" y="540416"/>
                </a:lnTo>
                <a:lnTo>
                  <a:pt x="17244" y="541894"/>
                </a:lnTo>
                <a:lnTo>
                  <a:pt x="292" y="542843"/>
                </a:lnTo>
                <a:lnTo>
                  <a:pt x="0" y="542921"/>
                </a:lnTo>
                <a:lnTo>
                  <a:pt x="13580" y="543056"/>
                </a:lnTo>
                <a:lnTo>
                  <a:pt x="36827" y="543067"/>
                </a:lnTo>
                <a:lnTo>
                  <a:pt x="50074" y="542118"/>
                </a:lnTo>
                <a:lnTo>
                  <a:pt x="63668" y="540533"/>
                </a:lnTo>
                <a:lnTo>
                  <a:pt x="77493" y="538523"/>
                </a:lnTo>
                <a:lnTo>
                  <a:pt x="89567" y="537184"/>
                </a:lnTo>
                <a:lnTo>
                  <a:pt x="100475" y="536290"/>
                </a:lnTo>
                <a:lnTo>
                  <a:pt x="119261" y="535298"/>
                </a:lnTo>
                <a:lnTo>
                  <a:pt x="133961" y="534857"/>
                </a:lnTo>
                <a:lnTo>
                  <a:pt x="149384" y="532121"/>
                </a:lnTo>
                <a:lnTo>
                  <a:pt x="157497" y="530058"/>
                </a:lnTo>
                <a:lnTo>
                  <a:pt x="167668" y="528682"/>
                </a:lnTo>
                <a:lnTo>
                  <a:pt x="179212" y="527766"/>
                </a:lnTo>
                <a:lnTo>
                  <a:pt x="202833" y="526747"/>
                </a:lnTo>
                <a:lnTo>
                  <a:pt x="222856" y="526294"/>
                </a:lnTo>
                <a:lnTo>
                  <a:pt x="362131" y="525934"/>
                </a:lnTo>
                <a:lnTo>
                  <a:pt x="376840" y="523393"/>
                </a:lnTo>
                <a:lnTo>
                  <a:pt x="383430" y="521382"/>
                </a:lnTo>
                <a:lnTo>
                  <a:pt x="394490" y="520041"/>
                </a:lnTo>
                <a:lnTo>
                  <a:pt x="408531" y="519147"/>
                </a:lnTo>
                <a:lnTo>
                  <a:pt x="439055" y="518153"/>
                </a:lnTo>
                <a:lnTo>
                  <a:pt x="465321" y="517712"/>
                </a:lnTo>
                <a:lnTo>
                  <a:pt x="478612" y="516642"/>
                </a:lnTo>
                <a:lnTo>
                  <a:pt x="492235" y="514976"/>
                </a:lnTo>
                <a:lnTo>
                  <a:pt x="516262" y="511538"/>
                </a:lnTo>
                <a:lnTo>
                  <a:pt x="530115" y="510009"/>
                </a:lnTo>
                <a:lnTo>
                  <a:pt x="539448" y="509330"/>
                </a:lnTo>
                <a:lnTo>
                  <a:pt x="550913" y="5087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14"/>
          <p:cNvSpPr/>
          <p:nvPr/>
        </p:nvSpPr>
        <p:spPr>
          <a:xfrm>
            <a:off x="4169092" y="2864450"/>
            <a:ext cx="485621" cy="502951"/>
          </a:xfrm>
          <a:custGeom>
            <a:avLst/>
            <a:gdLst/>
            <a:ahLst/>
            <a:cxnLst/>
            <a:rect l="0" t="0" r="0" b="0"/>
            <a:pathLst>
              <a:path w="485621" h="502951">
                <a:moveTo>
                  <a:pt x="437198" y="50200"/>
                </a:moveTo>
                <a:lnTo>
                  <a:pt x="418995" y="45649"/>
                </a:lnTo>
                <a:lnTo>
                  <a:pt x="412680" y="45261"/>
                </a:lnTo>
                <a:lnTo>
                  <a:pt x="407517" y="45954"/>
                </a:lnTo>
                <a:lnTo>
                  <a:pt x="398288" y="48313"/>
                </a:lnTo>
                <a:lnTo>
                  <a:pt x="348489" y="54502"/>
                </a:lnTo>
                <a:lnTo>
                  <a:pt x="333291" y="54973"/>
                </a:lnTo>
                <a:lnTo>
                  <a:pt x="318396" y="54334"/>
                </a:lnTo>
                <a:lnTo>
                  <a:pt x="303704" y="52956"/>
                </a:lnTo>
                <a:lnTo>
                  <a:pt x="292005" y="52037"/>
                </a:lnTo>
                <a:lnTo>
                  <a:pt x="282300" y="51425"/>
                </a:lnTo>
                <a:lnTo>
                  <a:pt x="273925" y="51016"/>
                </a:lnTo>
                <a:lnTo>
                  <a:pt x="256999" y="50563"/>
                </a:lnTo>
                <a:lnTo>
                  <a:pt x="248485" y="50442"/>
                </a:lnTo>
                <a:lnTo>
                  <a:pt x="233945" y="47767"/>
                </a:lnTo>
                <a:lnTo>
                  <a:pt x="227401" y="45721"/>
                </a:lnTo>
                <a:lnTo>
                  <a:pt x="218276" y="43403"/>
                </a:lnTo>
                <a:lnTo>
                  <a:pt x="195437" y="38289"/>
                </a:lnTo>
                <a:lnTo>
                  <a:pt x="184583" y="35592"/>
                </a:lnTo>
                <a:lnTo>
                  <a:pt x="174491" y="32841"/>
                </a:lnTo>
                <a:lnTo>
                  <a:pt x="155656" y="27245"/>
                </a:lnTo>
                <a:lnTo>
                  <a:pt x="137761" y="21582"/>
                </a:lnTo>
                <a:lnTo>
                  <a:pt x="122822" y="15891"/>
                </a:lnTo>
                <a:lnTo>
                  <a:pt x="110785" y="11139"/>
                </a:lnTo>
                <a:lnTo>
                  <a:pt x="96657" y="7838"/>
                </a:lnTo>
                <a:lnTo>
                  <a:pt x="92806" y="5020"/>
                </a:lnTo>
                <a:lnTo>
                  <a:pt x="90446" y="2935"/>
                </a:lnTo>
                <a:lnTo>
                  <a:pt x="87920" y="1545"/>
                </a:lnTo>
                <a:lnTo>
                  <a:pt x="82573" y="0"/>
                </a:lnTo>
                <a:lnTo>
                  <a:pt x="80766" y="541"/>
                </a:lnTo>
                <a:lnTo>
                  <a:pt x="79561" y="1854"/>
                </a:lnTo>
                <a:lnTo>
                  <a:pt x="73078" y="15356"/>
                </a:lnTo>
                <a:lnTo>
                  <a:pt x="70579" y="28046"/>
                </a:lnTo>
                <a:lnTo>
                  <a:pt x="69469" y="43211"/>
                </a:lnTo>
                <a:lnTo>
                  <a:pt x="68975" y="59476"/>
                </a:lnTo>
                <a:lnTo>
                  <a:pt x="66216" y="73690"/>
                </a:lnTo>
                <a:lnTo>
                  <a:pt x="62766" y="86357"/>
                </a:lnTo>
                <a:lnTo>
                  <a:pt x="61234" y="98337"/>
                </a:lnTo>
                <a:lnTo>
                  <a:pt x="60553" y="110012"/>
                </a:lnTo>
                <a:lnTo>
                  <a:pt x="60250" y="124408"/>
                </a:lnTo>
                <a:lnTo>
                  <a:pt x="60039" y="172343"/>
                </a:lnTo>
                <a:lnTo>
                  <a:pt x="59076" y="184016"/>
                </a:lnTo>
                <a:lnTo>
                  <a:pt x="54122" y="227538"/>
                </a:lnTo>
                <a:lnTo>
                  <a:pt x="53227" y="237958"/>
                </a:lnTo>
                <a:lnTo>
                  <a:pt x="52630" y="246809"/>
                </a:lnTo>
                <a:lnTo>
                  <a:pt x="53183" y="256520"/>
                </a:lnTo>
                <a:lnTo>
                  <a:pt x="54506" y="266804"/>
                </a:lnTo>
                <a:lnTo>
                  <a:pt x="56340" y="277470"/>
                </a:lnTo>
                <a:lnTo>
                  <a:pt x="58378" y="291861"/>
                </a:lnTo>
                <a:lnTo>
                  <a:pt x="58921" y="297032"/>
                </a:lnTo>
                <a:lnTo>
                  <a:pt x="60236" y="301432"/>
                </a:lnTo>
                <a:lnTo>
                  <a:pt x="64236" y="308861"/>
                </a:lnTo>
                <a:lnTo>
                  <a:pt x="67590" y="310271"/>
                </a:lnTo>
                <a:lnTo>
                  <a:pt x="71730" y="310258"/>
                </a:lnTo>
                <a:lnTo>
                  <a:pt x="84118" y="308229"/>
                </a:lnTo>
                <a:lnTo>
                  <a:pt x="87511" y="307944"/>
                </a:lnTo>
                <a:lnTo>
                  <a:pt x="98901" y="300008"/>
                </a:lnTo>
                <a:lnTo>
                  <a:pt x="112536" y="288861"/>
                </a:lnTo>
                <a:lnTo>
                  <a:pt x="124946" y="280731"/>
                </a:lnTo>
                <a:lnTo>
                  <a:pt x="139352" y="273943"/>
                </a:lnTo>
                <a:lnTo>
                  <a:pt x="147193" y="270799"/>
                </a:lnTo>
                <a:lnTo>
                  <a:pt x="215659" y="241236"/>
                </a:lnTo>
                <a:lnTo>
                  <a:pt x="229498" y="235660"/>
                </a:lnTo>
                <a:lnTo>
                  <a:pt x="241581" y="230990"/>
                </a:lnTo>
                <a:lnTo>
                  <a:pt x="251542" y="227876"/>
                </a:lnTo>
                <a:lnTo>
                  <a:pt x="260087" y="225801"/>
                </a:lnTo>
                <a:lnTo>
                  <a:pt x="267689" y="224417"/>
                </a:lnTo>
                <a:lnTo>
                  <a:pt x="275614" y="223494"/>
                </a:lnTo>
                <a:lnTo>
                  <a:pt x="283755" y="222880"/>
                </a:lnTo>
                <a:lnTo>
                  <a:pt x="292040" y="222469"/>
                </a:lnTo>
                <a:lnTo>
                  <a:pt x="313946" y="222014"/>
                </a:lnTo>
                <a:lnTo>
                  <a:pt x="326454" y="221893"/>
                </a:lnTo>
                <a:lnTo>
                  <a:pt x="336699" y="222764"/>
                </a:lnTo>
                <a:lnTo>
                  <a:pt x="345433" y="224298"/>
                </a:lnTo>
                <a:lnTo>
                  <a:pt x="353161" y="226272"/>
                </a:lnTo>
                <a:lnTo>
                  <a:pt x="361171" y="228542"/>
                </a:lnTo>
                <a:lnTo>
                  <a:pt x="377691" y="233603"/>
                </a:lnTo>
                <a:lnTo>
                  <a:pt x="392017" y="236487"/>
                </a:lnTo>
                <a:lnTo>
                  <a:pt x="405687" y="238722"/>
                </a:lnTo>
                <a:lnTo>
                  <a:pt x="413333" y="240651"/>
                </a:lnTo>
                <a:lnTo>
                  <a:pt x="427544" y="245335"/>
                </a:lnTo>
                <a:lnTo>
                  <a:pt x="437034" y="250591"/>
                </a:lnTo>
                <a:lnTo>
                  <a:pt x="446968" y="258643"/>
                </a:lnTo>
                <a:lnTo>
                  <a:pt x="460730" y="271346"/>
                </a:lnTo>
                <a:lnTo>
                  <a:pt x="464316" y="274783"/>
                </a:lnTo>
                <a:lnTo>
                  <a:pt x="468611" y="281837"/>
                </a:lnTo>
                <a:lnTo>
                  <a:pt x="473380" y="291302"/>
                </a:lnTo>
                <a:lnTo>
                  <a:pt x="478464" y="302374"/>
                </a:lnTo>
                <a:lnTo>
                  <a:pt x="481853" y="311661"/>
                </a:lnTo>
                <a:lnTo>
                  <a:pt x="485620" y="327060"/>
                </a:lnTo>
                <a:lnTo>
                  <a:pt x="484719" y="334785"/>
                </a:lnTo>
                <a:lnTo>
                  <a:pt x="482214" y="342794"/>
                </a:lnTo>
                <a:lnTo>
                  <a:pt x="475302" y="358359"/>
                </a:lnTo>
                <a:lnTo>
                  <a:pt x="469055" y="371627"/>
                </a:lnTo>
                <a:lnTo>
                  <a:pt x="465104" y="376879"/>
                </a:lnTo>
                <a:lnTo>
                  <a:pt x="451393" y="389775"/>
                </a:lnTo>
                <a:lnTo>
                  <a:pt x="438970" y="405238"/>
                </a:lnTo>
                <a:lnTo>
                  <a:pt x="425602" y="416274"/>
                </a:lnTo>
                <a:lnTo>
                  <a:pt x="412677" y="424989"/>
                </a:lnTo>
                <a:lnTo>
                  <a:pt x="400582" y="432990"/>
                </a:lnTo>
                <a:lnTo>
                  <a:pt x="388856" y="442896"/>
                </a:lnTo>
                <a:lnTo>
                  <a:pt x="377295" y="453649"/>
                </a:lnTo>
                <a:lnTo>
                  <a:pt x="371545" y="459183"/>
                </a:lnTo>
                <a:lnTo>
                  <a:pt x="357536" y="467873"/>
                </a:lnTo>
                <a:lnTo>
                  <a:pt x="349800" y="471523"/>
                </a:lnTo>
                <a:lnTo>
                  <a:pt x="341785" y="474910"/>
                </a:lnTo>
                <a:lnTo>
                  <a:pt x="333585" y="478120"/>
                </a:lnTo>
                <a:lnTo>
                  <a:pt x="325260" y="481212"/>
                </a:lnTo>
                <a:lnTo>
                  <a:pt x="316852" y="483274"/>
                </a:lnTo>
                <a:lnTo>
                  <a:pt x="308390" y="484648"/>
                </a:lnTo>
                <a:lnTo>
                  <a:pt x="299891" y="485564"/>
                </a:lnTo>
                <a:lnTo>
                  <a:pt x="285367" y="489123"/>
                </a:lnTo>
                <a:lnTo>
                  <a:pt x="278827" y="491405"/>
                </a:lnTo>
                <a:lnTo>
                  <a:pt x="268753" y="493879"/>
                </a:lnTo>
                <a:lnTo>
                  <a:pt x="256321" y="496481"/>
                </a:lnTo>
                <a:lnTo>
                  <a:pt x="242318" y="499168"/>
                </a:lnTo>
                <a:lnTo>
                  <a:pt x="230125" y="500959"/>
                </a:lnTo>
                <a:lnTo>
                  <a:pt x="219139" y="502154"/>
                </a:lnTo>
                <a:lnTo>
                  <a:pt x="208958" y="502950"/>
                </a:lnTo>
                <a:lnTo>
                  <a:pt x="200265" y="502528"/>
                </a:lnTo>
                <a:lnTo>
                  <a:pt x="177977" y="498336"/>
                </a:lnTo>
                <a:lnTo>
                  <a:pt x="170086" y="497547"/>
                </a:lnTo>
                <a:lnTo>
                  <a:pt x="161969" y="497021"/>
                </a:lnTo>
                <a:lnTo>
                  <a:pt x="153699" y="495718"/>
                </a:lnTo>
                <a:lnTo>
                  <a:pt x="145329" y="493897"/>
                </a:lnTo>
                <a:lnTo>
                  <a:pt x="136890" y="491730"/>
                </a:lnTo>
                <a:lnTo>
                  <a:pt x="122435" y="489323"/>
                </a:lnTo>
                <a:lnTo>
                  <a:pt x="109661" y="487300"/>
                </a:lnTo>
                <a:lnTo>
                  <a:pt x="97633" y="483227"/>
                </a:lnTo>
                <a:lnTo>
                  <a:pt x="88901" y="478902"/>
                </a:lnTo>
                <a:lnTo>
                  <a:pt x="78318" y="473161"/>
                </a:lnTo>
                <a:lnTo>
                  <a:pt x="56715" y="461067"/>
                </a:lnTo>
                <a:lnTo>
                  <a:pt x="40764" y="452518"/>
                </a:lnTo>
                <a:lnTo>
                  <a:pt x="25625" y="442349"/>
                </a:lnTo>
                <a:lnTo>
                  <a:pt x="10798" y="430445"/>
                </a:lnTo>
                <a:lnTo>
                  <a:pt x="8151" y="429426"/>
                </a:lnTo>
                <a:lnTo>
                  <a:pt x="0" y="4188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15"/>
          <p:cNvSpPr/>
          <p:nvPr/>
        </p:nvSpPr>
        <p:spPr>
          <a:xfrm>
            <a:off x="7966709" y="3086515"/>
            <a:ext cx="461220" cy="470675"/>
          </a:xfrm>
          <a:custGeom>
            <a:avLst/>
            <a:gdLst/>
            <a:ahLst/>
            <a:cxnLst/>
            <a:rect l="0" t="0" r="0" b="0"/>
            <a:pathLst>
              <a:path w="461220" h="470675">
                <a:moveTo>
                  <a:pt x="0" y="111027"/>
                </a:moveTo>
                <a:lnTo>
                  <a:pt x="0" y="97375"/>
                </a:lnTo>
                <a:lnTo>
                  <a:pt x="953" y="92400"/>
                </a:lnTo>
                <a:lnTo>
                  <a:pt x="6844" y="79896"/>
                </a:lnTo>
                <a:lnTo>
                  <a:pt x="14623" y="65502"/>
                </a:lnTo>
                <a:lnTo>
                  <a:pt x="20152" y="58091"/>
                </a:lnTo>
                <a:lnTo>
                  <a:pt x="28325" y="51623"/>
                </a:lnTo>
                <a:lnTo>
                  <a:pt x="40211" y="43667"/>
                </a:lnTo>
                <a:lnTo>
                  <a:pt x="58194" y="30607"/>
                </a:lnTo>
                <a:lnTo>
                  <a:pt x="66420" y="25029"/>
                </a:lnTo>
                <a:lnTo>
                  <a:pt x="80638" y="16291"/>
                </a:lnTo>
                <a:lnTo>
                  <a:pt x="88048" y="13580"/>
                </a:lnTo>
                <a:lnTo>
                  <a:pt x="95846" y="11772"/>
                </a:lnTo>
                <a:lnTo>
                  <a:pt x="103903" y="10567"/>
                </a:lnTo>
                <a:lnTo>
                  <a:pt x="117934" y="6688"/>
                </a:lnTo>
                <a:lnTo>
                  <a:pt x="131473" y="2742"/>
                </a:lnTo>
                <a:lnTo>
                  <a:pt x="139084" y="1689"/>
                </a:lnTo>
                <a:lnTo>
                  <a:pt x="147016" y="988"/>
                </a:lnTo>
                <a:lnTo>
                  <a:pt x="160908" y="208"/>
                </a:lnTo>
                <a:lnTo>
                  <a:pt x="167279" y="0"/>
                </a:lnTo>
                <a:lnTo>
                  <a:pt x="179439" y="2310"/>
                </a:lnTo>
                <a:lnTo>
                  <a:pt x="192146" y="5558"/>
                </a:lnTo>
                <a:lnTo>
                  <a:pt x="199535" y="6424"/>
                </a:lnTo>
                <a:lnTo>
                  <a:pt x="207319" y="7002"/>
                </a:lnTo>
                <a:lnTo>
                  <a:pt x="221047" y="10184"/>
                </a:lnTo>
                <a:lnTo>
                  <a:pt x="227375" y="12366"/>
                </a:lnTo>
                <a:lnTo>
                  <a:pt x="232545" y="15725"/>
                </a:lnTo>
                <a:lnTo>
                  <a:pt x="245328" y="28603"/>
                </a:lnTo>
                <a:lnTo>
                  <a:pt x="255402" y="35659"/>
                </a:lnTo>
                <a:lnTo>
                  <a:pt x="263690" y="44510"/>
                </a:lnTo>
                <a:lnTo>
                  <a:pt x="271500" y="57651"/>
                </a:lnTo>
                <a:lnTo>
                  <a:pt x="276251" y="67823"/>
                </a:lnTo>
                <a:lnTo>
                  <a:pt x="281322" y="79367"/>
                </a:lnTo>
                <a:lnTo>
                  <a:pt x="284703" y="91826"/>
                </a:lnTo>
                <a:lnTo>
                  <a:pt x="286957" y="104894"/>
                </a:lnTo>
                <a:lnTo>
                  <a:pt x="288460" y="118368"/>
                </a:lnTo>
                <a:lnTo>
                  <a:pt x="289463" y="130209"/>
                </a:lnTo>
                <a:lnTo>
                  <a:pt x="290130" y="140960"/>
                </a:lnTo>
                <a:lnTo>
                  <a:pt x="290575" y="150985"/>
                </a:lnTo>
                <a:lnTo>
                  <a:pt x="289920" y="164335"/>
                </a:lnTo>
                <a:lnTo>
                  <a:pt x="288530" y="179903"/>
                </a:lnTo>
                <a:lnTo>
                  <a:pt x="286651" y="196950"/>
                </a:lnTo>
                <a:lnTo>
                  <a:pt x="283494" y="214029"/>
                </a:lnTo>
                <a:lnTo>
                  <a:pt x="279484" y="231130"/>
                </a:lnTo>
                <a:lnTo>
                  <a:pt x="270899" y="262514"/>
                </a:lnTo>
                <a:lnTo>
                  <a:pt x="263911" y="285987"/>
                </a:lnTo>
                <a:lnTo>
                  <a:pt x="257856" y="301962"/>
                </a:lnTo>
                <a:lnTo>
                  <a:pt x="240967" y="342572"/>
                </a:lnTo>
                <a:lnTo>
                  <a:pt x="233035" y="358735"/>
                </a:lnTo>
                <a:lnTo>
                  <a:pt x="225842" y="371416"/>
                </a:lnTo>
                <a:lnTo>
                  <a:pt x="219141" y="381775"/>
                </a:lnTo>
                <a:lnTo>
                  <a:pt x="212770" y="390585"/>
                </a:lnTo>
                <a:lnTo>
                  <a:pt x="206616" y="398364"/>
                </a:lnTo>
                <a:lnTo>
                  <a:pt x="194701" y="412088"/>
                </a:lnTo>
                <a:lnTo>
                  <a:pt x="183054" y="424537"/>
                </a:lnTo>
                <a:lnTo>
                  <a:pt x="171528" y="433880"/>
                </a:lnTo>
                <a:lnTo>
                  <a:pt x="160055" y="441207"/>
                </a:lnTo>
                <a:lnTo>
                  <a:pt x="148607" y="447639"/>
                </a:lnTo>
                <a:lnTo>
                  <a:pt x="137168" y="453672"/>
                </a:lnTo>
                <a:lnTo>
                  <a:pt x="126686" y="458576"/>
                </a:lnTo>
                <a:lnTo>
                  <a:pt x="114478" y="462290"/>
                </a:lnTo>
                <a:lnTo>
                  <a:pt x="104537" y="466534"/>
                </a:lnTo>
                <a:lnTo>
                  <a:pt x="93768" y="469055"/>
                </a:lnTo>
                <a:lnTo>
                  <a:pt x="79537" y="470474"/>
                </a:lnTo>
                <a:lnTo>
                  <a:pt x="75885" y="470674"/>
                </a:lnTo>
                <a:lnTo>
                  <a:pt x="61666" y="468355"/>
                </a:lnTo>
                <a:lnTo>
                  <a:pt x="52541" y="466403"/>
                </a:lnTo>
                <a:lnTo>
                  <a:pt x="46457" y="464150"/>
                </a:lnTo>
                <a:lnTo>
                  <a:pt x="42402" y="461695"/>
                </a:lnTo>
                <a:lnTo>
                  <a:pt x="35991" y="456427"/>
                </a:lnTo>
                <a:lnTo>
                  <a:pt x="22624" y="448106"/>
                </a:lnTo>
                <a:lnTo>
                  <a:pt x="15452" y="442450"/>
                </a:lnTo>
                <a:lnTo>
                  <a:pt x="9091" y="434221"/>
                </a:lnTo>
                <a:lnTo>
                  <a:pt x="4041" y="425167"/>
                </a:lnTo>
                <a:lnTo>
                  <a:pt x="1796" y="417967"/>
                </a:lnTo>
                <a:lnTo>
                  <a:pt x="2150" y="413761"/>
                </a:lnTo>
                <a:lnTo>
                  <a:pt x="6246" y="399693"/>
                </a:lnTo>
                <a:lnTo>
                  <a:pt x="7539" y="392358"/>
                </a:lnTo>
                <a:lnTo>
                  <a:pt x="8837" y="390021"/>
                </a:lnTo>
                <a:lnTo>
                  <a:pt x="10653" y="388463"/>
                </a:lnTo>
                <a:lnTo>
                  <a:pt x="24965" y="381412"/>
                </a:lnTo>
                <a:lnTo>
                  <a:pt x="40630" y="373598"/>
                </a:lnTo>
                <a:lnTo>
                  <a:pt x="51713" y="370600"/>
                </a:lnTo>
                <a:lnTo>
                  <a:pt x="65846" y="369268"/>
                </a:lnTo>
                <a:lnTo>
                  <a:pt x="88003" y="368676"/>
                </a:lnTo>
                <a:lnTo>
                  <a:pt x="118150" y="368343"/>
                </a:lnTo>
                <a:lnTo>
                  <a:pt x="127345" y="369248"/>
                </a:lnTo>
                <a:lnTo>
                  <a:pt x="136332" y="370804"/>
                </a:lnTo>
                <a:lnTo>
                  <a:pt x="145181" y="372794"/>
                </a:lnTo>
                <a:lnTo>
                  <a:pt x="154889" y="374121"/>
                </a:lnTo>
                <a:lnTo>
                  <a:pt x="165173" y="375006"/>
                </a:lnTo>
                <a:lnTo>
                  <a:pt x="175838" y="375595"/>
                </a:lnTo>
                <a:lnTo>
                  <a:pt x="185806" y="376941"/>
                </a:lnTo>
                <a:lnTo>
                  <a:pt x="195309" y="378790"/>
                </a:lnTo>
                <a:lnTo>
                  <a:pt x="204500" y="380976"/>
                </a:lnTo>
                <a:lnTo>
                  <a:pt x="214438" y="382433"/>
                </a:lnTo>
                <a:lnTo>
                  <a:pt x="224875" y="383404"/>
                </a:lnTo>
                <a:lnTo>
                  <a:pt x="235642" y="384052"/>
                </a:lnTo>
                <a:lnTo>
                  <a:pt x="249487" y="385436"/>
                </a:lnTo>
                <a:lnTo>
                  <a:pt x="282651" y="389514"/>
                </a:lnTo>
                <a:lnTo>
                  <a:pt x="297972" y="390983"/>
                </a:lnTo>
                <a:lnTo>
                  <a:pt x="311996" y="391962"/>
                </a:lnTo>
                <a:lnTo>
                  <a:pt x="325155" y="392614"/>
                </a:lnTo>
                <a:lnTo>
                  <a:pt x="336785" y="392097"/>
                </a:lnTo>
                <a:lnTo>
                  <a:pt x="347396" y="390800"/>
                </a:lnTo>
                <a:lnTo>
                  <a:pt x="357328" y="388982"/>
                </a:lnTo>
                <a:lnTo>
                  <a:pt x="371569" y="387770"/>
                </a:lnTo>
                <a:lnTo>
                  <a:pt x="388683" y="386963"/>
                </a:lnTo>
                <a:lnTo>
                  <a:pt x="407713" y="386424"/>
                </a:lnTo>
                <a:lnTo>
                  <a:pt x="422303" y="385113"/>
                </a:lnTo>
                <a:lnTo>
                  <a:pt x="433937" y="383286"/>
                </a:lnTo>
                <a:lnTo>
                  <a:pt x="457192" y="378061"/>
                </a:lnTo>
                <a:lnTo>
                  <a:pt x="459099" y="376680"/>
                </a:lnTo>
                <a:lnTo>
                  <a:pt x="460371" y="374806"/>
                </a:lnTo>
                <a:lnTo>
                  <a:pt x="461219" y="372605"/>
                </a:lnTo>
                <a:lnTo>
                  <a:pt x="460832" y="372090"/>
                </a:lnTo>
                <a:lnTo>
                  <a:pt x="459623" y="372699"/>
                </a:lnTo>
                <a:lnTo>
                  <a:pt x="457862" y="374057"/>
                </a:lnTo>
                <a:lnTo>
                  <a:pt x="450827" y="375567"/>
                </a:lnTo>
                <a:lnTo>
                  <a:pt x="446285" y="375970"/>
                </a:lnTo>
                <a:lnTo>
                  <a:pt x="442303" y="377190"/>
                </a:lnTo>
                <a:lnTo>
                  <a:pt x="438697" y="378957"/>
                </a:lnTo>
                <a:lnTo>
                  <a:pt x="420053" y="3939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16"/>
          <p:cNvSpPr/>
          <p:nvPr/>
        </p:nvSpPr>
        <p:spPr>
          <a:xfrm>
            <a:off x="3853006" y="4560570"/>
            <a:ext cx="349663" cy="693930"/>
          </a:xfrm>
          <a:custGeom>
            <a:avLst/>
            <a:gdLst/>
            <a:ahLst/>
            <a:cxnLst/>
            <a:rect l="0" t="0" r="0" b="0"/>
            <a:pathLst>
              <a:path w="349663" h="693930">
                <a:moveTo>
                  <a:pt x="7476" y="0"/>
                </a:moveTo>
                <a:lnTo>
                  <a:pt x="1585" y="12735"/>
                </a:lnTo>
                <a:lnTo>
                  <a:pt x="95" y="19312"/>
                </a:lnTo>
                <a:lnTo>
                  <a:pt x="3808" y="37472"/>
                </a:lnTo>
                <a:lnTo>
                  <a:pt x="6389" y="51848"/>
                </a:lnTo>
                <a:lnTo>
                  <a:pt x="4453" y="61461"/>
                </a:lnTo>
                <a:lnTo>
                  <a:pt x="1370" y="72083"/>
                </a:lnTo>
                <a:lnTo>
                  <a:pt x="0" y="83154"/>
                </a:lnTo>
                <a:lnTo>
                  <a:pt x="587" y="96394"/>
                </a:lnTo>
                <a:lnTo>
                  <a:pt x="3779" y="136504"/>
                </a:lnTo>
                <a:lnTo>
                  <a:pt x="5964" y="152915"/>
                </a:lnTo>
                <a:lnTo>
                  <a:pt x="8373" y="165760"/>
                </a:lnTo>
                <a:lnTo>
                  <a:pt x="12637" y="185113"/>
                </a:lnTo>
                <a:lnTo>
                  <a:pt x="15990" y="205766"/>
                </a:lnTo>
                <a:lnTo>
                  <a:pt x="20150" y="214642"/>
                </a:lnTo>
                <a:lnTo>
                  <a:pt x="27847" y="224993"/>
                </a:lnTo>
                <a:lnTo>
                  <a:pt x="33439" y="229053"/>
                </a:lnTo>
                <a:lnTo>
                  <a:pt x="40978" y="233664"/>
                </a:lnTo>
                <a:lnTo>
                  <a:pt x="49813" y="238644"/>
                </a:lnTo>
                <a:lnTo>
                  <a:pt x="56655" y="242916"/>
                </a:lnTo>
                <a:lnTo>
                  <a:pt x="66798" y="250202"/>
                </a:lnTo>
                <a:lnTo>
                  <a:pt x="77022" y="256616"/>
                </a:lnTo>
                <a:lnTo>
                  <a:pt x="86963" y="261689"/>
                </a:lnTo>
                <a:lnTo>
                  <a:pt x="94556" y="263944"/>
                </a:lnTo>
                <a:lnTo>
                  <a:pt x="98867" y="263592"/>
                </a:lnTo>
                <a:lnTo>
                  <a:pt x="108737" y="260662"/>
                </a:lnTo>
                <a:lnTo>
                  <a:pt x="116933" y="258724"/>
                </a:lnTo>
                <a:lnTo>
                  <a:pt x="120453" y="258208"/>
                </a:lnTo>
                <a:lnTo>
                  <a:pt x="129443" y="255094"/>
                </a:lnTo>
                <a:lnTo>
                  <a:pt x="139788" y="250535"/>
                </a:lnTo>
                <a:lnTo>
                  <a:pt x="150737" y="245333"/>
                </a:lnTo>
                <a:lnTo>
                  <a:pt x="155371" y="241660"/>
                </a:lnTo>
                <a:lnTo>
                  <a:pt x="163059" y="232499"/>
                </a:lnTo>
                <a:lnTo>
                  <a:pt x="172743" y="221183"/>
                </a:lnTo>
                <a:lnTo>
                  <a:pt x="177661" y="212225"/>
                </a:lnTo>
                <a:lnTo>
                  <a:pt x="183798" y="199586"/>
                </a:lnTo>
                <a:lnTo>
                  <a:pt x="201007" y="162641"/>
                </a:lnTo>
                <a:lnTo>
                  <a:pt x="215355" y="133091"/>
                </a:lnTo>
                <a:lnTo>
                  <a:pt x="218929" y="120746"/>
                </a:lnTo>
                <a:lnTo>
                  <a:pt x="222423" y="105100"/>
                </a:lnTo>
                <a:lnTo>
                  <a:pt x="226021" y="92927"/>
                </a:lnTo>
                <a:lnTo>
                  <a:pt x="230325" y="79096"/>
                </a:lnTo>
                <a:lnTo>
                  <a:pt x="235108" y="58649"/>
                </a:lnTo>
                <a:lnTo>
                  <a:pt x="237233" y="43211"/>
                </a:lnTo>
                <a:lnTo>
                  <a:pt x="239382" y="23809"/>
                </a:lnTo>
                <a:lnTo>
                  <a:pt x="243261" y="11852"/>
                </a:lnTo>
                <a:lnTo>
                  <a:pt x="245628" y="7901"/>
                </a:lnTo>
                <a:lnTo>
                  <a:pt x="248159" y="5267"/>
                </a:lnTo>
                <a:lnTo>
                  <a:pt x="250798" y="3511"/>
                </a:lnTo>
                <a:lnTo>
                  <a:pt x="253511" y="3293"/>
                </a:lnTo>
                <a:lnTo>
                  <a:pt x="256272" y="4100"/>
                </a:lnTo>
                <a:lnTo>
                  <a:pt x="261880" y="7537"/>
                </a:lnTo>
                <a:lnTo>
                  <a:pt x="270391" y="14827"/>
                </a:lnTo>
                <a:lnTo>
                  <a:pt x="276092" y="20242"/>
                </a:lnTo>
                <a:lnTo>
                  <a:pt x="284341" y="35984"/>
                </a:lnTo>
                <a:lnTo>
                  <a:pt x="293405" y="55998"/>
                </a:lnTo>
                <a:lnTo>
                  <a:pt x="300608" y="71243"/>
                </a:lnTo>
                <a:lnTo>
                  <a:pt x="306985" y="86908"/>
                </a:lnTo>
                <a:lnTo>
                  <a:pt x="310018" y="95086"/>
                </a:lnTo>
                <a:lnTo>
                  <a:pt x="314898" y="111016"/>
                </a:lnTo>
                <a:lnTo>
                  <a:pt x="327941" y="156656"/>
                </a:lnTo>
                <a:lnTo>
                  <a:pt x="333514" y="180637"/>
                </a:lnTo>
                <a:lnTo>
                  <a:pt x="338182" y="204244"/>
                </a:lnTo>
                <a:lnTo>
                  <a:pt x="342247" y="227603"/>
                </a:lnTo>
                <a:lnTo>
                  <a:pt x="344956" y="251748"/>
                </a:lnTo>
                <a:lnTo>
                  <a:pt x="346763" y="276417"/>
                </a:lnTo>
                <a:lnTo>
                  <a:pt x="347968" y="301435"/>
                </a:lnTo>
                <a:lnTo>
                  <a:pt x="349306" y="359713"/>
                </a:lnTo>
                <a:lnTo>
                  <a:pt x="349662" y="391256"/>
                </a:lnTo>
                <a:lnTo>
                  <a:pt x="348947" y="416095"/>
                </a:lnTo>
                <a:lnTo>
                  <a:pt x="347519" y="436464"/>
                </a:lnTo>
                <a:lnTo>
                  <a:pt x="345614" y="453853"/>
                </a:lnTo>
                <a:lnTo>
                  <a:pt x="343392" y="469257"/>
                </a:lnTo>
                <a:lnTo>
                  <a:pt x="340957" y="483335"/>
                </a:lnTo>
                <a:lnTo>
                  <a:pt x="338381" y="496531"/>
                </a:lnTo>
                <a:lnTo>
                  <a:pt x="332980" y="521352"/>
                </a:lnTo>
                <a:lnTo>
                  <a:pt x="330206" y="533305"/>
                </a:lnTo>
                <a:lnTo>
                  <a:pt x="324584" y="554207"/>
                </a:lnTo>
                <a:lnTo>
                  <a:pt x="317958" y="573022"/>
                </a:lnTo>
                <a:lnTo>
                  <a:pt x="308663" y="590909"/>
                </a:lnTo>
                <a:lnTo>
                  <a:pt x="298182" y="608383"/>
                </a:lnTo>
                <a:lnTo>
                  <a:pt x="292720" y="617044"/>
                </a:lnTo>
                <a:lnTo>
                  <a:pt x="287174" y="624723"/>
                </a:lnTo>
                <a:lnTo>
                  <a:pt x="281571" y="631746"/>
                </a:lnTo>
                <a:lnTo>
                  <a:pt x="275931" y="638334"/>
                </a:lnTo>
                <a:lnTo>
                  <a:pt x="270266" y="644631"/>
                </a:lnTo>
                <a:lnTo>
                  <a:pt x="258892" y="656707"/>
                </a:lnTo>
                <a:lnTo>
                  <a:pt x="250026" y="668425"/>
                </a:lnTo>
                <a:lnTo>
                  <a:pt x="246329" y="674217"/>
                </a:lnTo>
                <a:lnTo>
                  <a:pt x="241006" y="678077"/>
                </a:lnTo>
                <a:lnTo>
                  <a:pt x="234600" y="680651"/>
                </a:lnTo>
                <a:lnTo>
                  <a:pt x="199236" y="689333"/>
                </a:lnTo>
                <a:lnTo>
                  <a:pt x="190561" y="691013"/>
                </a:lnTo>
                <a:lnTo>
                  <a:pt x="182873" y="692133"/>
                </a:lnTo>
                <a:lnTo>
                  <a:pt x="175843" y="692879"/>
                </a:lnTo>
                <a:lnTo>
                  <a:pt x="169251" y="693377"/>
                </a:lnTo>
                <a:lnTo>
                  <a:pt x="162950" y="693709"/>
                </a:lnTo>
                <a:lnTo>
                  <a:pt x="156846" y="693929"/>
                </a:lnTo>
                <a:lnTo>
                  <a:pt x="149919" y="693125"/>
                </a:lnTo>
                <a:lnTo>
                  <a:pt x="142443" y="691636"/>
                </a:lnTo>
                <a:lnTo>
                  <a:pt x="134601" y="689690"/>
                </a:lnTo>
                <a:lnTo>
                  <a:pt x="127468" y="687441"/>
                </a:lnTo>
                <a:lnTo>
                  <a:pt x="120809" y="684989"/>
                </a:lnTo>
                <a:lnTo>
                  <a:pt x="114464" y="682402"/>
                </a:lnTo>
                <a:lnTo>
                  <a:pt x="108328" y="680677"/>
                </a:lnTo>
                <a:lnTo>
                  <a:pt x="102333" y="679527"/>
                </a:lnTo>
                <a:lnTo>
                  <a:pt x="96432" y="678760"/>
                </a:lnTo>
                <a:lnTo>
                  <a:pt x="90592" y="676344"/>
                </a:lnTo>
                <a:lnTo>
                  <a:pt x="84794" y="672828"/>
                </a:lnTo>
                <a:lnTo>
                  <a:pt x="79024" y="668580"/>
                </a:lnTo>
                <a:lnTo>
                  <a:pt x="73272" y="665748"/>
                </a:lnTo>
                <a:lnTo>
                  <a:pt x="67532" y="663859"/>
                </a:lnTo>
                <a:lnTo>
                  <a:pt x="61801" y="662600"/>
                </a:lnTo>
                <a:lnTo>
                  <a:pt x="56075" y="660808"/>
                </a:lnTo>
                <a:lnTo>
                  <a:pt x="50353" y="658661"/>
                </a:lnTo>
                <a:lnTo>
                  <a:pt x="44633" y="656277"/>
                </a:lnTo>
                <a:lnTo>
                  <a:pt x="40820" y="653735"/>
                </a:lnTo>
                <a:lnTo>
                  <a:pt x="38278" y="651089"/>
                </a:lnTo>
                <a:lnTo>
                  <a:pt x="32160" y="642813"/>
                </a:lnTo>
                <a:lnTo>
                  <a:pt x="24621" y="6343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17"/>
          <p:cNvSpPr/>
          <p:nvPr/>
        </p:nvSpPr>
        <p:spPr>
          <a:xfrm>
            <a:off x="4417695" y="4603432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0"/>
                </a:moveTo>
                <a:lnTo>
                  <a:pt x="252374" y="0"/>
                </a:lnTo>
                <a:lnTo>
                  <a:pt x="265404" y="953"/>
                </a:lnTo>
                <a:lnTo>
                  <a:pt x="279806" y="2540"/>
                </a:lnTo>
                <a:lnTo>
                  <a:pt x="295122" y="4551"/>
                </a:lnTo>
                <a:lnTo>
                  <a:pt x="305333" y="6844"/>
                </a:lnTo>
                <a:lnTo>
                  <a:pt x="312140" y="9325"/>
                </a:lnTo>
                <a:lnTo>
                  <a:pt x="325755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18"/>
          <p:cNvSpPr/>
          <p:nvPr/>
        </p:nvSpPr>
        <p:spPr>
          <a:xfrm>
            <a:off x="4451984" y="4740592"/>
            <a:ext cx="360046" cy="42863"/>
          </a:xfrm>
          <a:custGeom>
            <a:avLst/>
            <a:gdLst/>
            <a:ahLst/>
            <a:cxnLst/>
            <a:rect l="0" t="0" r="0" b="0"/>
            <a:pathLst>
              <a:path w="360046" h="42863">
                <a:moveTo>
                  <a:pt x="0" y="0"/>
                </a:moveTo>
                <a:lnTo>
                  <a:pt x="13653" y="0"/>
                </a:lnTo>
                <a:lnTo>
                  <a:pt x="22437" y="953"/>
                </a:lnTo>
                <a:lnTo>
                  <a:pt x="33056" y="2540"/>
                </a:lnTo>
                <a:lnTo>
                  <a:pt x="44897" y="4551"/>
                </a:lnTo>
                <a:lnTo>
                  <a:pt x="54697" y="5891"/>
                </a:lnTo>
                <a:lnTo>
                  <a:pt x="63135" y="6785"/>
                </a:lnTo>
                <a:lnTo>
                  <a:pt x="70665" y="7381"/>
                </a:lnTo>
                <a:lnTo>
                  <a:pt x="78543" y="6825"/>
                </a:lnTo>
                <a:lnTo>
                  <a:pt x="86652" y="5503"/>
                </a:lnTo>
                <a:lnTo>
                  <a:pt x="94916" y="3669"/>
                </a:lnTo>
                <a:lnTo>
                  <a:pt x="103282" y="2446"/>
                </a:lnTo>
                <a:lnTo>
                  <a:pt x="111718" y="1630"/>
                </a:lnTo>
                <a:lnTo>
                  <a:pt x="120198" y="1087"/>
                </a:lnTo>
                <a:lnTo>
                  <a:pt x="128710" y="725"/>
                </a:lnTo>
                <a:lnTo>
                  <a:pt x="145788" y="322"/>
                </a:lnTo>
                <a:lnTo>
                  <a:pt x="171467" y="96"/>
                </a:lnTo>
                <a:lnTo>
                  <a:pt x="185749" y="1016"/>
                </a:lnTo>
                <a:lnTo>
                  <a:pt x="240139" y="5910"/>
                </a:lnTo>
                <a:lnTo>
                  <a:pt x="262621" y="7389"/>
                </a:lnTo>
                <a:lnTo>
                  <a:pt x="271284" y="8736"/>
                </a:lnTo>
                <a:lnTo>
                  <a:pt x="278964" y="10587"/>
                </a:lnTo>
                <a:lnTo>
                  <a:pt x="285988" y="12773"/>
                </a:lnTo>
                <a:lnTo>
                  <a:pt x="292577" y="15183"/>
                </a:lnTo>
                <a:lnTo>
                  <a:pt x="298874" y="17742"/>
                </a:lnTo>
                <a:lnTo>
                  <a:pt x="304977" y="20401"/>
                </a:lnTo>
                <a:lnTo>
                  <a:pt x="316838" y="25894"/>
                </a:lnTo>
                <a:lnTo>
                  <a:pt x="322668" y="28693"/>
                </a:lnTo>
                <a:lnTo>
                  <a:pt x="328459" y="30559"/>
                </a:lnTo>
                <a:lnTo>
                  <a:pt x="334226" y="31803"/>
                </a:lnTo>
                <a:lnTo>
                  <a:pt x="339975" y="32632"/>
                </a:lnTo>
                <a:lnTo>
                  <a:pt x="344760" y="34137"/>
                </a:lnTo>
                <a:lnTo>
                  <a:pt x="348903" y="36093"/>
                </a:lnTo>
                <a:lnTo>
                  <a:pt x="360045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19"/>
          <p:cNvSpPr/>
          <p:nvPr/>
        </p:nvSpPr>
        <p:spPr>
          <a:xfrm>
            <a:off x="5180647" y="4354829"/>
            <a:ext cx="17146" cy="522924"/>
          </a:xfrm>
          <a:custGeom>
            <a:avLst/>
            <a:gdLst/>
            <a:ahLst/>
            <a:cxnLst/>
            <a:rect l="0" t="0" r="0" b="0"/>
            <a:pathLst>
              <a:path w="17146" h="522924">
                <a:moveTo>
                  <a:pt x="0" y="0"/>
                </a:moveTo>
                <a:lnTo>
                  <a:pt x="0" y="72998"/>
                </a:lnTo>
                <a:lnTo>
                  <a:pt x="953" y="95338"/>
                </a:lnTo>
                <a:lnTo>
                  <a:pt x="6785" y="181851"/>
                </a:lnTo>
                <a:lnTo>
                  <a:pt x="7778" y="208458"/>
                </a:lnTo>
                <a:lnTo>
                  <a:pt x="8337" y="244857"/>
                </a:lnTo>
                <a:lnTo>
                  <a:pt x="8542" y="380143"/>
                </a:lnTo>
                <a:lnTo>
                  <a:pt x="9504" y="416306"/>
                </a:lnTo>
                <a:lnTo>
                  <a:pt x="11099" y="446131"/>
                </a:lnTo>
                <a:lnTo>
                  <a:pt x="17145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20"/>
          <p:cNvSpPr/>
          <p:nvPr/>
        </p:nvSpPr>
        <p:spPr>
          <a:xfrm>
            <a:off x="5476101" y="4277677"/>
            <a:ext cx="253187" cy="617221"/>
          </a:xfrm>
          <a:custGeom>
            <a:avLst/>
            <a:gdLst/>
            <a:ahLst/>
            <a:cxnLst/>
            <a:rect l="0" t="0" r="0" b="0"/>
            <a:pathLst>
              <a:path w="253187" h="617221">
                <a:moveTo>
                  <a:pt x="253186" y="0"/>
                </a:moveTo>
                <a:lnTo>
                  <a:pt x="239533" y="0"/>
                </a:lnTo>
                <a:lnTo>
                  <a:pt x="234559" y="952"/>
                </a:lnTo>
                <a:lnTo>
                  <a:pt x="230291" y="2540"/>
                </a:lnTo>
                <a:lnTo>
                  <a:pt x="226493" y="4551"/>
                </a:lnTo>
                <a:lnTo>
                  <a:pt x="219732" y="11865"/>
                </a:lnTo>
                <a:lnTo>
                  <a:pt x="216596" y="16482"/>
                </a:lnTo>
                <a:lnTo>
                  <a:pt x="209743" y="25276"/>
                </a:lnTo>
                <a:lnTo>
                  <a:pt x="189428" y="50286"/>
                </a:lnTo>
                <a:lnTo>
                  <a:pt x="180201" y="62099"/>
                </a:lnTo>
                <a:lnTo>
                  <a:pt x="172144" y="72832"/>
                </a:lnTo>
                <a:lnTo>
                  <a:pt x="101037" y="170982"/>
                </a:lnTo>
                <a:lnTo>
                  <a:pt x="90793" y="187331"/>
                </a:lnTo>
                <a:lnTo>
                  <a:pt x="80154" y="205850"/>
                </a:lnTo>
                <a:lnTo>
                  <a:pt x="69251" y="225816"/>
                </a:lnTo>
                <a:lnTo>
                  <a:pt x="61030" y="242936"/>
                </a:lnTo>
                <a:lnTo>
                  <a:pt x="54597" y="258160"/>
                </a:lnTo>
                <a:lnTo>
                  <a:pt x="49356" y="272120"/>
                </a:lnTo>
                <a:lnTo>
                  <a:pt x="43957" y="285235"/>
                </a:lnTo>
                <a:lnTo>
                  <a:pt x="38452" y="297789"/>
                </a:lnTo>
                <a:lnTo>
                  <a:pt x="32878" y="309969"/>
                </a:lnTo>
                <a:lnTo>
                  <a:pt x="26304" y="328566"/>
                </a:lnTo>
                <a:lnTo>
                  <a:pt x="19064" y="351442"/>
                </a:lnTo>
                <a:lnTo>
                  <a:pt x="11380" y="377169"/>
                </a:lnTo>
                <a:lnTo>
                  <a:pt x="6257" y="397179"/>
                </a:lnTo>
                <a:lnTo>
                  <a:pt x="2842" y="413376"/>
                </a:lnTo>
                <a:lnTo>
                  <a:pt x="565" y="427031"/>
                </a:lnTo>
                <a:lnTo>
                  <a:pt x="0" y="438040"/>
                </a:lnTo>
                <a:lnTo>
                  <a:pt x="1911" y="455353"/>
                </a:lnTo>
                <a:lnTo>
                  <a:pt x="8343" y="489461"/>
                </a:lnTo>
                <a:lnTo>
                  <a:pt x="16097" y="508368"/>
                </a:lnTo>
                <a:lnTo>
                  <a:pt x="20832" y="516077"/>
                </a:lnTo>
                <a:lnTo>
                  <a:pt x="25893" y="525027"/>
                </a:lnTo>
                <a:lnTo>
                  <a:pt x="36597" y="545130"/>
                </a:lnTo>
                <a:lnTo>
                  <a:pt x="42119" y="552968"/>
                </a:lnTo>
                <a:lnTo>
                  <a:pt x="47704" y="559145"/>
                </a:lnTo>
                <a:lnTo>
                  <a:pt x="53333" y="564216"/>
                </a:lnTo>
                <a:lnTo>
                  <a:pt x="64667" y="574930"/>
                </a:lnTo>
                <a:lnTo>
                  <a:pt x="82915" y="592780"/>
                </a:lnTo>
                <a:lnTo>
                  <a:pt x="87285" y="596164"/>
                </a:lnTo>
                <a:lnTo>
                  <a:pt x="92103" y="599373"/>
                </a:lnTo>
                <a:lnTo>
                  <a:pt x="97220" y="602465"/>
                </a:lnTo>
                <a:lnTo>
                  <a:pt x="103489" y="605478"/>
                </a:lnTo>
                <a:lnTo>
                  <a:pt x="110525" y="608439"/>
                </a:lnTo>
                <a:lnTo>
                  <a:pt x="118074" y="611367"/>
                </a:lnTo>
                <a:lnTo>
                  <a:pt x="125011" y="613318"/>
                </a:lnTo>
                <a:lnTo>
                  <a:pt x="131541" y="614618"/>
                </a:lnTo>
                <a:lnTo>
                  <a:pt x="137799" y="615485"/>
                </a:lnTo>
                <a:lnTo>
                  <a:pt x="142925" y="616064"/>
                </a:lnTo>
                <a:lnTo>
                  <a:pt x="147293" y="616449"/>
                </a:lnTo>
                <a:lnTo>
                  <a:pt x="184606" y="617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21"/>
          <p:cNvSpPr/>
          <p:nvPr/>
        </p:nvSpPr>
        <p:spPr>
          <a:xfrm>
            <a:off x="5669279" y="4500562"/>
            <a:ext cx="308612" cy="300039"/>
          </a:xfrm>
          <a:custGeom>
            <a:avLst/>
            <a:gdLst/>
            <a:ahLst/>
            <a:cxnLst/>
            <a:rect l="0" t="0" r="0" b="0"/>
            <a:pathLst>
              <a:path w="308612" h="300039">
                <a:moveTo>
                  <a:pt x="0" y="0"/>
                </a:moveTo>
                <a:lnTo>
                  <a:pt x="13653" y="4551"/>
                </a:lnTo>
                <a:lnTo>
                  <a:pt x="18627" y="7797"/>
                </a:lnTo>
                <a:lnTo>
                  <a:pt x="26694" y="16483"/>
                </a:lnTo>
                <a:lnTo>
                  <a:pt x="35995" y="24153"/>
                </a:lnTo>
                <a:lnTo>
                  <a:pt x="41142" y="27532"/>
                </a:lnTo>
                <a:lnTo>
                  <a:pt x="49401" y="36367"/>
                </a:lnTo>
                <a:lnTo>
                  <a:pt x="52936" y="41390"/>
                </a:lnTo>
                <a:lnTo>
                  <a:pt x="57198" y="46643"/>
                </a:lnTo>
                <a:lnTo>
                  <a:pt x="61945" y="52050"/>
                </a:lnTo>
                <a:lnTo>
                  <a:pt x="67015" y="57560"/>
                </a:lnTo>
                <a:lnTo>
                  <a:pt x="77727" y="68763"/>
                </a:lnTo>
                <a:lnTo>
                  <a:pt x="83251" y="74417"/>
                </a:lnTo>
                <a:lnTo>
                  <a:pt x="88838" y="81044"/>
                </a:lnTo>
                <a:lnTo>
                  <a:pt x="94468" y="88319"/>
                </a:lnTo>
                <a:lnTo>
                  <a:pt x="100127" y="96027"/>
                </a:lnTo>
                <a:lnTo>
                  <a:pt x="105804" y="103070"/>
                </a:lnTo>
                <a:lnTo>
                  <a:pt x="111494" y="109672"/>
                </a:lnTo>
                <a:lnTo>
                  <a:pt x="117192" y="115977"/>
                </a:lnTo>
                <a:lnTo>
                  <a:pt x="122895" y="123038"/>
                </a:lnTo>
                <a:lnTo>
                  <a:pt x="128603" y="130602"/>
                </a:lnTo>
                <a:lnTo>
                  <a:pt x="134313" y="138504"/>
                </a:lnTo>
                <a:lnTo>
                  <a:pt x="140024" y="145676"/>
                </a:lnTo>
                <a:lnTo>
                  <a:pt x="145738" y="152362"/>
                </a:lnTo>
                <a:lnTo>
                  <a:pt x="160975" y="169634"/>
                </a:lnTo>
                <a:lnTo>
                  <a:pt x="197874" y="212081"/>
                </a:lnTo>
                <a:lnTo>
                  <a:pt x="215262" y="231101"/>
                </a:lnTo>
                <a:lnTo>
                  <a:pt x="235761" y="252519"/>
                </a:lnTo>
                <a:lnTo>
                  <a:pt x="249349" y="266379"/>
                </a:lnTo>
                <a:lnTo>
                  <a:pt x="258777" y="273331"/>
                </a:lnTo>
                <a:lnTo>
                  <a:pt x="268365" y="279595"/>
                </a:lnTo>
                <a:lnTo>
                  <a:pt x="275801" y="285555"/>
                </a:lnTo>
                <a:lnTo>
                  <a:pt x="282281" y="288839"/>
                </a:lnTo>
                <a:lnTo>
                  <a:pt x="289288" y="291250"/>
                </a:lnTo>
                <a:lnTo>
                  <a:pt x="293824" y="293227"/>
                </a:lnTo>
                <a:lnTo>
                  <a:pt x="308611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22"/>
          <p:cNvSpPr/>
          <p:nvPr/>
        </p:nvSpPr>
        <p:spPr>
          <a:xfrm>
            <a:off x="5729287" y="4491990"/>
            <a:ext cx="282893" cy="292878"/>
          </a:xfrm>
          <a:custGeom>
            <a:avLst/>
            <a:gdLst/>
            <a:ahLst/>
            <a:cxnLst/>
            <a:rect l="0" t="0" r="0" b="0"/>
            <a:pathLst>
              <a:path w="282893" h="292878">
                <a:moveTo>
                  <a:pt x="282892" y="0"/>
                </a:moveTo>
                <a:lnTo>
                  <a:pt x="264690" y="9101"/>
                </a:lnTo>
                <a:lnTo>
                  <a:pt x="257422" y="13688"/>
                </a:lnTo>
                <a:lnTo>
                  <a:pt x="250672" y="18650"/>
                </a:lnTo>
                <a:lnTo>
                  <a:pt x="244267" y="23863"/>
                </a:lnTo>
                <a:lnTo>
                  <a:pt x="235234" y="32102"/>
                </a:lnTo>
                <a:lnTo>
                  <a:pt x="212499" y="53955"/>
                </a:lnTo>
                <a:lnTo>
                  <a:pt x="199768" y="67402"/>
                </a:lnTo>
                <a:lnTo>
                  <a:pt x="186519" y="82082"/>
                </a:lnTo>
                <a:lnTo>
                  <a:pt x="172924" y="97584"/>
                </a:lnTo>
                <a:lnTo>
                  <a:pt x="99179" y="187664"/>
                </a:lnTo>
                <a:lnTo>
                  <a:pt x="78502" y="211786"/>
                </a:lnTo>
                <a:lnTo>
                  <a:pt x="62812" y="228821"/>
                </a:lnTo>
                <a:lnTo>
                  <a:pt x="50447" y="241130"/>
                </a:lnTo>
                <a:lnTo>
                  <a:pt x="41251" y="251241"/>
                </a:lnTo>
                <a:lnTo>
                  <a:pt x="34168" y="259886"/>
                </a:lnTo>
                <a:lnTo>
                  <a:pt x="28494" y="267555"/>
                </a:lnTo>
                <a:lnTo>
                  <a:pt x="23759" y="273619"/>
                </a:lnTo>
                <a:lnTo>
                  <a:pt x="19649" y="278616"/>
                </a:lnTo>
                <a:lnTo>
                  <a:pt x="15957" y="282899"/>
                </a:lnTo>
                <a:lnTo>
                  <a:pt x="12543" y="285754"/>
                </a:lnTo>
                <a:lnTo>
                  <a:pt x="3187" y="290725"/>
                </a:lnTo>
                <a:lnTo>
                  <a:pt x="220" y="292877"/>
                </a:lnTo>
                <a:lnTo>
                  <a:pt x="0" y="2914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23"/>
          <p:cNvSpPr/>
          <p:nvPr/>
        </p:nvSpPr>
        <p:spPr>
          <a:xfrm>
            <a:off x="6089332" y="4603432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55108" y="17145"/>
                </a:lnTo>
                <a:lnTo>
                  <a:pt x="70076" y="16193"/>
                </a:lnTo>
                <a:lnTo>
                  <a:pt x="205750" y="347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24"/>
          <p:cNvSpPr/>
          <p:nvPr/>
        </p:nvSpPr>
        <p:spPr>
          <a:xfrm>
            <a:off x="6363652" y="4432486"/>
            <a:ext cx="334329" cy="316463"/>
          </a:xfrm>
          <a:custGeom>
            <a:avLst/>
            <a:gdLst/>
            <a:ahLst/>
            <a:cxnLst/>
            <a:rect l="0" t="0" r="0" b="0"/>
            <a:pathLst>
              <a:path w="334329" h="316463">
                <a:moveTo>
                  <a:pt x="0" y="50931"/>
                </a:moveTo>
                <a:lnTo>
                  <a:pt x="4551" y="41830"/>
                </a:lnTo>
                <a:lnTo>
                  <a:pt x="9325" y="34821"/>
                </a:lnTo>
                <a:lnTo>
                  <a:pt x="11932" y="31619"/>
                </a:lnTo>
                <a:lnTo>
                  <a:pt x="19908" y="25520"/>
                </a:lnTo>
                <a:lnTo>
                  <a:pt x="29803" y="19635"/>
                </a:lnTo>
                <a:lnTo>
                  <a:pt x="40551" y="13844"/>
                </a:lnTo>
                <a:lnTo>
                  <a:pt x="57312" y="5229"/>
                </a:lnTo>
                <a:lnTo>
                  <a:pt x="63925" y="3318"/>
                </a:lnTo>
                <a:lnTo>
                  <a:pt x="71192" y="2044"/>
                </a:lnTo>
                <a:lnTo>
                  <a:pt x="78894" y="1195"/>
                </a:lnTo>
                <a:lnTo>
                  <a:pt x="87838" y="629"/>
                </a:lnTo>
                <a:lnTo>
                  <a:pt x="97612" y="251"/>
                </a:lnTo>
                <a:lnTo>
                  <a:pt x="107937" y="0"/>
                </a:lnTo>
                <a:lnTo>
                  <a:pt x="115773" y="784"/>
                </a:lnTo>
                <a:lnTo>
                  <a:pt x="121949" y="2260"/>
                </a:lnTo>
                <a:lnTo>
                  <a:pt x="132305" y="6439"/>
                </a:lnTo>
                <a:lnTo>
                  <a:pt x="143257" y="11472"/>
                </a:lnTo>
                <a:lnTo>
                  <a:pt x="151935" y="16884"/>
                </a:lnTo>
                <a:lnTo>
                  <a:pt x="155583" y="19661"/>
                </a:lnTo>
                <a:lnTo>
                  <a:pt x="158014" y="22464"/>
                </a:lnTo>
                <a:lnTo>
                  <a:pt x="159635" y="25286"/>
                </a:lnTo>
                <a:lnTo>
                  <a:pt x="160716" y="28119"/>
                </a:lnTo>
                <a:lnTo>
                  <a:pt x="161917" y="36347"/>
                </a:lnTo>
                <a:lnTo>
                  <a:pt x="162237" y="41209"/>
                </a:lnTo>
                <a:lnTo>
                  <a:pt x="162451" y="47307"/>
                </a:lnTo>
                <a:lnTo>
                  <a:pt x="162688" y="61703"/>
                </a:lnTo>
                <a:lnTo>
                  <a:pt x="161799" y="68590"/>
                </a:lnTo>
                <a:lnTo>
                  <a:pt x="160253" y="75086"/>
                </a:lnTo>
                <a:lnTo>
                  <a:pt x="158270" y="81322"/>
                </a:lnTo>
                <a:lnTo>
                  <a:pt x="155044" y="88336"/>
                </a:lnTo>
                <a:lnTo>
                  <a:pt x="150987" y="95871"/>
                </a:lnTo>
                <a:lnTo>
                  <a:pt x="146378" y="103751"/>
                </a:lnTo>
                <a:lnTo>
                  <a:pt x="142353" y="111862"/>
                </a:lnTo>
                <a:lnTo>
                  <a:pt x="138717" y="120126"/>
                </a:lnTo>
                <a:lnTo>
                  <a:pt x="135341" y="128494"/>
                </a:lnTo>
                <a:lnTo>
                  <a:pt x="131185" y="136930"/>
                </a:lnTo>
                <a:lnTo>
                  <a:pt x="126509" y="145411"/>
                </a:lnTo>
                <a:lnTo>
                  <a:pt x="121487" y="153922"/>
                </a:lnTo>
                <a:lnTo>
                  <a:pt x="105747" y="183700"/>
                </a:lnTo>
                <a:lnTo>
                  <a:pt x="78250" y="237600"/>
                </a:lnTo>
                <a:lnTo>
                  <a:pt x="74074" y="247767"/>
                </a:lnTo>
                <a:lnTo>
                  <a:pt x="70338" y="258355"/>
                </a:lnTo>
                <a:lnTo>
                  <a:pt x="66894" y="269224"/>
                </a:lnTo>
                <a:lnTo>
                  <a:pt x="64599" y="278374"/>
                </a:lnTo>
                <a:lnTo>
                  <a:pt x="63068" y="286380"/>
                </a:lnTo>
                <a:lnTo>
                  <a:pt x="62048" y="293622"/>
                </a:lnTo>
                <a:lnTo>
                  <a:pt x="61368" y="299403"/>
                </a:lnTo>
                <a:lnTo>
                  <a:pt x="60612" y="308365"/>
                </a:lnTo>
                <a:lnTo>
                  <a:pt x="61363" y="311137"/>
                </a:lnTo>
                <a:lnTo>
                  <a:pt x="62816" y="312984"/>
                </a:lnTo>
                <a:lnTo>
                  <a:pt x="64737" y="314216"/>
                </a:lnTo>
                <a:lnTo>
                  <a:pt x="71952" y="315584"/>
                </a:lnTo>
                <a:lnTo>
                  <a:pt x="80556" y="316192"/>
                </a:lnTo>
                <a:lnTo>
                  <a:pt x="87555" y="316462"/>
                </a:lnTo>
                <a:lnTo>
                  <a:pt x="96381" y="314043"/>
                </a:lnTo>
                <a:lnTo>
                  <a:pt x="106653" y="309792"/>
                </a:lnTo>
                <a:lnTo>
                  <a:pt x="117569" y="304728"/>
                </a:lnTo>
                <a:lnTo>
                  <a:pt x="123147" y="302997"/>
                </a:lnTo>
                <a:lnTo>
                  <a:pt x="128771" y="301842"/>
                </a:lnTo>
                <a:lnTo>
                  <a:pt x="134425" y="301073"/>
                </a:lnTo>
                <a:lnTo>
                  <a:pt x="141052" y="298655"/>
                </a:lnTo>
                <a:lnTo>
                  <a:pt x="148327" y="295137"/>
                </a:lnTo>
                <a:lnTo>
                  <a:pt x="163078" y="287102"/>
                </a:lnTo>
                <a:lnTo>
                  <a:pt x="175984" y="280356"/>
                </a:lnTo>
                <a:lnTo>
                  <a:pt x="183045" y="277224"/>
                </a:lnTo>
                <a:lnTo>
                  <a:pt x="190610" y="274183"/>
                </a:lnTo>
                <a:lnTo>
                  <a:pt x="206636" y="268264"/>
                </a:lnTo>
                <a:lnTo>
                  <a:pt x="223283" y="262458"/>
                </a:lnTo>
                <a:lnTo>
                  <a:pt x="245287" y="254163"/>
                </a:lnTo>
                <a:lnTo>
                  <a:pt x="257822" y="249284"/>
                </a:lnTo>
                <a:lnTo>
                  <a:pt x="286990" y="238783"/>
                </a:lnTo>
                <a:lnTo>
                  <a:pt x="334328" y="2223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25"/>
          <p:cNvSpPr/>
          <p:nvPr/>
        </p:nvSpPr>
        <p:spPr>
          <a:xfrm>
            <a:off x="6586537" y="4313026"/>
            <a:ext cx="265083" cy="513292"/>
          </a:xfrm>
          <a:custGeom>
            <a:avLst/>
            <a:gdLst/>
            <a:ahLst/>
            <a:cxnLst/>
            <a:rect l="0" t="0" r="0" b="0"/>
            <a:pathLst>
              <a:path w="265083" h="513292">
                <a:moveTo>
                  <a:pt x="0" y="24659"/>
                </a:moveTo>
                <a:lnTo>
                  <a:pt x="9102" y="11006"/>
                </a:lnTo>
                <a:lnTo>
                  <a:pt x="13688" y="6984"/>
                </a:lnTo>
                <a:lnTo>
                  <a:pt x="18650" y="4303"/>
                </a:lnTo>
                <a:lnTo>
                  <a:pt x="23864" y="2516"/>
                </a:lnTo>
                <a:lnTo>
                  <a:pt x="29244" y="1324"/>
                </a:lnTo>
                <a:lnTo>
                  <a:pt x="34737" y="530"/>
                </a:lnTo>
                <a:lnTo>
                  <a:pt x="40302" y="0"/>
                </a:lnTo>
                <a:lnTo>
                  <a:pt x="46871" y="600"/>
                </a:lnTo>
                <a:lnTo>
                  <a:pt x="54107" y="1952"/>
                </a:lnTo>
                <a:lnTo>
                  <a:pt x="61789" y="3806"/>
                </a:lnTo>
                <a:lnTo>
                  <a:pt x="69768" y="5994"/>
                </a:lnTo>
                <a:lnTo>
                  <a:pt x="86253" y="10966"/>
                </a:lnTo>
                <a:lnTo>
                  <a:pt x="111599" y="19120"/>
                </a:lnTo>
                <a:lnTo>
                  <a:pt x="122024" y="23824"/>
                </a:lnTo>
                <a:lnTo>
                  <a:pt x="133737" y="29817"/>
                </a:lnTo>
                <a:lnTo>
                  <a:pt x="146308" y="36670"/>
                </a:lnTo>
                <a:lnTo>
                  <a:pt x="157546" y="44096"/>
                </a:lnTo>
                <a:lnTo>
                  <a:pt x="167896" y="51904"/>
                </a:lnTo>
                <a:lnTo>
                  <a:pt x="177653" y="59967"/>
                </a:lnTo>
                <a:lnTo>
                  <a:pt x="187016" y="68200"/>
                </a:lnTo>
                <a:lnTo>
                  <a:pt x="196115" y="76547"/>
                </a:lnTo>
                <a:lnTo>
                  <a:pt x="205038" y="84968"/>
                </a:lnTo>
                <a:lnTo>
                  <a:pt x="212892" y="94392"/>
                </a:lnTo>
                <a:lnTo>
                  <a:pt x="220033" y="104485"/>
                </a:lnTo>
                <a:lnTo>
                  <a:pt x="226699" y="115024"/>
                </a:lnTo>
                <a:lnTo>
                  <a:pt x="233048" y="125860"/>
                </a:lnTo>
                <a:lnTo>
                  <a:pt x="239185" y="136894"/>
                </a:lnTo>
                <a:lnTo>
                  <a:pt x="245182" y="148059"/>
                </a:lnTo>
                <a:lnTo>
                  <a:pt x="250132" y="159313"/>
                </a:lnTo>
                <a:lnTo>
                  <a:pt x="254384" y="170626"/>
                </a:lnTo>
                <a:lnTo>
                  <a:pt x="258173" y="181978"/>
                </a:lnTo>
                <a:lnTo>
                  <a:pt x="260697" y="194308"/>
                </a:lnTo>
                <a:lnTo>
                  <a:pt x="262381" y="207291"/>
                </a:lnTo>
                <a:lnTo>
                  <a:pt x="263503" y="220708"/>
                </a:lnTo>
                <a:lnTo>
                  <a:pt x="264251" y="234416"/>
                </a:lnTo>
                <a:lnTo>
                  <a:pt x="265082" y="262347"/>
                </a:lnTo>
                <a:lnTo>
                  <a:pt x="264351" y="275510"/>
                </a:lnTo>
                <a:lnTo>
                  <a:pt x="262912" y="288095"/>
                </a:lnTo>
                <a:lnTo>
                  <a:pt x="261000" y="300295"/>
                </a:lnTo>
                <a:lnTo>
                  <a:pt x="256335" y="326552"/>
                </a:lnTo>
                <a:lnTo>
                  <a:pt x="253758" y="340220"/>
                </a:lnTo>
                <a:lnTo>
                  <a:pt x="249182" y="356953"/>
                </a:lnTo>
                <a:lnTo>
                  <a:pt x="243274" y="375728"/>
                </a:lnTo>
                <a:lnTo>
                  <a:pt x="236477" y="395865"/>
                </a:lnTo>
                <a:lnTo>
                  <a:pt x="230994" y="413099"/>
                </a:lnTo>
                <a:lnTo>
                  <a:pt x="222362" y="442409"/>
                </a:lnTo>
                <a:lnTo>
                  <a:pt x="217774" y="453654"/>
                </a:lnTo>
                <a:lnTo>
                  <a:pt x="212809" y="463055"/>
                </a:lnTo>
                <a:lnTo>
                  <a:pt x="207596" y="471228"/>
                </a:lnTo>
                <a:lnTo>
                  <a:pt x="203167" y="478581"/>
                </a:lnTo>
                <a:lnTo>
                  <a:pt x="195707" y="491832"/>
                </a:lnTo>
                <a:lnTo>
                  <a:pt x="189216" y="501532"/>
                </a:lnTo>
                <a:lnTo>
                  <a:pt x="180022" y="513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26"/>
          <p:cNvSpPr/>
          <p:nvPr/>
        </p:nvSpPr>
        <p:spPr>
          <a:xfrm>
            <a:off x="7109459" y="4414837"/>
            <a:ext cx="34292" cy="342901"/>
          </a:xfrm>
          <a:custGeom>
            <a:avLst/>
            <a:gdLst/>
            <a:ahLst/>
            <a:cxnLst/>
            <a:rect l="0" t="0" r="0" b="0"/>
            <a:pathLst>
              <a:path w="34292" h="342901">
                <a:moveTo>
                  <a:pt x="0" y="0"/>
                </a:moveTo>
                <a:lnTo>
                  <a:pt x="4551" y="9102"/>
                </a:lnTo>
                <a:lnTo>
                  <a:pt x="6845" y="15593"/>
                </a:lnTo>
                <a:lnTo>
                  <a:pt x="9326" y="23730"/>
                </a:lnTo>
                <a:lnTo>
                  <a:pt x="11932" y="32965"/>
                </a:lnTo>
                <a:lnTo>
                  <a:pt x="14623" y="43885"/>
                </a:lnTo>
                <a:lnTo>
                  <a:pt x="20152" y="68717"/>
                </a:lnTo>
                <a:lnTo>
                  <a:pt x="22008" y="82959"/>
                </a:lnTo>
                <a:lnTo>
                  <a:pt x="23244" y="98168"/>
                </a:lnTo>
                <a:lnTo>
                  <a:pt x="24069" y="114023"/>
                </a:lnTo>
                <a:lnTo>
                  <a:pt x="25572" y="130308"/>
                </a:lnTo>
                <a:lnTo>
                  <a:pt x="27525" y="146879"/>
                </a:lnTo>
                <a:lnTo>
                  <a:pt x="29781" y="163642"/>
                </a:lnTo>
                <a:lnTo>
                  <a:pt x="31284" y="177675"/>
                </a:lnTo>
                <a:lnTo>
                  <a:pt x="32286" y="189888"/>
                </a:lnTo>
                <a:lnTo>
                  <a:pt x="32954" y="200887"/>
                </a:lnTo>
                <a:lnTo>
                  <a:pt x="33697" y="225808"/>
                </a:lnTo>
                <a:lnTo>
                  <a:pt x="34291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27"/>
          <p:cNvSpPr/>
          <p:nvPr/>
        </p:nvSpPr>
        <p:spPr>
          <a:xfrm>
            <a:off x="7006590" y="4569142"/>
            <a:ext cx="282893" cy="8574"/>
          </a:xfrm>
          <a:custGeom>
            <a:avLst/>
            <a:gdLst/>
            <a:ahLst/>
            <a:cxnLst/>
            <a:rect l="0" t="0" r="0" b="0"/>
            <a:pathLst>
              <a:path w="282893" h="8574">
                <a:moveTo>
                  <a:pt x="0" y="8573"/>
                </a:moveTo>
                <a:lnTo>
                  <a:pt x="69803" y="8573"/>
                </a:lnTo>
                <a:lnTo>
                  <a:pt x="121511" y="6033"/>
                </a:lnTo>
                <a:lnTo>
                  <a:pt x="183545" y="2681"/>
                </a:lnTo>
                <a:lnTo>
                  <a:pt x="257236" y="53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28"/>
          <p:cNvSpPr/>
          <p:nvPr/>
        </p:nvSpPr>
        <p:spPr>
          <a:xfrm>
            <a:off x="7332344" y="4354945"/>
            <a:ext cx="325217" cy="385634"/>
          </a:xfrm>
          <a:custGeom>
            <a:avLst/>
            <a:gdLst/>
            <a:ahLst/>
            <a:cxnLst/>
            <a:rect l="0" t="0" r="0" b="0"/>
            <a:pathLst>
              <a:path w="325217" h="385634">
                <a:moveTo>
                  <a:pt x="308611" y="17030"/>
                </a:moveTo>
                <a:lnTo>
                  <a:pt x="247319" y="17030"/>
                </a:lnTo>
                <a:lnTo>
                  <a:pt x="237269" y="17982"/>
                </a:lnTo>
                <a:lnTo>
                  <a:pt x="225807" y="19570"/>
                </a:lnTo>
                <a:lnTo>
                  <a:pt x="213403" y="21580"/>
                </a:lnTo>
                <a:lnTo>
                  <a:pt x="199419" y="21969"/>
                </a:lnTo>
                <a:lnTo>
                  <a:pt x="184381" y="21275"/>
                </a:lnTo>
                <a:lnTo>
                  <a:pt x="168641" y="19860"/>
                </a:lnTo>
                <a:lnTo>
                  <a:pt x="154337" y="17964"/>
                </a:lnTo>
                <a:lnTo>
                  <a:pt x="140992" y="15747"/>
                </a:lnTo>
                <a:lnTo>
                  <a:pt x="128285" y="13317"/>
                </a:lnTo>
                <a:lnTo>
                  <a:pt x="117908" y="11697"/>
                </a:lnTo>
                <a:lnTo>
                  <a:pt x="109086" y="10617"/>
                </a:lnTo>
                <a:lnTo>
                  <a:pt x="101299" y="9897"/>
                </a:lnTo>
                <a:lnTo>
                  <a:pt x="94203" y="8465"/>
                </a:lnTo>
                <a:lnTo>
                  <a:pt x="87567" y="6557"/>
                </a:lnTo>
                <a:lnTo>
                  <a:pt x="81239" y="4333"/>
                </a:lnTo>
                <a:lnTo>
                  <a:pt x="75114" y="2850"/>
                </a:lnTo>
                <a:lnTo>
                  <a:pt x="69126" y="1862"/>
                </a:lnTo>
                <a:lnTo>
                  <a:pt x="63230" y="1203"/>
                </a:lnTo>
                <a:lnTo>
                  <a:pt x="54137" y="470"/>
                </a:lnTo>
                <a:lnTo>
                  <a:pt x="46921" y="145"/>
                </a:lnTo>
                <a:lnTo>
                  <a:pt x="40540" y="0"/>
                </a:lnTo>
                <a:lnTo>
                  <a:pt x="38457" y="914"/>
                </a:lnTo>
                <a:lnTo>
                  <a:pt x="37068" y="2476"/>
                </a:lnTo>
                <a:lnTo>
                  <a:pt x="36142" y="4470"/>
                </a:lnTo>
                <a:lnTo>
                  <a:pt x="34572" y="18181"/>
                </a:lnTo>
                <a:lnTo>
                  <a:pt x="30288" y="66437"/>
                </a:lnTo>
                <a:lnTo>
                  <a:pt x="27749" y="101219"/>
                </a:lnTo>
                <a:lnTo>
                  <a:pt x="27073" y="113160"/>
                </a:lnTo>
                <a:lnTo>
                  <a:pt x="27574" y="126837"/>
                </a:lnTo>
                <a:lnTo>
                  <a:pt x="28860" y="141669"/>
                </a:lnTo>
                <a:lnTo>
                  <a:pt x="33218" y="179233"/>
                </a:lnTo>
                <a:lnTo>
                  <a:pt x="34528" y="183268"/>
                </a:lnTo>
                <a:lnTo>
                  <a:pt x="38523" y="190291"/>
                </a:lnTo>
                <a:lnTo>
                  <a:pt x="40922" y="192544"/>
                </a:lnTo>
                <a:lnTo>
                  <a:pt x="43475" y="194047"/>
                </a:lnTo>
                <a:lnTo>
                  <a:pt x="46128" y="195048"/>
                </a:lnTo>
                <a:lnTo>
                  <a:pt x="49802" y="193812"/>
                </a:lnTo>
                <a:lnTo>
                  <a:pt x="58964" y="187357"/>
                </a:lnTo>
                <a:lnTo>
                  <a:pt x="64075" y="183921"/>
                </a:lnTo>
                <a:lnTo>
                  <a:pt x="69387" y="180678"/>
                </a:lnTo>
                <a:lnTo>
                  <a:pt x="74833" y="177563"/>
                </a:lnTo>
                <a:lnTo>
                  <a:pt x="83227" y="173582"/>
                </a:lnTo>
                <a:lnTo>
                  <a:pt x="105252" y="164079"/>
                </a:lnTo>
                <a:lnTo>
                  <a:pt x="118746" y="158877"/>
                </a:lnTo>
                <a:lnTo>
                  <a:pt x="148979" y="148018"/>
                </a:lnTo>
                <a:lnTo>
                  <a:pt x="161232" y="144360"/>
                </a:lnTo>
                <a:lnTo>
                  <a:pt x="171305" y="141921"/>
                </a:lnTo>
                <a:lnTo>
                  <a:pt x="179926" y="140296"/>
                </a:lnTo>
                <a:lnTo>
                  <a:pt x="188531" y="139212"/>
                </a:lnTo>
                <a:lnTo>
                  <a:pt x="197125" y="138490"/>
                </a:lnTo>
                <a:lnTo>
                  <a:pt x="213341" y="137687"/>
                </a:lnTo>
                <a:lnTo>
                  <a:pt x="226900" y="137330"/>
                </a:lnTo>
                <a:lnTo>
                  <a:pt x="233181" y="138187"/>
                </a:lnTo>
                <a:lnTo>
                  <a:pt x="239275" y="139712"/>
                </a:lnTo>
                <a:lnTo>
                  <a:pt x="245241" y="141680"/>
                </a:lnTo>
                <a:lnTo>
                  <a:pt x="252077" y="142993"/>
                </a:lnTo>
                <a:lnTo>
                  <a:pt x="259492" y="143867"/>
                </a:lnTo>
                <a:lnTo>
                  <a:pt x="267292" y="144451"/>
                </a:lnTo>
                <a:lnTo>
                  <a:pt x="273446" y="146744"/>
                </a:lnTo>
                <a:lnTo>
                  <a:pt x="278499" y="150179"/>
                </a:lnTo>
                <a:lnTo>
                  <a:pt x="298006" y="169378"/>
                </a:lnTo>
                <a:lnTo>
                  <a:pt x="306437" y="180308"/>
                </a:lnTo>
                <a:lnTo>
                  <a:pt x="313360" y="191515"/>
                </a:lnTo>
                <a:lnTo>
                  <a:pt x="319612" y="202846"/>
                </a:lnTo>
                <a:lnTo>
                  <a:pt x="323025" y="214232"/>
                </a:lnTo>
                <a:lnTo>
                  <a:pt x="323935" y="219936"/>
                </a:lnTo>
                <a:lnTo>
                  <a:pt x="324542" y="226595"/>
                </a:lnTo>
                <a:lnTo>
                  <a:pt x="324946" y="233893"/>
                </a:lnTo>
                <a:lnTo>
                  <a:pt x="325216" y="241615"/>
                </a:lnTo>
                <a:lnTo>
                  <a:pt x="324443" y="249621"/>
                </a:lnTo>
                <a:lnTo>
                  <a:pt x="322976" y="257815"/>
                </a:lnTo>
                <a:lnTo>
                  <a:pt x="321045" y="266136"/>
                </a:lnTo>
                <a:lnTo>
                  <a:pt x="317853" y="273588"/>
                </a:lnTo>
                <a:lnTo>
                  <a:pt x="313820" y="280461"/>
                </a:lnTo>
                <a:lnTo>
                  <a:pt x="309226" y="286948"/>
                </a:lnTo>
                <a:lnTo>
                  <a:pt x="304258" y="293178"/>
                </a:lnTo>
                <a:lnTo>
                  <a:pt x="299042" y="299236"/>
                </a:lnTo>
                <a:lnTo>
                  <a:pt x="293659" y="305180"/>
                </a:lnTo>
                <a:lnTo>
                  <a:pt x="289118" y="311999"/>
                </a:lnTo>
                <a:lnTo>
                  <a:pt x="285138" y="319404"/>
                </a:lnTo>
                <a:lnTo>
                  <a:pt x="281532" y="327197"/>
                </a:lnTo>
                <a:lnTo>
                  <a:pt x="276271" y="333345"/>
                </a:lnTo>
                <a:lnTo>
                  <a:pt x="269905" y="338397"/>
                </a:lnTo>
                <a:lnTo>
                  <a:pt x="262805" y="342717"/>
                </a:lnTo>
                <a:lnTo>
                  <a:pt x="256166" y="347502"/>
                </a:lnTo>
                <a:lnTo>
                  <a:pt x="249835" y="352597"/>
                </a:lnTo>
                <a:lnTo>
                  <a:pt x="243710" y="357899"/>
                </a:lnTo>
                <a:lnTo>
                  <a:pt x="236768" y="362386"/>
                </a:lnTo>
                <a:lnTo>
                  <a:pt x="229284" y="366329"/>
                </a:lnTo>
                <a:lnTo>
                  <a:pt x="221436" y="369911"/>
                </a:lnTo>
                <a:lnTo>
                  <a:pt x="210489" y="373252"/>
                </a:lnTo>
                <a:lnTo>
                  <a:pt x="197477" y="376431"/>
                </a:lnTo>
                <a:lnTo>
                  <a:pt x="183086" y="379503"/>
                </a:lnTo>
                <a:lnTo>
                  <a:pt x="170635" y="381551"/>
                </a:lnTo>
                <a:lnTo>
                  <a:pt x="159477" y="382916"/>
                </a:lnTo>
                <a:lnTo>
                  <a:pt x="149180" y="383827"/>
                </a:lnTo>
                <a:lnTo>
                  <a:pt x="139458" y="384434"/>
                </a:lnTo>
                <a:lnTo>
                  <a:pt x="121037" y="385108"/>
                </a:lnTo>
                <a:lnTo>
                  <a:pt x="86879" y="385541"/>
                </a:lnTo>
                <a:lnTo>
                  <a:pt x="54822" y="385633"/>
                </a:lnTo>
                <a:lnTo>
                  <a:pt x="48931" y="384685"/>
                </a:lnTo>
                <a:lnTo>
                  <a:pt x="43098" y="383101"/>
                </a:lnTo>
                <a:lnTo>
                  <a:pt x="0" y="3685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Slope-intercept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y=</a:t>
            </a:r>
            <a:r>
              <a:rPr lang="en-US" dirty="0" err="1" smtClean="0"/>
              <a:t>mx+b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Where m=slope and b=y-intercept.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2316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a line that passes through (-1, 5), (-2, 7) in point-slope form and covert it to slope-intercept form.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MARTPenAnnotation770"/>
          <p:cNvSpPr/>
          <p:nvPr/>
        </p:nvSpPr>
        <p:spPr>
          <a:xfrm>
            <a:off x="174703" y="2335951"/>
            <a:ext cx="347107" cy="283006"/>
          </a:xfrm>
          <a:custGeom>
            <a:avLst/>
            <a:gdLst/>
            <a:ahLst/>
            <a:cxnLst/>
            <a:rect l="0" t="0" r="0" b="0"/>
            <a:pathLst>
              <a:path w="347107" h="283006">
                <a:moveTo>
                  <a:pt x="25321" y="72921"/>
                </a:moveTo>
                <a:lnTo>
                  <a:pt x="29872" y="77472"/>
                </a:lnTo>
                <a:lnTo>
                  <a:pt x="31213" y="80718"/>
                </a:lnTo>
                <a:lnTo>
                  <a:pt x="32702" y="89404"/>
                </a:lnTo>
                <a:lnTo>
                  <a:pt x="33364" y="97074"/>
                </a:lnTo>
                <a:lnTo>
                  <a:pt x="33659" y="104611"/>
                </a:lnTo>
                <a:lnTo>
                  <a:pt x="33789" y="114310"/>
                </a:lnTo>
                <a:lnTo>
                  <a:pt x="34777" y="119564"/>
                </a:lnTo>
                <a:lnTo>
                  <a:pt x="36387" y="124971"/>
                </a:lnTo>
                <a:lnTo>
                  <a:pt x="38414" y="130481"/>
                </a:lnTo>
                <a:lnTo>
                  <a:pt x="39765" y="136059"/>
                </a:lnTo>
                <a:lnTo>
                  <a:pt x="40665" y="141683"/>
                </a:lnTo>
                <a:lnTo>
                  <a:pt x="41266" y="147338"/>
                </a:lnTo>
                <a:lnTo>
                  <a:pt x="41666" y="156822"/>
                </a:lnTo>
                <a:lnTo>
                  <a:pt x="42308" y="202947"/>
                </a:lnTo>
                <a:lnTo>
                  <a:pt x="42435" y="226981"/>
                </a:lnTo>
                <a:lnTo>
                  <a:pt x="43398" y="231825"/>
                </a:lnTo>
                <a:lnTo>
                  <a:pt x="44993" y="236960"/>
                </a:lnTo>
                <a:lnTo>
                  <a:pt x="47008" y="242288"/>
                </a:lnTo>
                <a:lnTo>
                  <a:pt x="49247" y="250748"/>
                </a:lnTo>
                <a:lnTo>
                  <a:pt x="49844" y="254337"/>
                </a:lnTo>
                <a:lnTo>
                  <a:pt x="49290" y="258635"/>
                </a:lnTo>
                <a:lnTo>
                  <a:pt x="47968" y="263405"/>
                </a:lnTo>
                <a:lnTo>
                  <a:pt x="43553" y="275648"/>
                </a:lnTo>
                <a:lnTo>
                  <a:pt x="38238" y="282319"/>
                </a:lnTo>
                <a:lnTo>
                  <a:pt x="36790" y="283005"/>
                </a:lnTo>
                <a:lnTo>
                  <a:pt x="35824" y="282509"/>
                </a:lnTo>
                <a:lnTo>
                  <a:pt x="35181" y="281227"/>
                </a:lnTo>
                <a:lnTo>
                  <a:pt x="34466" y="277261"/>
                </a:lnTo>
                <a:lnTo>
                  <a:pt x="34063" y="269674"/>
                </a:lnTo>
                <a:lnTo>
                  <a:pt x="34007" y="266955"/>
                </a:lnTo>
                <a:lnTo>
                  <a:pt x="31404" y="258853"/>
                </a:lnTo>
                <a:lnTo>
                  <a:pt x="29377" y="254026"/>
                </a:lnTo>
                <a:lnTo>
                  <a:pt x="27072" y="248903"/>
                </a:lnTo>
                <a:lnTo>
                  <a:pt x="21972" y="238130"/>
                </a:lnTo>
                <a:lnTo>
                  <a:pt x="13746" y="221355"/>
                </a:lnTo>
                <a:lnTo>
                  <a:pt x="11889" y="214740"/>
                </a:lnTo>
                <a:lnTo>
                  <a:pt x="10652" y="207472"/>
                </a:lnTo>
                <a:lnTo>
                  <a:pt x="9827" y="199769"/>
                </a:lnTo>
                <a:lnTo>
                  <a:pt x="8324" y="191776"/>
                </a:lnTo>
                <a:lnTo>
                  <a:pt x="6370" y="183590"/>
                </a:lnTo>
                <a:lnTo>
                  <a:pt x="4114" y="175276"/>
                </a:lnTo>
                <a:lnTo>
                  <a:pt x="2611" y="164970"/>
                </a:lnTo>
                <a:lnTo>
                  <a:pt x="1609" y="153337"/>
                </a:lnTo>
                <a:lnTo>
                  <a:pt x="495" y="129617"/>
                </a:lnTo>
                <a:lnTo>
                  <a:pt x="0" y="109549"/>
                </a:lnTo>
                <a:lnTo>
                  <a:pt x="1773" y="97340"/>
                </a:lnTo>
                <a:lnTo>
                  <a:pt x="4860" y="83485"/>
                </a:lnTo>
                <a:lnTo>
                  <a:pt x="8823" y="68534"/>
                </a:lnTo>
                <a:lnTo>
                  <a:pt x="15766" y="44301"/>
                </a:lnTo>
                <a:lnTo>
                  <a:pt x="18951" y="33839"/>
                </a:lnTo>
                <a:lnTo>
                  <a:pt x="22027" y="25911"/>
                </a:lnTo>
                <a:lnTo>
                  <a:pt x="25030" y="19674"/>
                </a:lnTo>
                <a:lnTo>
                  <a:pt x="27985" y="14563"/>
                </a:lnTo>
                <a:lnTo>
                  <a:pt x="30907" y="11155"/>
                </a:lnTo>
                <a:lnTo>
                  <a:pt x="33808" y="8884"/>
                </a:lnTo>
                <a:lnTo>
                  <a:pt x="44981" y="3147"/>
                </a:lnTo>
                <a:lnTo>
                  <a:pt x="49858" y="688"/>
                </a:lnTo>
                <a:lnTo>
                  <a:pt x="54061" y="0"/>
                </a:lnTo>
                <a:lnTo>
                  <a:pt x="57816" y="495"/>
                </a:lnTo>
                <a:lnTo>
                  <a:pt x="66434" y="3584"/>
                </a:lnTo>
                <a:lnTo>
                  <a:pt x="79789" y="8132"/>
                </a:lnTo>
                <a:lnTo>
                  <a:pt x="90169" y="13329"/>
                </a:lnTo>
                <a:lnTo>
                  <a:pt x="94271" y="16048"/>
                </a:lnTo>
                <a:lnTo>
                  <a:pt x="101368" y="24149"/>
                </a:lnTo>
                <a:lnTo>
                  <a:pt x="127338" y="63076"/>
                </a:lnTo>
                <a:lnTo>
                  <a:pt x="134290" y="73977"/>
                </a:lnTo>
                <a:lnTo>
                  <a:pt x="139877" y="83150"/>
                </a:lnTo>
                <a:lnTo>
                  <a:pt x="144554" y="91171"/>
                </a:lnTo>
                <a:lnTo>
                  <a:pt x="148625" y="102232"/>
                </a:lnTo>
                <a:lnTo>
                  <a:pt x="152291" y="115322"/>
                </a:lnTo>
                <a:lnTo>
                  <a:pt x="155688" y="129763"/>
                </a:lnTo>
                <a:lnTo>
                  <a:pt x="157953" y="141296"/>
                </a:lnTo>
                <a:lnTo>
                  <a:pt x="159462" y="150889"/>
                </a:lnTo>
                <a:lnTo>
                  <a:pt x="160469" y="159190"/>
                </a:lnTo>
                <a:lnTo>
                  <a:pt x="161140" y="167581"/>
                </a:lnTo>
                <a:lnTo>
                  <a:pt x="161587" y="176033"/>
                </a:lnTo>
                <a:lnTo>
                  <a:pt x="161885" y="184525"/>
                </a:lnTo>
                <a:lnTo>
                  <a:pt x="161131" y="191138"/>
                </a:lnTo>
                <a:lnTo>
                  <a:pt x="159676" y="196500"/>
                </a:lnTo>
                <a:lnTo>
                  <a:pt x="156472" y="204998"/>
                </a:lnTo>
                <a:lnTo>
                  <a:pt x="154668" y="213232"/>
                </a:lnTo>
                <a:lnTo>
                  <a:pt x="154415" y="213134"/>
                </a:lnTo>
                <a:lnTo>
                  <a:pt x="154247" y="212116"/>
                </a:lnTo>
                <a:lnTo>
                  <a:pt x="151519" y="208446"/>
                </a:lnTo>
                <a:lnTo>
                  <a:pt x="149458" y="206133"/>
                </a:lnTo>
                <a:lnTo>
                  <a:pt x="148084" y="202687"/>
                </a:lnTo>
                <a:lnTo>
                  <a:pt x="147168" y="198484"/>
                </a:lnTo>
                <a:lnTo>
                  <a:pt x="146558" y="193777"/>
                </a:lnTo>
                <a:lnTo>
                  <a:pt x="147103" y="187782"/>
                </a:lnTo>
                <a:lnTo>
                  <a:pt x="148419" y="180928"/>
                </a:lnTo>
                <a:lnTo>
                  <a:pt x="150249" y="173500"/>
                </a:lnTo>
                <a:lnTo>
                  <a:pt x="151469" y="166644"/>
                </a:lnTo>
                <a:lnTo>
                  <a:pt x="152282" y="160168"/>
                </a:lnTo>
                <a:lnTo>
                  <a:pt x="152825" y="153946"/>
                </a:lnTo>
                <a:lnTo>
                  <a:pt x="154138" y="147892"/>
                </a:lnTo>
                <a:lnTo>
                  <a:pt x="155967" y="141952"/>
                </a:lnTo>
                <a:lnTo>
                  <a:pt x="158139" y="136087"/>
                </a:lnTo>
                <a:lnTo>
                  <a:pt x="160539" y="130271"/>
                </a:lnTo>
                <a:lnTo>
                  <a:pt x="163091" y="124490"/>
                </a:lnTo>
                <a:lnTo>
                  <a:pt x="168467" y="112986"/>
                </a:lnTo>
                <a:lnTo>
                  <a:pt x="174032" y="101522"/>
                </a:lnTo>
                <a:lnTo>
                  <a:pt x="177802" y="95799"/>
                </a:lnTo>
                <a:lnTo>
                  <a:pt x="182220" y="90078"/>
                </a:lnTo>
                <a:lnTo>
                  <a:pt x="187070" y="84359"/>
                </a:lnTo>
                <a:lnTo>
                  <a:pt x="193162" y="78641"/>
                </a:lnTo>
                <a:lnTo>
                  <a:pt x="200080" y="72925"/>
                </a:lnTo>
                <a:lnTo>
                  <a:pt x="207550" y="67208"/>
                </a:lnTo>
                <a:lnTo>
                  <a:pt x="214434" y="62445"/>
                </a:lnTo>
                <a:lnTo>
                  <a:pt x="220929" y="58317"/>
                </a:lnTo>
                <a:lnTo>
                  <a:pt x="227164" y="54613"/>
                </a:lnTo>
                <a:lnTo>
                  <a:pt x="233226" y="51191"/>
                </a:lnTo>
                <a:lnTo>
                  <a:pt x="245041" y="44848"/>
                </a:lnTo>
                <a:lnTo>
                  <a:pt x="254102" y="38854"/>
                </a:lnTo>
                <a:lnTo>
                  <a:pt x="257852" y="35922"/>
                </a:lnTo>
                <a:lnTo>
                  <a:pt x="262257" y="33968"/>
                </a:lnTo>
                <a:lnTo>
                  <a:pt x="272231" y="31796"/>
                </a:lnTo>
                <a:lnTo>
                  <a:pt x="280474" y="30831"/>
                </a:lnTo>
                <a:lnTo>
                  <a:pt x="284006" y="30573"/>
                </a:lnTo>
                <a:lnTo>
                  <a:pt x="293010" y="32827"/>
                </a:lnTo>
                <a:lnTo>
                  <a:pt x="302409" y="37004"/>
                </a:lnTo>
                <a:lnTo>
                  <a:pt x="313056" y="44711"/>
                </a:lnTo>
                <a:lnTo>
                  <a:pt x="319256" y="50223"/>
                </a:lnTo>
                <a:lnTo>
                  <a:pt x="325186" y="58388"/>
                </a:lnTo>
                <a:lnTo>
                  <a:pt x="328102" y="63232"/>
                </a:lnTo>
                <a:lnTo>
                  <a:pt x="330997" y="68367"/>
                </a:lnTo>
                <a:lnTo>
                  <a:pt x="336755" y="79152"/>
                </a:lnTo>
                <a:lnTo>
                  <a:pt x="338671" y="85647"/>
                </a:lnTo>
                <a:lnTo>
                  <a:pt x="339949" y="92836"/>
                </a:lnTo>
                <a:lnTo>
                  <a:pt x="340801" y="100485"/>
                </a:lnTo>
                <a:lnTo>
                  <a:pt x="342321" y="109394"/>
                </a:lnTo>
                <a:lnTo>
                  <a:pt x="344287" y="119144"/>
                </a:lnTo>
                <a:lnTo>
                  <a:pt x="346550" y="129454"/>
                </a:lnTo>
                <a:lnTo>
                  <a:pt x="347106" y="143947"/>
                </a:lnTo>
                <a:lnTo>
                  <a:pt x="346525" y="161229"/>
                </a:lnTo>
                <a:lnTo>
                  <a:pt x="344291" y="195037"/>
                </a:lnTo>
                <a:lnTo>
                  <a:pt x="343298" y="216412"/>
                </a:lnTo>
                <a:lnTo>
                  <a:pt x="342857" y="239882"/>
                </a:lnTo>
                <a:lnTo>
                  <a:pt x="342504" y="2786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71"/>
          <p:cNvSpPr/>
          <p:nvPr/>
        </p:nvSpPr>
        <p:spPr>
          <a:xfrm>
            <a:off x="705802" y="2400300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13652" y="12594"/>
                </a:lnTo>
                <a:lnTo>
                  <a:pt x="21484" y="10300"/>
                </a:lnTo>
                <a:lnTo>
                  <a:pt x="40346" y="5213"/>
                </a:lnTo>
                <a:lnTo>
                  <a:pt x="49757" y="3475"/>
                </a:lnTo>
                <a:lnTo>
                  <a:pt x="58889" y="2317"/>
                </a:lnTo>
                <a:lnTo>
                  <a:pt x="67834" y="1544"/>
                </a:lnTo>
                <a:lnTo>
                  <a:pt x="76655" y="1029"/>
                </a:lnTo>
                <a:lnTo>
                  <a:pt x="94076" y="457"/>
                </a:lnTo>
                <a:lnTo>
                  <a:pt x="119950" y="13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72"/>
          <p:cNvSpPr/>
          <p:nvPr/>
        </p:nvSpPr>
        <p:spPr>
          <a:xfrm>
            <a:off x="714374" y="2511742"/>
            <a:ext cx="274321" cy="25614"/>
          </a:xfrm>
          <a:custGeom>
            <a:avLst/>
            <a:gdLst/>
            <a:ahLst/>
            <a:cxnLst/>
            <a:rect l="0" t="0" r="0" b="0"/>
            <a:pathLst>
              <a:path w="274321" h="25614">
                <a:moveTo>
                  <a:pt x="0" y="17145"/>
                </a:moveTo>
                <a:lnTo>
                  <a:pt x="9102" y="21696"/>
                </a:lnTo>
                <a:lnTo>
                  <a:pt x="13688" y="23037"/>
                </a:lnTo>
                <a:lnTo>
                  <a:pt x="18651" y="23930"/>
                </a:lnTo>
                <a:lnTo>
                  <a:pt x="23864" y="24526"/>
                </a:lnTo>
                <a:lnTo>
                  <a:pt x="32196" y="25188"/>
                </a:lnTo>
                <a:lnTo>
                  <a:pt x="35752" y="25365"/>
                </a:lnTo>
                <a:lnTo>
                  <a:pt x="63510" y="25613"/>
                </a:lnTo>
                <a:lnTo>
                  <a:pt x="80440" y="24696"/>
                </a:lnTo>
                <a:lnTo>
                  <a:pt x="124651" y="21136"/>
                </a:lnTo>
                <a:lnTo>
                  <a:pt x="143109" y="18853"/>
                </a:lnTo>
                <a:lnTo>
                  <a:pt x="158271" y="16379"/>
                </a:lnTo>
                <a:lnTo>
                  <a:pt x="171237" y="13777"/>
                </a:lnTo>
                <a:lnTo>
                  <a:pt x="187500" y="12042"/>
                </a:lnTo>
                <a:lnTo>
                  <a:pt x="205963" y="10885"/>
                </a:lnTo>
                <a:lnTo>
                  <a:pt x="225891" y="10114"/>
                </a:lnTo>
                <a:lnTo>
                  <a:pt x="240129" y="8648"/>
                </a:lnTo>
                <a:lnTo>
                  <a:pt x="250574" y="671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73"/>
          <p:cNvSpPr/>
          <p:nvPr/>
        </p:nvSpPr>
        <p:spPr>
          <a:xfrm>
            <a:off x="1057274" y="2212182"/>
            <a:ext cx="214198" cy="393858"/>
          </a:xfrm>
          <a:custGeom>
            <a:avLst/>
            <a:gdLst/>
            <a:ahLst/>
            <a:cxnLst/>
            <a:rect l="0" t="0" r="0" b="0"/>
            <a:pathLst>
              <a:path w="214198" h="393858">
                <a:moveTo>
                  <a:pt x="0" y="85248"/>
                </a:moveTo>
                <a:lnTo>
                  <a:pt x="9102" y="80697"/>
                </a:lnTo>
                <a:lnTo>
                  <a:pt x="12736" y="77451"/>
                </a:lnTo>
                <a:lnTo>
                  <a:pt x="19313" y="68765"/>
                </a:lnTo>
                <a:lnTo>
                  <a:pt x="25411" y="61094"/>
                </a:lnTo>
                <a:lnTo>
                  <a:pt x="31297" y="54510"/>
                </a:lnTo>
                <a:lnTo>
                  <a:pt x="37087" y="48409"/>
                </a:lnTo>
                <a:lnTo>
                  <a:pt x="45703" y="39619"/>
                </a:lnTo>
                <a:lnTo>
                  <a:pt x="49519" y="37684"/>
                </a:lnTo>
                <a:lnTo>
                  <a:pt x="53968" y="36393"/>
                </a:lnTo>
                <a:lnTo>
                  <a:pt x="58838" y="35533"/>
                </a:lnTo>
                <a:lnTo>
                  <a:pt x="63991" y="33055"/>
                </a:lnTo>
                <a:lnTo>
                  <a:pt x="69331" y="29497"/>
                </a:lnTo>
                <a:lnTo>
                  <a:pt x="74796" y="25221"/>
                </a:lnTo>
                <a:lnTo>
                  <a:pt x="80344" y="22370"/>
                </a:lnTo>
                <a:lnTo>
                  <a:pt x="85948" y="20469"/>
                </a:lnTo>
                <a:lnTo>
                  <a:pt x="91589" y="19202"/>
                </a:lnTo>
                <a:lnTo>
                  <a:pt x="97254" y="17404"/>
                </a:lnTo>
                <a:lnTo>
                  <a:pt x="102936" y="15254"/>
                </a:lnTo>
                <a:lnTo>
                  <a:pt x="108629" y="12868"/>
                </a:lnTo>
                <a:lnTo>
                  <a:pt x="113377" y="10324"/>
                </a:lnTo>
                <a:lnTo>
                  <a:pt x="117495" y="7676"/>
                </a:lnTo>
                <a:lnTo>
                  <a:pt x="121193" y="4958"/>
                </a:lnTo>
                <a:lnTo>
                  <a:pt x="126515" y="3146"/>
                </a:lnTo>
                <a:lnTo>
                  <a:pt x="132921" y="1939"/>
                </a:lnTo>
                <a:lnTo>
                  <a:pt x="140049" y="1133"/>
                </a:lnTo>
                <a:lnTo>
                  <a:pt x="148611" y="596"/>
                </a:lnTo>
                <a:lnTo>
                  <a:pt x="168285" y="0"/>
                </a:lnTo>
                <a:lnTo>
                  <a:pt x="176007" y="793"/>
                </a:lnTo>
                <a:lnTo>
                  <a:pt x="182108" y="2275"/>
                </a:lnTo>
                <a:lnTo>
                  <a:pt x="194193" y="6945"/>
                </a:lnTo>
                <a:lnTo>
                  <a:pt x="200837" y="12305"/>
                </a:lnTo>
                <a:lnTo>
                  <a:pt x="202472" y="14712"/>
                </a:lnTo>
                <a:lnTo>
                  <a:pt x="207635" y="27958"/>
                </a:lnTo>
                <a:lnTo>
                  <a:pt x="211345" y="36926"/>
                </a:lnTo>
                <a:lnTo>
                  <a:pt x="212994" y="44086"/>
                </a:lnTo>
                <a:lnTo>
                  <a:pt x="213727" y="52984"/>
                </a:lnTo>
                <a:lnTo>
                  <a:pt x="214052" y="63288"/>
                </a:lnTo>
                <a:lnTo>
                  <a:pt x="214197" y="74218"/>
                </a:lnTo>
                <a:lnTo>
                  <a:pt x="213283" y="80752"/>
                </a:lnTo>
                <a:lnTo>
                  <a:pt x="211721" y="87965"/>
                </a:lnTo>
                <a:lnTo>
                  <a:pt x="209728" y="95632"/>
                </a:lnTo>
                <a:lnTo>
                  <a:pt x="204973" y="116851"/>
                </a:lnTo>
                <a:lnTo>
                  <a:pt x="202371" y="129176"/>
                </a:lnTo>
                <a:lnTo>
                  <a:pt x="199684" y="140251"/>
                </a:lnTo>
                <a:lnTo>
                  <a:pt x="196940" y="150492"/>
                </a:lnTo>
                <a:lnTo>
                  <a:pt x="191352" y="169490"/>
                </a:lnTo>
                <a:lnTo>
                  <a:pt x="180003" y="204970"/>
                </a:lnTo>
                <a:lnTo>
                  <a:pt x="177152" y="213640"/>
                </a:lnTo>
                <a:lnTo>
                  <a:pt x="168905" y="235973"/>
                </a:lnTo>
                <a:lnTo>
                  <a:pt x="164038" y="248597"/>
                </a:lnTo>
                <a:lnTo>
                  <a:pt x="159841" y="258917"/>
                </a:lnTo>
                <a:lnTo>
                  <a:pt x="156091" y="267702"/>
                </a:lnTo>
                <a:lnTo>
                  <a:pt x="149384" y="282544"/>
                </a:lnTo>
                <a:lnTo>
                  <a:pt x="140253" y="301609"/>
                </a:lnTo>
                <a:lnTo>
                  <a:pt x="121211" y="339988"/>
                </a:lnTo>
                <a:lnTo>
                  <a:pt x="117955" y="347467"/>
                </a:lnTo>
                <a:lnTo>
                  <a:pt x="114337" y="358317"/>
                </a:lnTo>
                <a:lnTo>
                  <a:pt x="111467" y="362544"/>
                </a:lnTo>
                <a:lnTo>
                  <a:pt x="107649" y="366314"/>
                </a:lnTo>
                <a:lnTo>
                  <a:pt x="103199" y="369780"/>
                </a:lnTo>
                <a:lnTo>
                  <a:pt x="100232" y="373044"/>
                </a:lnTo>
                <a:lnTo>
                  <a:pt x="98254" y="376172"/>
                </a:lnTo>
                <a:lnTo>
                  <a:pt x="95079" y="383485"/>
                </a:lnTo>
                <a:lnTo>
                  <a:pt x="94298" y="3938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74"/>
          <p:cNvSpPr/>
          <p:nvPr/>
        </p:nvSpPr>
        <p:spPr>
          <a:xfrm>
            <a:off x="1400174" y="2391727"/>
            <a:ext cx="291466" cy="17011"/>
          </a:xfrm>
          <a:custGeom>
            <a:avLst/>
            <a:gdLst/>
            <a:ahLst/>
            <a:cxnLst/>
            <a:rect l="0" t="0" r="0" b="0"/>
            <a:pathLst>
              <a:path w="291466" h="17011">
                <a:moveTo>
                  <a:pt x="0" y="0"/>
                </a:moveTo>
                <a:lnTo>
                  <a:pt x="34075" y="0"/>
                </a:lnTo>
                <a:lnTo>
                  <a:pt x="43672" y="953"/>
                </a:lnTo>
                <a:lnTo>
                  <a:pt x="92844" y="6844"/>
                </a:lnTo>
                <a:lnTo>
                  <a:pt x="163506" y="13669"/>
                </a:lnTo>
                <a:lnTo>
                  <a:pt x="190462" y="15601"/>
                </a:lnTo>
                <a:lnTo>
                  <a:pt x="206252" y="16459"/>
                </a:lnTo>
                <a:lnTo>
                  <a:pt x="211797" y="16688"/>
                </a:lnTo>
                <a:lnTo>
                  <a:pt x="242354" y="17010"/>
                </a:lnTo>
                <a:lnTo>
                  <a:pt x="252057" y="16102"/>
                </a:lnTo>
                <a:lnTo>
                  <a:pt x="291465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75"/>
          <p:cNvSpPr/>
          <p:nvPr/>
        </p:nvSpPr>
        <p:spPr>
          <a:xfrm>
            <a:off x="1657350" y="2194947"/>
            <a:ext cx="316764" cy="351086"/>
          </a:xfrm>
          <a:custGeom>
            <a:avLst/>
            <a:gdLst/>
            <a:ahLst/>
            <a:cxnLst/>
            <a:rect l="0" t="0" r="0" b="0"/>
            <a:pathLst>
              <a:path w="316764" h="351086">
                <a:moveTo>
                  <a:pt x="214312" y="59620"/>
                </a:moveTo>
                <a:lnTo>
                  <a:pt x="223414" y="50519"/>
                </a:lnTo>
                <a:lnTo>
                  <a:pt x="226095" y="46885"/>
                </a:lnTo>
                <a:lnTo>
                  <a:pt x="229074" y="40307"/>
                </a:lnTo>
                <a:lnTo>
                  <a:pt x="228916" y="37220"/>
                </a:lnTo>
                <a:lnTo>
                  <a:pt x="227858" y="34209"/>
                </a:lnTo>
                <a:lnTo>
                  <a:pt x="226200" y="31250"/>
                </a:lnTo>
                <a:lnTo>
                  <a:pt x="224142" y="29276"/>
                </a:lnTo>
                <a:lnTo>
                  <a:pt x="221818" y="27961"/>
                </a:lnTo>
                <a:lnTo>
                  <a:pt x="219316" y="27084"/>
                </a:lnTo>
                <a:lnTo>
                  <a:pt x="213996" y="23570"/>
                </a:lnTo>
                <a:lnTo>
                  <a:pt x="211244" y="21299"/>
                </a:lnTo>
                <a:lnTo>
                  <a:pt x="207504" y="19785"/>
                </a:lnTo>
                <a:lnTo>
                  <a:pt x="198269" y="18103"/>
                </a:lnTo>
                <a:lnTo>
                  <a:pt x="159605" y="12606"/>
                </a:lnTo>
                <a:lnTo>
                  <a:pt x="147361" y="11132"/>
                </a:lnTo>
                <a:lnTo>
                  <a:pt x="137293" y="10150"/>
                </a:lnTo>
                <a:lnTo>
                  <a:pt x="128676" y="9495"/>
                </a:lnTo>
                <a:lnTo>
                  <a:pt x="121979" y="8106"/>
                </a:lnTo>
                <a:lnTo>
                  <a:pt x="116561" y="6227"/>
                </a:lnTo>
                <a:lnTo>
                  <a:pt x="108002" y="2552"/>
                </a:lnTo>
                <a:lnTo>
                  <a:pt x="101023" y="919"/>
                </a:lnTo>
                <a:lnTo>
                  <a:pt x="92206" y="193"/>
                </a:lnTo>
                <a:lnTo>
                  <a:pt x="87188" y="0"/>
                </a:lnTo>
                <a:lnTo>
                  <a:pt x="83843" y="823"/>
                </a:lnTo>
                <a:lnTo>
                  <a:pt x="81612" y="2325"/>
                </a:lnTo>
                <a:lnTo>
                  <a:pt x="80126" y="4278"/>
                </a:lnTo>
                <a:lnTo>
                  <a:pt x="80087" y="5580"/>
                </a:lnTo>
                <a:lnTo>
                  <a:pt x="81014" y="6449"/>
                </a:lnTo>
                <a:lnTo>
                  <a:pt x="82584" y="7027"/>
                </a:lnTo>
                <a:lnTo>
                  <a:pt x="83631" y="8366"/>
                </a:lnTo>
                <a:lnTo>
                  <a:pt x="84329" y="10211"/>
                </a:lnTo>
                <a:lnTo>
                  <a:pt x="85541" y="16848"/>
                </a:lnTo>
                <a:lnTo>
                  <a:pt x="85643" y="20925"/>
                </a:lnTo>
                <a:lnTo>
                  <a:pt x="83148" y="30992"/>
                </a:lnTo>
                <a:lnTo>
                  <a:pt x="81149" y="37677"/>
                </a:lnTo>
                <a:lnTo>
                  <a:pt x="78929" y="47645"/>
                </a:lnTo>
                <a:lnTo>
                  <a:pt x="77941" y="56203"/>
                </a:lnTo>
                <a:lnTo>
                  <a:pt x="77503" y="66356"/>
                </a:lnTo>
                <a:lnTo>
                  <a:pt x="77256" y="82783"/>
                </a:lnTo>
                <a:lnTo>
                  <a:pt x="77183" y="99715"/>
                </a:lnTo>
                <a:lnTo>
                  <a:pt x="76220" y="104447"/>
                </a:lnTo>
                <a:lnTo>
                  <a:pt x="72610" y="112246"/>
                </a:lnTo>
                <a:lnTo>
                  <a:pt x="70314" y="118517"/>
                </a:lnTo>
                <a:lnTo>
                  <a:pt x="67831" y="126507"/>
                </a:lnTo>
                <a:lnTo>
                  <a:pt x="65223" y="135644"/>
                </a:lnTo>
                <a:lnTo>
                  <a:pt x="63484" y="142688"/>
                </a:lnTo>
                <a:lnTo>
                  <a:pt x="61553" y="153054"/>
                </a:lnTo>
                <a:lnTo>
                  <a:pt x="60694" y="160836"/>
                </a:lnTo>
                <a:lnTo>
                  <a:pt x="60210" y="170572"/>
                </a:lnTo>
                <a:lnTo>
                  <a:pt x="60143" y="173593"/>
                </a:lnTo>
                <a:lnTo>
                  <a:pt x="62607" y="182030"/>
                </a:lnTo>
                <a:lnTo>
                  <a:pt x="67400" y="193866"/>
                </a:lnTo>
                <a:lnTo>
                  <a:pt x="68230" y="200468"/>
                </a:lnTo>
                <a:lnTo>
                  <a:pt x="69299" y="202096"/>
                </a:lnTo>
                <a:lnTo>
                  <a:pt x="70964" y="203182"/>
                </a:lnTo>
                <a:lnTo>
                  <a:pt x="75354" y="204388"/>
                </a:lnTo>
                <a:lnTo>
                  <a:pt x="80481" y="204924"/>
                </a:lnTo>
                <a:lnTo>
                  <a:pt x="86039" y="204114"/>
                </a:lnTo>
                <a:lnTo>
                  <a:pt x="93554" y="202622"/>
                </a:lnTo>
                <a:lnTo>
                  <a:pt x="102374" y="200675"/>
                </a:lnTo>
                <a:lnTo>
                  <a:pt x="109207" y="198424"/>
                </a:lnTo>
                <a:lnTo>
                  <a:pt x="114714" y="195971"/>
                </a:lnTo>
                <a:lnTo>
                  <a:pt x="119338" y="193383"/>
                </a:lnTo>
                <a:lnTo>
                  <a:pt x="124326" y="191658"/>
                </a:lnTo>
                <a:lnTo>
                  <a:pt x="129557" y="190508"/>
                </a:lnTo>
                <a:lnTo>
                  <a:pt x="134949" y="189741"/>
                </a:lnTo>
                <a:lnTo>
                  <a:pt x="153639" y="186349"/>
                </a:lnTo>
                <a:lnTo>
                  <a:pt x="165291" y="184111"/>
                </a:lnTo>
                <a:lnTo>
                  <a:pt x="176869" y="182619"/>
                </a:lnTo>
                <a:lnTo>
                  <a:pt x="188397" y="181624"/>
                </a:lnTo>
                <a:lnTo>
                  <a:pt x="199893" y="180961"/>
                </a:lnTo>
                <a:lnTo>
                  <a:pt x="220286" y="180224"/>
                </a:lnTo>
                <a:lnTo>
                  <a:pt x="247559" y="179752"/>
                </a:lnTo>
                <a:lnTo>
                  <a:pt x="252670" y="180665"/>
                </a:lnTo>
                <a:lnTo>
                  <a:pt x="257981" y="182227"/>
                </a:lnTo>
                <a:lnTo>
                  <a:pt x="263427" y="184220"/>
                </a:lnTo>
                <a:lnTo>
                  <a:pt x="269915" y="185549"/>
                </a:lnTo>
                <a:lnTo>
                  <a:pt x="277098" y="186435"/>
                </a:lnTo>
                <a:lnTo>
                  <a:pt x="284745" y="187026"/>
                </a:lnTo>
                <a:lnTo>
                  <a:pt x="290795" y="188373"/>
                </a:lnTo>
                <a:lnTo>
                  <a:pt x="300057" y="192409"/>
                </a:lnTo>
                <a:lnTo>
                  <a:pt x="302908" y="195771"/>
                </a:lnTo>
                <a:lnTo>
                  <a:pt x="304808" y="199917"/>
                </a:lnTo>
                <a:lnTo>
                  <a:pt x="307872" y="210557"/>
                </a:lnTo>
                <a:lnTo>
                  <a:pt x="312409" y="224811"/>
                </a:lnTo>
                <a:lnTo>
                  <a:pt x="314000" y="231660"/>
                </a:lnTo>
                <a:lnTo>
                  <a:pt x="315061" y="238131"/>
                </a:lnTo>
                <a:lnTo>
                  <a:pt x="315768" y="244350"/>
                </a:lnTo>
                <a:lnTo>
                  <a:pt x="316554" y="253800"/>
                </a:lnTo>
                <a:lnTo>
                  <a:pt x="316763" y="257653"/>
                </a:lnTo>
                <a:lnTo>
                  <a:pt x="314456" y="267015"/>
                </a:lnTo>
                <a:lnTo>
                  <a:pt x="310255" y="277526"/>
                </a:lnTo>
                <a:lnTo>
                  <a:pt x="307802" y="282995"/>
                </a:lnTo>
                <a:lnTo>
                  <a:pt x="305213" y="288547"/>
                </a:lnTo>
                <a:lnTo>
                  <a:pt x="301583" y="293200"/>
                </a:lnTo>
                <a:lnTo>
                  <a:pt x="292469" y="300911"/>
                </a:lnTo>
                <a:lnTo>
                  <a:pt x="286419" y="304301"/>
                </a:lnTo>
                <a:lnTo>
                  <a:pt x="279528" y="307513"/>
                </a:lnTo>
                <a:lnTo>
                  <a:pt x="272077" y="310607"/>
                </a:lnTo>
                <a:lnTo>
                  <a:pt x="264252" y="313622"/>
                </a:lnTo>
                <a:lnTo>
                  <a:pt x="247937" y="319512"/>
                </a:lnTo>
                <a:lnTo>
                  <a:pt x="222687" y="328184"/>
                </a:lnTo>
                <a:lnTo>
                  <a:pt x="213228" y="331055"/>
                </a:lnTo>
                <a:lnTo>
                  <a:pt x="192558" y="336785"/>
                </a:lnTo>
                <a:lnTo>
                  <a:pt x="178854" y="339647"/>
                </a:lnTo>
                <a:lnTo>
                  <a:pt x="163051" y="342507"/>
                </a:lnTo>
                <a:lnTo>
                  <a:pt x="145848" y="345366"/>
                </a:lnTo>
                <a:lnTo>
                  <a:pt x="131522" y="347273"/>
                </a:lnTo>
                <a:lnTo>
                  <a:pt x="119113" y="348544"/>
                </a:lnTo>
                <a:lnTo>
                  <a:pt x="107984" y="349391"/>
                </a:lnTo>
                <a:lnTo>
                  <a:pt x="96754" y="349955"/>
                </a:lnTo>
                <a:lnTo>
                  <a:pt x="65603" y="350750"/>
                </a:lnTo>
                <a:lnTo>
                  <a:pt x="32249" y="351056"/>
                </a:lnTo>
                <a:lnTo>
                  <a:pt x="0" y="3510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76"/>
          <p:cNvSpPr/>
          <p:nvPr/>
        </p:nvSpPr>
        <p:spPr>
          <a:xfrm>
            <a:off x="997267" y="2658707"/>
            <a:ext cx="1157288" cy="50204"/>
          </a:xfrm>
          <a:custGeom>
            <a:avLst/>
            <a:gdLst/>
            <a:ahLst/>
            <a:cxnLst/>
            <a:rect l="0" t="0" r="0" b="0"/>
            <a:pathLst>
              <a:path w="1157288" h="50204">
                <a:moveTo>
                  <a:pt x="0" y="50203"/>
                </a:moveTo>
                <a:lnTo>
                  <a:pt x="22143" y="42822"/>
                </a:lnTo>
                <a:lnTo>
                  <a:pt x="49353" y="40913"/>
                </a:lnTo>
                <a:lnTo>
                  <a:pt x="79402" y="37184"/>
                </a:lnTo>
                <a:lnTo>
                  <a:pt x="93892" y="34856"/>
                </a:lnTo>
                <a:lnTo>
                  <a:pt x="107362" y="32351"/>
                </a:lnTo>
                <a:lnTo>
                  <a:pt x="120152" y="29729"/>
                </a:lnTo>
                <a:lnTo>
                  <a:pt x="132489" y="27981"/>
                </a:lnTo>
                <a:lnTo>
                  <a:pt x="144523" y="26816"/>
                </a:lnTo>
                <a:lnTo>
                  <a:pt x="156356" y="26039"/>
                </a:lnTo>
                <a:lnTo>
                  <a:pt x="218519" y="20395"/>
                </a:lnTo>
                <a:lnTo>
                  <a:pt x="239977" y="17948"/>
                </a:lnTo>
                <a:lnTo>
                  <a:pt x="279059" y="12690"/>
                </a:lnTo>
                <a:lnTo>
                  <a:pt x="303197" y="10907"/>
                </a:lnTo>
                <a:lnTo>
                  <a:pt x="330718" y="9718"/>
                </a:lnTo>
                <a:lnTo>
                  <a:pt x="408823" y="8045"/>
                </a:lnTo>
                <a:lnTo>
                  <a:pt x="429711" y="7810"/>
                </a:lnTo>
                <a:lnTo>
                  <a:pt x="455067" y="6701"/>
                </a:lnTo>
                <a:lnTo>
                  <a:pt x="539647" y="1541"/>
                </a:lnTo>
                <a:lnTo>
                  <a:pt x="583696" y="0"/>
                </a:lnTo>
                <a:lnTo>
                  <a:pt x="609158" y="542"/>
                </a:lnTo>
                <a:lnTo>
                  <a:pt x="667929" y="3684"/>
                </a:lnTo>
                <a:lnTo>
                  <a:pt x="757550" y="5715"/>
                </a:lnTo>
                <a:lnTo>
                  <a:pt x="908464" y="7019"/>
                </a:lnTo>
                <a:lnTo>
                  <a:pt x="929493" y="8079"/>
                </a:lnTo>
                <a:lnTo>
                  <a:pt x="947322" y="9737"/>
                </a:lnTo>
                <a:lnTo>
                  <a:pt x="963018" y="11796"/>
                </a:lnTo>
                <a:lnTo>
                  <a:pt x="981102" y="13168"/>
                </a:lnTo>
                <a:lnTo>
                  <a:pt x="1000778" y="14083"/>
                </a:lnTo>
                <a:lnTo>
                  <a:pt x="1021515" y="14693"/>
                </a:lnTo>
                <a:lnTo>
                  <a:pt x="1038198" y="16052"/>
                </a:lnTo>
                <a:lnTo>
                  <a:pt x="1052177" y="17911"/>
                </a:lnTo>
                <a:lnTo>
                  <a:pt x="1064354" y="20102"/>
                </a:lnTo>
                <a:lnTo>
                  <a:pt x="1075329" y="21563"/>
                </a:lnTo>
                <a:lnTo>
                  <a:pt x="1085504" y="22537"/>
                </a:lnTo>
                <a:lnTo>
                  <a:pt x="1095144" y="23186"/>
                </a:lnTo>
                <a:lnTo>
                  <a:pt x="1104428" y="24572"/>
                </a:lnTo>
                <a:lnTo>
                  <a:pt x="1113476" y="26448"/>
                </a:lnTo>
                <a:lnTo>
                  <a:pt x="1122365" y="28651"/>
                </a:lnTo>
                <a:lnTo>
                  <a:pt x="1129243" y="29167"/>
                </a:lnTo>
                <a:lnTo>
                  <a:pt x="1134781" y="28559"/>
                </a:lnTo>
                <a:lnTo>
                  <a:pt x="1139426" y="27201"/>
                </a:lnTo>
                <a:lnTo>
                  <a:pt x="1149666" y="25692"/>
                </a:lnTo>
                <a:lnTo>
                  <a:pt x="1157287" y="244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77"/>
          <p:cNvSpPr/>
          <p:nvPr/>
        </p:nvSpPr>
        <p:spPr>
          <a:xfrm>
            <a:off x="1007132" y="2786458"/>
            <a:ext cx="538776" cy="273925"/>
          </a:xfrm>
          <a:custGeom>
            <a:avLst/>
            <a:gdLst/>
            <a:ahLst/>
            <a:cxnLst/>
            <a:rect l="0" t="0" r="0" b="0"/>
            <a:pathLst>
              <a:path w="538776" h="273925">
                <a:moveTo>
                  <a:pt x="118722" y="51039"/>
                </a:moveTo>
                <a:lnTo>
                  <a:pt x="123273" y="37387"/>
                </a:lnTo>
                <a:lnTo>
                  <a:pt x="125566" y="33365"/>
                </a:lnTo>
                <a:lnTo>
                  <a:pt x="128048" y="30684"/>
                </a:lnTo>
                <a:lnTo>
                  <a:pt x="136090" y="24370"/>
                </a:lnTo>
                <a:lnTo>
                  <a:pt x="138874" y="21830"/>
                </a:lnTo>
                <a:lnTo>
                  <a:pt x="149586" y="16467"/>
                </a:lnTo>
                <a:lnTo>
                  <a:pt x="161967" y="11861"/>
                </a:lnTo>
                <a:lnTo>
                  <a:pt x="176197" y="8316"/>
                </a:lnTo>
                <a:lnTo>
                  <a:pt x="189987" y="4111"/>
                </a:lnTo>
                <a:lnTo>
                  <a:pt x="200522" y="2609"/>
                </a:lnTo>
                <a:lnTo>
                  <a:pt x="213261" y="1607"/>
                </a:lnTo>
                <a:lnTo>
                  <a:pt x="239797" y="494"/>
                </a:lnTo>
                <a:lnTo>
                  <a:pt x="261116" y="0"/>
                </a:lnTo>
                <a:lnTo>
                  <a:pt x="270801" y="820"/>
                </a:lnTo>
                <a:lnTo>
                  <a:pt x="280116" y="2320"/>
                </a:lnTo>
                <a:lnTo>
                  <a:pt x="289183" y="4272"/>
                </a:lnTo>
                <a:lnTo>
                  <a:pt x="304338" y="8981"/>
                </a:lnTo>
                <a:lnTo>
                  <a:pt x="318375" y="13297"/>
                </a:lnTo>
                <a:lnTo>
                  <a:pt x="334140" y="15215"/>
                </a:lnTo>
                <a:lnTo>
                  <a:pt x="340439" y="17631"/>
                </a:lnTo>
                <a:lnTo>
                  <a:pt x="345591" y="21147"/>
                </a:lnTo>
                <a:lnTo>
                  <a:pt x="360703" y="35927"/>
                </a:lnTo>
                <a:lnTo>
                  <a:pt x="363863" y="40012"/>
                </a:lnTo>
                <a:lnTo>
                  <a:pt x="366922" y="44640"/>
                </a:lnTo>
                <a:lnTo>
                  <a:pt x="369914" y="49631"/>
                </a:lnTo>
                <a:lnTo>
                  <a:pt x="371908" y="54862"/>
                </a:lnTo>
                <a:lnTo>
                  <a:pt x="373238" y="60256"/>
                </a:lnTo>
                <a:lnTo>
                  <a:pt x="374124" y="65756"/>
                </a:lnTo>
                <a:lnTo>
                  <a:pt x="374715" y="70375"/>
                </a:lnTo>
                <a:lnTo>
                  <a:pt x="375372" y="78048"/>
                </a:lnTo>
                <a:lnTo>
                  <a:pt x="374595" y="82380"/>
                </a:lnTo>
                <a:lnTo>
                  <a:pt x="373124" y="87173"/>
                </a:lnTo>
                <a:lnTo>
                  <a:pt x="371191" y="92274"/>
                </a:lnTo>
                <a:lnTo>
                  <a:pt x="367045" y="99484"/>
                </a:lnTo>
                <a:lnTo>
                  <a:pt x="361423" y="108100"/>
                </a:lnTo>
                <a:lnTo>
                  <a:pt x="354818" y="117655"/>
                </a:lnTo>
                <a:lnTo>
                  <a:pt x="347557" y="125930"/>
                </a:lnTo>
                <a:lnTo>
                  <a:pt x="339859" y="133351"/>
                </a:lnTo>
                <a:lnTo>
                  <a:pt x="331869" y="140204"/>
                </a:lnTo>
                <a:lnTo>
                  <a:pt x="324638" y="145725"/>
                </a:lnTo>
                <a:lnTo>
                  <a:pt x="317912" y="150358"/>
                </a:lnTo>
                <a:lnTo>
                  <a:pt x="304406" y="158998"/>
                </a:lnTo>
                <a:lnTo>
                  <a:pt x="288879" y="169188"/>
                </a:lnTo>
                <a:lnTo>
                  <a:pt x="276927" y="175525"/>
                </a:lnTo>
                <a:lnTo>
                  <a:pt x="262292" y="182607"/>
                </a:lnTo>
                <a:lnTo>
                  <a:pt x="245868" y="190186"/>
                </a:lnTo>
                <a:lnTo>
                  <a:pt x="232061" y="196191"/>
                </a:lnTo>
                <a:lnTo>
                  <a:pt x="219999" y="201147"/>
                </a:lnTo>
                <a:lnTo>
                  <a:pt x="209100" y="205404"/>
                </a:lnTo>
                <a:lnTo>
                  <a:pt x="198977" y="208241"/>
                </a:lnTo>
                <a:lnTo>
                  <a:pt x="189370" y="210133"/>
                </a:lnTo>
                <a:lnTo>
                  <a:pt x="180109" y="211394"/>
                </a:lnTo>
                <a:lnTo>
                  <a:pt x="170124" y="213187"/>
                </a:lnTo>
                <a:lnTo>
                  <a:pt x="159658" y="215336"/>
                </a:lnTo>
                <a:lnTo>
                  <a:pt x="148870" y="217720"/>
                </a:lnTo>
                <a:lnTo>
                  <a:pt x="138821" y="220262"/>
                </a:lnTo>
                <a:lnTo>
                  <a:pt x="129264" y="222910"/>
                </a:lnTo>
                <a:lnTo>
                  <a:pt x="120035" y="225627"/>
                </a:lnTo>
                <a:lnTo>
                  <a:pt x="111025" y="227439"/>
                </a:lnTo>
                <a:lnTo>
                  <a:pt x="102161" y="228646"/>
                </a:lnTo>
                <a:lnTo>
                  <a:pt x="93394" y="229451"/>
                </a:lnTo>
                <a:lnTo>
                  <a:pt x="84692" y="229988"/>
                </a:lnTo>
                <a:lnTo>
                  <a:pt x="67403" y="230584"/>
                </a:lnTo>
                <a:lnTo>
                  <a:pt x="41604" y="230920"/>
                </a:lnTo>
                <a:lnTo>
                  <a:pt x="26980" y="228459"/>
                </a:lnTo>
                <a:lnTo>
                  <a:pt x="20413" y="226469"/>
                </a:lnTo>
                <a:lnTo>
                  <a:pt x="16036" y="224190"/>
                </a:lnTo>
                <a:lnTo>
                  <a:pt x="13117" y="221718"/>
                </a:lnTo>
                <a:lnTo>
                  <a:pt x="11171" y="219117"/>
                </a:lnTo>
                <a:lnTo>
                  <a:pt x="9009" y="213688"/>
                </a:lnTo>
                <a:lnTo>
                  <a:pt x="8433" y="210907"/>
                </a:lnTo>
                <a:lnTo>
                  <a:pt x="5252" y="205277"/>
                </a:lnTo>
                <a:lnTo>
                  <a:pt x="3071" y="202441"/>
                </a:lnTo>
                <a:lnTo>
                  <a:pt x="647" y="196752"/>
                </a:lnTo>
                <a:lnTo>
                  <a:pt x="0" y="193901"/>
                </a:lnTo>
                <a:lnTo>
                  <a:pt x="522" y="191048"/>
                </a:lnTo>
                <a:lnTo>
                  <a:pt x="3641" y="185338"/>
                </a:lnTo>
                <a:lnTo>
                  <a:pt x="8203" y="177085"/>
                </a:lnTo>
                <a:lnTo>
                  <a:pt x="10753" y="172217"/>
                </a:lnTo>
                <a:lnTo>
                  <a:pt x="14358" y="168972"/>
                </a:lnTo>
                <a:lnTo>
                  <a:pt x="18666" y="166809"/>
                </a:lnTo>
                <a:lnTo>
                  <a:pt x="31390" y="163452"/>
                </a:lnTo>
                <a:lnTo>
                  <a:pt x="52921" y="158786"/>
                </a:lnTo>
                <a:lnTo>
                  <a:pt x="62472" y="157160"/>
                </a:lnTo>
                <a:lnTo>
                  <a:pt x="78165" y="155354"/>
                </a:lnTo>
                <a:lnTo>
                  <a:pt x="89779" y="155825"/>
                </a:lnTo>
                <a:lnTo>
                  <a:pt x="104189" y="157091"/>
                </a:lnTo>
                <a:lnTo>
                  <a:pt x="120464" y="158888"/>
                </a:lnTo>
                <a:lnTo>
                  <a:pt x="135123" y="161038"/>
                </a:lnTo>
                <a:lnTo>
                  <a:pt x="148706" y="163424"/>
                </a:lnTo>
                <a:lnTo>
                  <a:pt x="175864" y="168616"/>
                </a:lnTo>
                <a:lnTo>
                  <a:pt x="206984" y="174098"/>
                </a:lnTo>
                <a:lnTo>
                  <a:pt x="221378" y="176893"/>
                </a:lnTo>
                <a:lnTo>
                  <a:pt x="247532" y="182539"/>
                </a:lnTo>
                <a:lnTo>
                  <a:pt x="258888" y="185378"/>
                </a:lnTo>
                <a:lnTo>
                  <a:pt x="269316" y="188224"/>
                </a:lnTo>
                <a:lnTo>
                  <a:pt x="288523" y="193925"/>
                </a:lnTo>
                <a:lnTo>
                  <a:pt x="324137" y="205346"/>
                </a:lnTo>
                <a:lnTo>
                  <a:pt x="358688" y="216775"/>
                </a:lnTo>
                <a:lnTo>
                  <a:pt x="373329" y="222489"/>
                </a:lnTo>
                <a:lnTo>
                  <a:pt x="387138" y="228204"/>
                </a:lnTo>
                <a:lnTo>
                  <a:pt x="402801" y="233919"/>
                </a:lnTo>
                <a:lnTo>
                  <a:pt x="412883" y="236777"/>
                </a:lnTo>
                <a:lnTo>
                  <a:pt x="424367" y="239634"/>
                </a:lnTo>
                <a:lnTo>
                  <a:pt x="436785" y="242492"/>
                </a:lnTo>
                <a:lnTo>
                  <a:pt x="446970" y="245349"/>
                </a:lnTo>
                <a:lnTo>
                  <a:pt x="463365" y="251064"/>
                </a:lnTo>
                <a:lnTo>
                  <a:pt x="477002" y="256779"/>
                </a:lnTo>
                <a:lnTo>
                  <a:pt x="489413" y="261542"/>
                </a:lnTo>
                <a:lnTo>
                  <a:pt x="506157" y="264223"/>
                </a:lnTo>
                <a:lnTo>
                  <a:pt x="514118" y="264850"/>
                </a:lnTo>
                <a:lnTo>
                  <a:pt x="517575" y="265970"/>
                </a:lnTo>
                <a:lnTo>
                  <a:pt x="526990" y="271144"/>
                </a:lnTo>
                <a:lnTo>
                  <a:pt x="538775" y="2739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78"/>
          <p:cNvSpPr/>
          <p:nvPr/>
        </p:nvSpPr>
        <p:spPr>
          <a:xfrm>
            <a:off x="1571624" y="2906077"/>
            <a:ext cx="257177" cy="1"/>
          </a:xfrm>
          <a:custGeom>
            <a:avLst/>
            <a:gdLst/>
            <a:ahLst/>
            <a:cxnLst/>
            <a:rect l="0" t="0" r="0" b="0"/>
            <a:pathLst>
              <a:path w="257177" h="1">
                <a:moveTo>
                  <a:pt x="0" y="0"/>
                </a:moveTo>
                <a:lnTo>
                  <a:pt x="25717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79"/>
          <p:cNvSpPr/>
          <p:nvPr/>
        </p:nvSpPr>
        <p:spPr>
          <a:xfrm>
            <a:off x="1864458" y="2751772"/>
            <a:ext cx="161510" cy="306598"/>
          </a:xfrm>
          <a:custGeom>
            <a:avLst/>
            <a:gdLst/>
            <a:ahLst/>
            <a:cxnLst/>
            <a:rect l="0" t="0" r="0" b="0"/>
            <a:pathLst>
              <a:path w="161510" h="306598">
                <a:moveTo>
                  <a:pt x="161509" y="0"/>
                </a:moveTo>
                <a:lnTo>
                  <a:pt x="102766" y="58743"/>
                </a:lnTo>
                <a:lnTo>
                  <a:pt x="98535" y="63927"/>
                </a:lnTo>
                <a:lnTo>
                  <a:pt x="94761" y="69288"/>
                </a:lnTo>
                <a:lnTo>
                  <a:pt x="91293" y="74767"/>
                </a:lnTo>
                <a:lnTo>
                  <a:pt x="87076" y="80325"/>
                </a:lnTo>
                <a:lnTo>
                  <a:pt x="82359" y="85935"/>
                </a:lnTo>
                <a:lnTo>
                  <a:pt x="77310" y="91580"/>
                </a:lnTo>
                <a:lnTo>
                  <a:pt x="72991" y="97248"/>
                </a:lnTo>
                <a:lnTo>
                  <a:pt x="69160" y="102932"/>
                </a:lnTo>
                <a:lnTo>
                  <a:pt x="65653" y="108627"/>
                </a:lnTo>
                <a:lnTo>
                  <a:pt x="59505" y="117185"/>
                </a:lnTo>
                <a:lnTo>
                  <a:pt x="42514" y="139395"/>
                </a:lnTo>
                <a:lnTo>
                  <a:pt x="35506" y="149128"/>
                </a:lnTo>
                <a:lnTo>
                  <a:pt x="29882" y="157521"/>
                </a:lnTo>
                <a:lnTo>
                  <a:pt x="25180" y="165022"/>
                </a:lnTo>
                <a:lnTo>
                  <a:pt x="21093" y="171927"/>
                </a:lnTo>
                <a:lnTo>
                  <a:pt x="17416" y="178435"/>
                </a:lnTo>
                <a:lnTo>
                  <a:pt x="14012" y="184679"/>
                </a:lnTo>
                <a:lnTo>
                  <a:pt x="11743" y="191700"/>
                </a:lnTo>
                <a:lnTo>
                  <a:pt x="10230" y="199237"/>
                </a:lnTo>
                <a:lnTo>
                  <a:pt x="9221" y="207120"/>
                </a:lnTo>
                <a:lnTo>
                  <a:pt x="7596" y="215233"/>
                </a:lnTo>
                <a:lnTo>
                  <a:pt x="5560" y="223498"/>
                </a:lnTo>
                <a:lnTo>
                  <a:pt x="3251" y="231867"/>
                </a:lnTo>
                <a:lnTo>
                  <a:pt x="1711" y="239350"/>
                </a:lnTo>
                <a:lnTo>
                  <a:pt x="685" y="246244"/>
                </a:lnTo>
                <a:lnTo>
                  <a:pt x="0" y="252745"/>
                </a:lnTo>
                <a:lnTo>
                  <a:pt x="496" y="258032"/>
                </a:lnTo>
                <a:lnTo>
                  <a:pt x="1780" y="262509"/>
                </a:lnTo>
                <a:lnTo>
                  <a:pt x="5746" y="270023"/>
                </a:lnTo>
                <a:lnTo>
                  <a:pt x="10683" y="276538"/>
                </a:lnTo>
                <a:lnTo>
                  <a:pt x="13333" y="279609"/>
                </a:lnTo>
                <a:lnTo>
                  <a:pt x="16053" y="282608"/>
                </a:lnTo>
                <a:lnTo>
                  <a:pt x="18818" y="285561"/>
                </a:lnTo>
                <a:lnTo>
                  <a:pt x="22567" y="288481"/>
                </a:lnTo>
                <a:lnTo>
                  <a:pt x="26971" y="291381"/>
                </a:lnTo>
                <a:lnTo>
                  <a:pt x="31812" y="294266"/>
                </a:lnTo>
                <a:lnTo>
                  <a:pt x="35992" y="296190"/>
                </a:lnTo>
                <a:lnTo>
                  <a:pt x="39731" y="297473"/>
                </a:lnTo>
                <a:lnTo>
                  <a:pt x="66228" y="304082"/>
                </a:lnTo>
                <a:lnTo>
                  <a:pt x="74176" y="305591"/>
                </a:lnTo>
                <a:lnTo>
                  <a:pt x="81380" y="306597"/>
                </a:lnTo>
                <a:lnTo>
                  <a:pt x="135792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80"/>
          <p:cNvSpPr/>
          <p:nvPr/>
        </p:nvSpPr>
        <p:spPr>
          <a:xfrm>
            <a:off x="2025967" y="2931795"/>
            <a:ext cx="180023" cy="16783"/>
          </a:xfrm>
          <a:custGeom>
            <a:avLst/>
            <a:gdLst/>
            <a:ahLst/>
            <a:cxnLst/>
            <a:rect l="0" t="0" r="0" b="0"/>
            <a:pathLst>
              <a:path w="180023" h="16783">
                <a:moveTo>
                  <a:pt x="0" y="0"/>
                </a:moveTo>
                <a:lnTo>
                  <a:pt x="14762" y="7380"/>
                </a:lnTo>
                <a:lnTo>
                  <a:pt x="17461" y="7778"/>
                </a:lnTo>
                <a:lnTo>
                  <a:pt x="21166" y="8042"/>
                </a:lnTo>
                <a:lnTo>
                  <a:pt x="25540" y="8219"/>
                </a:lnTo>
                <a:lnTo>
                  <a:pt x="32267" y="9289"/>
                </a:lnTo>
                <a:lnTo>
                  <a:pt x="40561" y="10955"/>
                </a:lnTo>
                <a:lnTo>
                  <a:pt x="49901" y="13018"/>
                </a:lnTo>
                <a:lnTo>
                  <a:pt x="58032" y="14394"/>
                </a:lnTo>
                <a:lnTo>
                  <a:pt x="65358" y="15311"/>
                </a:lnTo>
                <a:lnTo>
                  <a:pt x="72147" y="15922"/>
                </a:lnTo>
                <a:lnTo>
                  <a:pt x="77625" y="16330"/>
                </a:lnTo>
                <a:lnTo>
                  <a:pt x="86253" y="16782"/>
                </a:lnTo>
                <a:lnTo>
                  <a:pt x="94649" y="15951"/>
                </a:lnTo>
                <a:lnTo>
                  <a:pt x="105962" y="14444"/>
                </a:lnTo>
                <a:lnTo>
                  <a:pt x="129009" y="11182"/>
                </a:lnTo>
                <a:lnTo>
                  <a:pt x="136489" y="1031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81"/>
          <p:cNvSpPr/>
          <p:nvPr/>
        </p:nvSpPr>
        <p:spPr>
          <a:xfrm>
            <a:off x="2266001" y="2815413"/>
            <a:ext cx="34287" cy="236398"/>
          </a:xfrm>
          <a:custGeom>
            <a:avLst/>
            <a:gdLst/>
            <a:ahLst/>
            <a:cxnLst/>
            <a:rect l="0" t="0" r="0" b="0"/>
            <a:pathLst>
              <a:path w="34287" h="236398">
                <a:moveTo>
                  <a:pt x="34286" y="4939"/>
                </a:moveTo>
                <a:lnTo>
                  <a:pt x="34286" y="0"/>
                </a:lnTo>
                <a:lnTo>
                  <a:pt x="34286" y="24003"/>
                </a:lnTo>
                <a:lnTo>
                  <a:pt x="33333" y="30031"/>
                </a:lnTo>
                <a:lnTo>
                  <a:pt x="31746" y="37859"/>
                </a:lnTo>
                <a:lnTo>
                  <a:pt x="29735" y="46889"/>
                </a:lnTo>
                <a:lnTo>
                  <a:pt x="27442" y="54813"/>
                </a:lnTo>
                <a:lnTo>
                  <a:pt x="24961" y="62001"/>
                </a:lnTo>
                <a:lnTo>
                  <a:pt x="22354" y="68698"/>
                </a:lnTo>
                <a:lnTo>
                  <a:pt x="20616" y="76020"/>
                </a:lnTo>
                <a:lnTo>
                  <a:pt x="19458" y="83759"/>
                </a:lnTo>
                <a:lnTo>
                  <a:pt x="18686" y="91776"/>
                </a:lnTo>
                <a:lnTo>
                  <a:pt x="17218" y="99025"/>
                </a:lnTo>
                <a:lnTo>
                  <a:pt x="15287" y="105763"/>
                </a:lnTo>
                <a:lnTo>
                  <a:pt x="5345" y="134816"/>
                </a:lnTo>
                <a:lnTo>
                  <a:pt x="3562" y="142006"/>
                </a:lnTo>
                <a:lnTo>
                  <a:pt x="2373" y="148704"/>
                </a:lnTo>
                <a:lnTo>
                  <a:pt x="1581" y="155075"/>
                </a:lnTo>
                <a:lnTo>
                  <a:pt x="1053" y="161227"/>
                </a:lnTo>
                <a:lnTo>
                  <a:pt x="700" y="167234"/>
                </a:lnTo>
                <a:lnTo>
                  <a:pt x="309" y="178035"/>
                </a:lnTo>
                <a:lnTo>
                  <a:pt x="135" y="186011"/>
                </a:lnTo>
                <a:lnTo>
                  <a:pt x="0" y="224539"/>
                </a:lnTo>
                <a:lnTo>
                  <a:pt x="951" y="226587"/>
                </a:lnTo>
                <a:lnTo>
                  <a:pt x="2538" y="228904"/>
                </a:lnTo>
                <a:lnTo>
                  <a:pt x="8568" y="2363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82"/>
          <p:cNvSpPr/>
          <p:nvPr/>
        </p:nvSpPr>
        <p:spPr>
          <a:xfrm>
            <a:off x="2377439" y="2760345"/>
            <a:ext cx="219865" cy="325756"/>
          </a:xfrm>
          <a:custGeom>
            <a:avLst/>
            <a:gdLst/>
            <a:ahLst/>
            <a:cxnLst/>
            <a:rect l="0" t="0" r="0" b="0"/>
            <a:pathLst>
              <a:path w="219865" h="325756">
                <a:moveTo>
                  <a:pt x="34290" y="0"/>
                </a:moveTo>
                <a:lnTo>
                  <a:pt x="72916" y="0"/>
                </a:lnTo>
                <a:lnTo>
                  <a:pt x="81948" y="1905"/>
                </a:lnTo>
                <a:lnTo>
                  <a:pt x="92732" y="5080"/>
                </a:lnTo>
                <a:lnTo>
                  <a:pt x="104684" y="9101"/>
                </a:lnTo>
                <a:lnTo>
                  <a:pt x="114557" y="12735"/>
                </a:lnTo>
                <a:lnTo>
                  <a:pt x="123044" y="16110"/>
                </a:lnTo>
                <a:lnTo>
                  <a:pt x="130607" y="19312"/>
                </a:lnTo>
                <a:lnTo>
                  <a:pt x="139459" y="24305"/>
                </a:lnTo>
                <a:lnTo>
                  <a:pt x="149170" y="30490"/>
                </a:lnTo>
                <a:lnTo>
                  <a:pt x="159454" y="37472"/>
                </a:lnTo>
                <a:lnTo>
                  <a:pt x="168216" y="44031"/>
                </a:lnTo>
                <a:lnTo>
                  <a:pt x="175961" y="50309"/>
                </a:lnTo>
                <a:lnTo>
                  <a:pt x="183030" y="56399"/>
                </a:lnTo>
                <a:lnTo>
                  <a:pt x="188695" y="62364"/>
                </a:lnTo>
                <a:lnTo>
                  <a:pt x="193425" y="68246"/>
                </a:lnTo>
                <a:lnTo>
                  <a:pt x="197530" y="74072"/>
                </a:lnTo>
                <a:lnTo>
                  <a:pt x="202172" y="82719"/>
                </a:lnTo>
                <a:lnTo>
                  <a:pt x="207172" y="93246"/>
                </a:lnTo>
                <a:lnTo>
                  <a:pt x="212409" y="105026"/>
                </a:lnTo>
                <a:lnTo>
                  <a:pt x="215901" y="114785"/>
                </a:lnTo>
                <a:lnTo>
                  <a:pt x="218230" y="123196"/>
                </a:lnTo>
                <a:lnTo>
                  <a:pt x="219781" y="130708"/>
                </a:lnTo>
                <a:lnTo>
                  <a:pt x="219864" y="137621"/>
                </a:lnTo>
                <a:lnTo>
                  <a:pt x="218966" y="144135"/>
                </a:lnTo>
                <a:lnTo>
                  <a:pt x="217415" y="150382"/>
                </a:lnTo>
                <a:lnTo>
                  <a:pt x="215428" y="157405"/>
                </a:lnTo>
                <a:lnTo>
                  <a:pt x="210681" y="172827"/>
                </a:lnTo>
                <a:lnTo>
                  <a:pt x="207129" y="179988"/>
                </a:lnTo>
                <a:lnTo>
                  <a:pt x="202856" y="186667"/>
                </a:lnTo>
                <a:lnTo>
                  <a:pt x="198103" y="193024"/>
                </a:lnTo>
                <a:lnTo>
                  <a:pt x="189219" y="202978"/>
                </a:lnTo>
                <a:lnTo>
                  <a:pt x="164107" y="229277"/>
                </a:lnTo>
                <a:lnTo>
                  <a:pt x="136043" y="258010"/>
                </a:lnTo>
                <a:lnTo>
                  <a:pt x="125938" y="266304"/>
                </a:lnTo>
                <a:lnTo>
                  <a:pt x="114439" y="274691"/>
                </a:lnTo>
                <a:lnTo>
                  <a:pt x="102010" y="283139"/>
                </a:lnTo>
                <a:lnTo>
                  <a:pt x="91819" y="289725"/>
                </a:lnTo>
                <a:lnTo>
                  <a:pt x="83121" y="295067"/>
                </a:lnTo>
                <a:lnTo>
                  <a:pt x="75416" y="299581"/>
                </a:lnTo>
                <a:lnTo>
                  <a:pt x="69328" y="302591"/>
                </a:lnTo>
                <a:lnTo>
                  <a:pt x="64316" y="304597"/>
                </a:lnTo>
                <a:lnTo>
                  <a:pt x="60023" y="305935"/>
                </a:lnTo>
                <a:lnTo>
                  <a:pt x="55255" y="307779"/>
                </a:lnTo>
                <a:lnTo>
                  <a:pt x="50172" y="309961"/>
                </a:lnTo>
                <a:lnTo>
                  <a:pt x="44878" y="312368"/>
                </a:lnTo>
                <a:lnTo>
                  <a:pt x="40396" y="313973"/>
                </a:lnTo>
                <a:lnTo>
                  <a:pt x="36456" y="315042"/>
                </a:lnTo>
                <a:lnTo>
                  <a:pt x="32877" y="315756"/>
                </a:lnTo>
                <a:lnTo>
                  <a:pt x="28586" y="317184"/>
                </a:lnTo>
                <a:lnTo>
                  <a:pt x="23820" y="319088"/>
                </a:lnTo>
                <a:lnTo>
                  <a:pt x="13090" y="323779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83"/>
          <p:cNvSpPr/>
          <p:nvPr/>
        </p:nvSpPr>
        <p:spPr>
          <a:xfrm>
            <a:off x="2797492" y="2624376"/>
            <a:ext cx="368619" cy="15955"/>
          </a:xfrm>
          <a:custGeom>
            <a:avLst/>
            <a:gdLst/>
            <a:ahLst/>
            <a:cxnLst/>
            <a:rect l="0" t="0" r="0" b="0"/>
            <a:pathLst>
              <a:path w="368619" h="15955">
                <a:moveTo>
                  <a:pt x="0" y="7381"/>
                </a:moveTo>
                <a:lnTo>
                  <a:pt x="139647" y="7381"/>
                </a:lnTo>
                <a:lnTo>
                  <a:pt x="153106" y="6428"/>
                </a:lnTo>
                <a:lnTo>
                  <a:pt x="164936" y="4841"/>
                </a:lnTo>
                <a:lnTo>
                  <a:pt x="175680" y="2830"/>
                </a:lnTo>
                <a:lnTo>
                  <a:pt x="185700" y="1490"/>
                </a:lnTo>
                <a:lnTo>
                  <a:pt x="195237" y="596"/>
                </a:lnTo>
                <a:lnTo>
                  <a:pt x="204453" y="0"/>
                </a:lnTo>
                <a:lnTo>
                  <a:pt x="215360" y="555"/>
                </a:lnTo>
                <a:lnTo>
                  <a:pt x="227393" y="1878"/>
                </a:lnTo>
                <a:lnTo>
                  <a:pt x="240178" y="3713"/>
                </a:lnTo>
                <a:lnTo>
                  <a:pt x="253464" y="4935"/>
                </a:lnTo>
                <a:lnTo>
                  <a:pt x="267083" y="5751"/>
                </a:lnTo>
                <a:lnTo>
                  <a:pt x="304958" y="7059"/>
                </a:lnTo>
                <a:lnTo>
                  <a:pt x="327213" y="7286"/>
                </a:lnTo>
                <a:lnTo>
                  <a:pt x="334347" y="8270"/>
                </a:lnTo>
                <a:lnTo>
                  <a:pt x="341008" y="9879"/>
                </a:lnTo>
                <a:lnTo>
                  <a:pt x="347354" y="11904"/>
                </a:lnTo>
                <a:lnTo>
                  <a:pt x="352537" y="13254"/>
                </a:lnTo>
                <a:lnTo>
                  <a:pt x="356944" y="14154"/>
                </a:lnTo>
                <a:lnTo>
                  <a:pt x="368618" y="159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84"/>
          <p:cNvSpPr/>
          <p:nvPr/>
        </p:nvSpPr>
        <p:spPr>
          <a:xfrm>
            <a:off x="2826843" y="2735020"/>
            <a:ext cx="382130" cy="25264"/>
          </a:xfrm>
          <a:custGeom>
            <a:avLst/>
            <a:gdLst/>
            <a:ahLst/>
            <a:cxnLst/>
            <a:rect l="0" t="0" r="0" b="0"/>
            <a:pathLst>
              <a:path w="382130" h="25264">
                <a:moveTo>
                  <a:pt x="4939" y="8180"/>
                </a:moveTo>
                <a:lnTo>
                  <a:pt x="388" y="17281"/>
                </a:lnTo>
                <a:lnTo>
                  <a:pt x="0" y="19962"/>
                </a:lnTo>
                <a:lnTo>
                  <a:pt x="694" y="21750"/>
                </a:lnTo>
                <a:lnTo>
                  <a:pt x="2109" y="22941"/>
                </a:lnTo>
                <a:lnTo>
                  <a:pt x="4005" y="23736"/>
                </a:lnTo>
                <a:lnTo>
                  <a:pt x="6221" y="24265"/>
                </a:lnTo>
                <a:lnTo>
                  <a:pt x="16431" y="25011"/>
                </a:lnTo>
                <a:lnTo>
                  <a:pt x="31522" y="25232"/>
                </a:lnTo>
                <a:lnTo>
                  <a:pt x="36948" y="25263"/>
                </a:lnTo>
                <a:lnTo>
                  <a:pt x="48186" y="24331"/>
                </a:lnTo>
                <a:lnTo>
                  <a:pt x="80992" y="20755"/>
                </a:lnTo>
                <a:lnTo>
                  <a:pt x="95646" y="18468"/>
                </a:lnTo>
                <a:lnTo>
                  <a:pt x="108273" y="15991"/>
                </a:lnTo>
                <a:lnTo>
                  <a:pt x="119549" y="13388"/>
                </a:lnTo>
                <a:lnTo>
                  <a:pt x="132780" y="11651"/>
                </a:lnTo>
                <a:lnTo>
                  <a:pt x="147317" y="10494"/>
                </a:lnTo>
                <a:lnTo>
                  <a:pt x="162722" y="9723"/>
                </a:lnTo>
                <a:lnTo>
                  <a:pt x="175850" y="8256"/>
                </a:lnTo>
                <a:lnTo>
                  <a:pt x="187460" y="6326"/>
                </a:lnTo>
                <a:lnTo>
                  <a:pt x="198057" y="4086"/>
                </a:lnTo>
                <a:lnTo>
                  <a:pt x="207979" y="2593"/>
                </a:lnTo>
                <a:lnTo>
                  <a:pt x="217452" y="1598"/>
                </a:lnTo>
                <a:lnTo>
                  <a:pt x="226624" y="934"/>
                </a:lnTo>
                <a:lnTo>
                  <a:pt x="269836" y="197"/>
                </a:lnTo>
                <a:lnTo>
                  <a:pt x="298694" y="0"/>
                </a:lnTo>
                <a:lnTo>
                  <a:pt x="319838" y="822"/>
                </a:lnTo>
                <a:lnTo>
                  <a:pt x="335840" y="2322"/>
                </a:lnTo>
                <a:lnTo>
                  <a:pt x="348412" y="4275"/>
                </a:lnTo>
                <a:lnTo>
                  <a:pt x="357746" y="5576"/>
                </a:lnTo>
                <a:lnTo>
                  <a:pt x="364921" y="6444"/>
                </a:lnTo>
                <a:lnTo>
                  <a:pt x="382129" y="8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85"/>
          <p:cNvSpPr/>
          <p:nvPr/>
        </p:nvSpPr>
        <p:spPr>
          <a:xfrm>
            <a:off x="3457575" y="2417841"/>
            <a:ext cx="514351" cy="248206"/>
          </a:xfrm>
          <a:custGeom>
            <a:avLst/>
            <a:gdLst/>
            <a:ahLst/>
            <a:cxnLst/>
            <a:rect l="0" t="0" r="0" b="0"/>
            <a:pathLst>
              <a:path w="514351" h="248206">
                <a:moveTo>
                  <a:pt x="0" y="68184"/>
                </a:moveTo>
                <a:lnTo>
                  <a:pt x="0" y="59082"/>
                </a:lnTo>
                <a:lnTo>
                  <a:pt x="952" y="55448"/>
                </a:lnTo>
                <a:lnTo>
                  <a:pt x="4550" y="48871"/>
                </a:lnTo>
                <a:lnTo>
                  <a:pt x="9325" y="42773"/>
                </a:lnTo>
                <a:lnTo>
                  <a:pt x="11931" y="39813"/>
                </a:lnTo>
                <a:lnTo>
                  <a:pt x="15574" y="37840"/>
                </a:lnTo>
                <a:lnTo>
                  <a:pt x="28850" y="34110"/>
                </a:lnTo>
                <a:lnTo>
                  <a:pt x="40192" y="27396"/>
                </a:lnTo>
                <a:lnTo>
                  <a:pt x="49930" y="22116"/>
                </a:lnTo>
                <a:lnTo>
                  <a:pt x="66123" y="13788"/>
                </a:lnTo>
                <a:lnTo>
                  <a:pt x="77330" y="10670"/>
                </a:lnTo>
                <a:lnTo>
                  <a:pt x="89613" y="8332"/>
                </a:lnTo>
                <a:lnTo>
                  <a:pt x="104598" y="4118"/>
                </a:lnTo>
                <a:lnTo>
                  <a:pt x="118243" y="1610"/>
                </a:lnTo>
                <a:lnTo>
                  <a:pt x="132562" y="495"/>
                </a:lnTo>
                <a:lnTo>
                  <a:pt x="151626" y="0"/>
                </a:lnTo>
                <a:lnTo>
                  <a:pt x="162044" y="820"/>
                </a:lnTo>
                <a:lnTo>
                  <a:pt x="172799" y="2320"/>
                </a:lnTo>
                <a:lnTo>
                  <a:pt x="183779" y="4272"/>
                </a:lnTo>
                <a:lnTo>
                  <a:pt x="198520" y="6441"/>
                </a:lnTo>
                <a:lnTo>
                  <a:pt x="203784" y="7019"/>
                </a:lnTo>
                <a:lnTo>
                  <a:pt x="208246" y="8357"/>
                </a:lnTo>
                <a:lnTo>
                  <a:pt x="215743" y="12384"/>
                </a:lnTo>
                <a:lnTo>
                  <a:pt x="218124" y="14791"/>
                </a:lnTo>
                <a:lnTo>
                  <a:pt x="219711" y="17349"/>
                </a:lnTo>
                <a:lnTo>
                  <a:pt x="221474" y="22730"/>
                </a:lnTo>
                <a:lnTo>
                  <a:pt x="222258" y="28297"/>
                </a:lnTo>
                <a:lnTo>
                  <a:pt x="222467" y="32068"/>
                </a:lnTo>
                <a:lnTo>
                  <a:pt x="222699" y="41337"/>
                </a:lnTo>
                <a:lnTo>
                  <a:pt x="222830" y="57266"/>
                </a:lnTo>
                <a:lnTo>
                  <a:pt x="221896" y="61858"/>
                </a:lnTo>
                <a:lnTo>
                  <a:pt x="218317" y="69500"/>
                </a:lnTo>
                <a:lnTo>
                  <a:pt x="213552" y="78611"/>
                </a:lnTo>
                <a:lnTo>
                  <a:pt x="210947" y="83708"/>
                </a:lnTo>
                <a:lnTo>
                  <a:pt x="207307" y="88058"/>
                </a:lnTo>
                <a:lnTo>
                  <a:pt x="198181" y="95432"/>
                </a:lnTo>
                <a:lnTo>
                  <a:pt x="194033" y="99684"/>
                </a:lnTo>
                <a:lnTo>
                  <a:pt x="190315" y="104424"/>
                </a:lnTo>
                <a:lnTo>
                  <a:pt x="186884" y="109489"/>
                </a:lnTo>
                <a:lnTo>
                  <a:pt x="182692" y="114770"/>
                </a:lnTo>
                <a:lnTo>
                  <a:pt x="177992" y="120196"/>
                </a:lnTo>
                <a:lnTo>
                  <a:pt x="168642" y="130353"/>
                </a:lnTo>
                <a:lnTo>
                  <a:pt x="161312" y="138042"/>
                </a:lnTo>
                <a:lnTo>
                  <a:pt x="152339" y="144634"/>
                </a:lnTo>
                <a:lnTo>
                  <a:pt x="147279" y="147726"/>
                </a:lnTo>
                <a:lnTo>
                  <a:pt x="142954" y="151692"/>
                </a:lnTo>
                <a:lnTo>
                  <a:pt x="139117" y="156241"/>
                </a:lnTo>
                <a:lnTo>
                  <a:pt x="135607" y="161178"/>
                </a:lnTo>
                <a:lnTo>
                  <a:pt x="131362" y="166375"/>
                </a:lnTo>
                <a:lnTo>
                  <a:pt x="126627" y="171745"/>
                </a:lnTo>
                <a:lnTo>
                  <a:pt x="121565" y="177229"/>
                </a:lnTo>
                <a:lnTo>
                  <a:pt x="116286" y="181838"/>
                </a:lnTo>
                <a:lnTo>
                  <a:pt x="100707" y="192876"/>
                </a:lnTo>
                <a:lnTo>
                  <a:pt x="93018" y="199167"/>
                </a:lnTo>
                <a:lnTo>
                  <a:pt x="90587" y="202179"/>
                </a:lnTo>
                <a:lnTo>
                  <a:pt x="87885" y="208064"/>
                </a:lnTo>
                <a:lnTo>
                  <a:pt x="86685" y="213855"/>
                </a:lnTo>
                <a:lnTo>
                  <a:pt x="86151" y="220557"/>
                </a:lnTo>
                <a:lnTo>
                  <a:pt x="85914" y="229885"/>
                </a:lnTo>
                <a:lnTo>
                  <a:pt x="86804" y="233134"/>
                </a:lnTo>
                <a:lnTo>
                  <a:pt x="88349" y="235301"/>
                </a:lnTo>
                <a:lnTo>
                  <a:pt x="95419" y="240015"/>
                </a:lnTo>
                <a:lnTo>
                  <a:pt x="103051" y="243931"/>
                </a:lnTo>
                <a:lnTo>
                  <a:pt x="112792" y="246306"/>
                </a:lnTo>
                <a:lnTo>
                  <a:pt x="123473" y="247362"/>
                </a:lnTo>
                <a:lnTo>
                  <a:pt x="134569" y="247831"/>
                </a:lnTo>
                <a:lnTo>
                  <a:pt x="216026" y="248191"/>
                </a:lnTo>
                <a:lnTo>
                  <a:pt x="289871" y="248205"/>
                </a:lnTo>
                <a:lnTo>
                  <a:pt x="298975" y="247253"/>
                </a:lnTo>
                <a:lnTo>
                  <a:pt x="307902" y="245666"/>
                </a:lnTo>
                <a:lnTo>
                  <a:pt x="316710" y="243655"/>
                </a:lnTo>
                <a:lnTo>
                  <a:pt x="326392" y="242315"/>
                </a:lnTo>
                <a:lnTo>
                  <a:pt x="336657" y="241421"/>
                </a:lnTo>
                <a:lnTo>
                  <a:pt x="347310" y="240825"/>
                </a:lnTo>
                <a:lnTo>
                  <a:pt x="360128" y="239476"/>
                </a:lnTo>
                <a:lnTo>
                  <a:pt x="401662" y="233977"/>
                </a:lnTo>
                <a:lnTo>
                  <a:pt x="411602" y="233005"/>
                </a:lnTo>
                <a:lnTo>
                  <a:pt x="420134" y="232357"/>
                </a:lnTo>
                <a:lnTo>
                  <a:pt x="433441" y="231925"/>
                </a:lnTo>
                <a:lnTo>
                  <a:pt x="491771" y="231232"/>
                </a:lnTo>
                <a:lnTo>
                  <a:pt x="514350" y="2396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86"/>
          <p:cNvSpPr/>
          <p:nvPr/>
        </p:nvSpPr>
        <p:spPr>
          <a:xfrm>
            <a:off x="3466147" y="2751772"/>
            <a:ext cx="600076" cy="25718"/>
          </a:xfrm>
          <a:custGeom>
            <a:avLst/>
            <a:gdLst/>
            <a:ahLst/>
            <a:cxnLst/>
            <a:rect l="0" t="0" r="0" b="0"/>
            <a:pathLst>
              <a:path w="600076" h="25718">
                <a:moveTo>
                  <a:pt x="0" y="25717"/>
                </a:moveTo>
                <a:lnTo>
                  <a:pt x="90814" y="25717"/>
                </a:lnTo>
                <a:lnTo>
                  <a:pt x="115788" y="24765"/>
                </a:lnTo>
                <a:lnTo>
                  <a:pt x="209068" y="18932"/>
                </a:lnTo>
                <a:lnTo>
                  <a:pt x="225104" y="18337"/>
                </a:lnTo>
                <a:lnTo>
                  <a:pt x="243414" y="16987"/>
                </a:lnTo>
                <a:lnTo>
                  <a:pt x="301781" y="11489"/>
                </a:lnTo>
                <a:lnTo>
                  <a:pt x="317392" y="10517"/>
                </a:lnTo>
                <a:lnTo>
                  <a:pt x="331610" y="9869"/>
                </a:lnTo>
                <a:lnTo>
                  <a:pt x="372807" y="6609"/>
                </a:lnTo>
                <a:lnTo>
                  <a:pt x="397128" y="4406"/>
                </a:lnTo>
                <a:lnTo>
                  <a:pt x="419057" y="2937"/>
                </a:lnTo>
                <a:lnTo>
                  <a:pt x="439391" y="1958"/>
                </a:lnTo>
                <a:lnTo>
                  <a:pt x="476272" y="871"/>
                </a:lnTo>
                <a:lnTo>
                  <a:pt x="541295" y="172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87"/>
          <p:cNvSpPr/>
          <p:nvPr/>
        </p:nvSpPr>
        <p:spPr>
          <a:xfrm>
            <a:off x="5060632" y="2528887"/>
            <a:ext cx="418621" cy="608484"/>
          </a:xfrm>
          <a:custGeom>
            <a:avLst/>
            <a:gdLst/>
            <a:ahLst/>
            <a:cxnLst/>
            <a:rect l="0" t="0" r="0" b="0"/>
            <a:pathLst>
              <a:path w="418621" h="608484">
                <a:moveTo>
                  <a:pt x="137160" y="0"/>
                </a:moveTo>
                <a:lnTo>
                  <a:pt x="137160" y="4551"/>
                </a:lnTo>
                <a:lnTo>
                  <a:pt x="138113" y="5892"/>
                </a:lnTo>
                <a:lnTo>
                  <a:pt x="139700" y="6785"/>
                </a:lnTo>
                <a:lnTo>
                  <a:pt x="141711" y="7381"/>
                </a:lnTo>
                <a:lnTo>
                  <a:pt x="143051" y="8731"/>
                </a:lnTo>
                <a:lnTo>
                  <a:pt x="143945" y="10583"/>
                </a:lnTo>
                <a:lnTo>
                  <a:pt x="144541" y="12770"/>
                </a:lnTo>
                <a:lnTo>
                  <a:pt x="147743" y="17741"/>
                </a:lnTo>
                <a:lnTo>
                  <a:pt x="149930" y="20400"/>
                </a:lnTo>
                <a:lnTo>
                  <a:pt x="154901" y="33514"/>
                </a:lnTo>
                <a:lnTo>
                  <a:pt x="159332" y="51090"/>
                </a:lnTo>
                <a:lnTo>
                  <a:pt x="161302" y="68427"/>
                </a:lnTo>
                <a:lnTo>
                  <a:pt x="162177" y="83117"/>
                </a:lnTo>
                <a:lnTo>
                  <a:pt x="163519" y="95996"/>
                </a:lnTo>
                <a:lnTo>
                  <a:pt x="168677" y="113957"/>
                </a:lnTo>
                <a:lnTo>
                  <a:pt x="170218" y="125577"/>
                </a:lnTo>
                <a:lnTo>
                  <a:pt x="172534" y="134201"/>
                </a:lnTo>
                <a:lnTo>
                  <a:pt x="175982" y="144712"/>
                </a:lnTo>
                <a:lnTo>
                  <a:pt x="180187" y="156482"/>
                </a:lnTo>
                <a:lnTo>
                  <a:pt x="184858" y="172100"/>
                </a:lnTo>
                <a:lnTo>
                  <a:pt x="186104" y="177598"/>
                </a:lnTo>
                <a:lnTo>
                  <a:pt x="192568" y="188788"/>
                </a:lnTo>
                <a:lnTo>
                  <a:pt x="204377" y="203257"/>
                </a:lnTo>
                <a:lnTo>
                  <a:pt x="207689" y="206942"/>
                </a:lnTo>
                <a:lnTo>
                  <a:pt x="210849" y="209399"/>
                </a:lnTo>
                <a:lnTo>
                  <a:pt x="222766" y="215882"/>
                </a:lnTo>
                <a:lnTo>
                  <a:pt x="225663" y="218216"/>
                </a:lnTo>
                <a:lnTo>
                  <a:pt x="236502" y="223350"/>
                </a:lnTo>
                <a:lnTo>
                  <a:pt x="243393" y="226053"/>
                </a:lnTo>
                <a:lnTo>
                  <a:pt x="249892" y="226902"/>
                </a:lnTo>
                <a:lnTo>
                  <a:pt x="262193" y="225305"/>
                </a:lnTo>
                <a:lnTo>
                  <a:pt x="271470" y="223961"/>
                </a:lnTo>
                <a:lnTo>
                  <a:pt x="275278" y="223602"/>
                </a:lnTo>
                <a:lnTo>
                  <a:pt x="284588" y="220664"/>
                </a:lnTo>
                <a:lnTo>
                  <a:pt x="294124" y="216183"/>
                </a:lnTo>
                <a:lnTo>
                  <a:pt x="304847" y="208305"/>
                </a:lnTo>
                <a:lnTo>
                  <a:pt x="315962" y="197081"/>
                </a:lnTo>
                <a:lnTo>
                  <a:pt x="329023" y="180619"/>
                </a:lnTo>
                <a:lnTo>
                  <a:pt x="339272" y="165683"/>
                </a:lnTo>
                <a:lnTo>
                  <a:pt x="347003" y="152694"/>
                </a:lnTo>
                <a:lnTo>
                  <a:pt x="353613" y="140572"/>
                </a:lnTo>
                <a:lnTo>
                  <a:pt x="367241" y="113935"/>
                </a:lnTo>
                <a:lnTo>
                  <a:pt x="370558" y="103579"/>
                </a:lnTo>
                <a:lnTo>
                  <a:pt x="372768" y="92865"/>
                </a:lnTo>
                <a:lnTo>
                  <a:pt x="374242" y="81913"/>
                </a:lnTo>
                <a:lnTo>
                  <a:pt x="375880" y="64663"/>
                </a:lnTo>
                <a:lnTo>
                  <a:pt x="376317" y="57396"/>
                </a:lnTo>
                <a:lnTo>
                  <a:pt x="374262" y="44242"/>
                </a:lnTo>
                <a:lnTo>
                  <a:pt x="370290" y="28666"/>
                </a:lnTo>
                <a:lnTo>
                  <a:pt x="368408" y="20361"/>
                </a:lnTo>
                <a:lnTo>
                  <a:pt x="364397" y="10319"/>
                </a:lnTo>
                <a:lnTo>
                  <a:pt x="361994" y="6879"/>
                </a:lnTo>
                <a:lnTo>
                  <a:pt x="359439" y="4586"/>
                </a:lnTo>
                <a:lnTo>
                  <a:pt x="356784" y="3058"/>
                </a:lnTo>
                <a:lnTo>
                  <a:pt x="351293" y="1359"/>
                </a:lnTo>
                <a:lnTo>
                  <a:pt x="343391" y="80"/>
                </a:lnTo>
                <a:lnTo>
                  <a:pt x="343045" y="4575"/>
                </a:lnTo>
                <a:lnTo>
                  <a:pt x="343950" y="6860"/>
                </a:lnTo>
                <a:lnTo>
                  <a:pt x="349773" y="14627"/>
                </a:lnTo>
                <a:lnTo>
                  <a:pt x="357530" y="23913"/>
                </a:lnTo>
                <a:lnTo>
                  <a:pt x="363055" y="33171"/>
                </a:lnTo>
                <a:lnTo>
                  <a:pt x="367767" y="43069"/>
                </a:lnTo>
                <a:lnTo>
                  <a:pt x="380622" y="71847"/>
                </a:lnTo>
                <a:lnTo>
                  <a:pt x="385193" y="85045"/>
                </a:lnTo>
                <a:lnTo>
                  <a:pt x="388240" y="96702"/>
                </a:lnTo>
                <a:lnTo>
                  <a:pt x="390272" y="107330"/>
                </a:lnTo>
                <a:lnTo>
                  <a:pt x="393531" y="119179"/>
                </a:lnTo>
                <a:lnTo>
                  <a:pt x="397609" y="131840"/>
                </a:lnTo>
                <a:lnTo>
                  <a:pt x="402233" y="145043"/>
                </a:lnTo>
                <a:lnTo>
                  <a:pt x="405315" y="156703"/>
                </a:lnTo>
                <a:lnTo>
                  <a:pt x="407370" y="167334"/>
                </a:lnTo>
                <a:lnTo>
                  <a:pt x="408740" y="177279"/>
                </a:lnTo>
                <a:lnTo>
                  <a:pt x="412802" y="195948"/>
                </a:lnTo>
                <a:lnTo>
                  <a:pt x="416830" y="214723"/>
                </a:lnTo>
                <a:lnTo>
                  <a:pt x="417904" y="225064"/>
                </a:lnTo>
                <a:lnTo>
                  <a:pt x="418620" y="235768"/>
                </a:lnTo>
                <a:lnTo>
                  <a:pt x="418145" y="253381"/>
                </a:lnTo>
                <a:lnTo>
                  <a:pt x="415077" y="300891"/>
                </a:lnTo>
                <a:lnTo>
                  <a:pt x="411973" y="324419"/>
                </a:lnTo>
                <a:lnTo>
                  <a:pt x="407999" y="346772"/>
                </a:lnTo>
                <a:lnTo>
                  <a:pt x="403444" y="368341"/>
                </a:lnTo>
                <a:lnTo>
                  <a:pt x="397550" y="389388"/>
                </a:lnTo>
                <a:lnTo>
                  <a:pt x="390763" y="410087"/>
                </a:lnTo>
                <a:lnTo>
                  <a:pt x="383382" y="430554"/>
                </a:lnTo>
                <a:lnTo>
                  <a:pt x="375602" y="448961"/>
                </a:lnTo>
                <a:lnTo>
                  <a:pt x="367559" y="465995"/>
                </a:lnTo>
                <a:lnTo>
                  <a:pt x="359340" y="482113"/>
                </a:lnTo>
                <a:lnTo>
                  <a:pt x="351955" y="494764"/>
                </a:lnTo>
                <a:lnTo>
                  <a:pt x="345127" y="505103"/>
                </a:lnTo>
                <a:lnTo>
                  <a:pt x="338669" y="513900"/>
                </a:lnTo>
                <a:lnTo>
                  <a:pt x="331507" y="521670"/>
                </a:lnTo>
                <a:lnTo>
                  <a:pt x="323874" y="528755"/>
                </a:lnTo>
                <a:lnTo>
                  <a:pt x="315929" y="535383"/>
                </a:lnTo>
                <a:lnTo>
                  <a:pt x="305869" y="542660"/>
                </a:lnTo>
                <a:lnTo>
                  <a:pt x="294400" y="550368"/>
                </a:lnTo>
                <a:lnTo>
                  <a:pt x="281992" y="558365"/>
                </a:lnTo>
                <a:lnTo>
                  <a:pt x="271815" y="565601"/>
                </a:lnTo>
                <a:lnTo>
                  <a:pt x="263125" y="572330"/>
                </a:lnTo>
                <a:lnTo>
                  <a:pt x="255426" y="578721"/>
                </a:lnTo>
                <a:lnTo>
                  <a:pt x="247437" y="583934"/>
                </a:lnTo>
                <a:lnTo>
                  <a:pt x="239253" y="588362"/>
                </a:lnTo>
                <a:lnTo>
                  <a:pt x="230939" y="592266"/>
                </a:lnTo>
                <a:lnTo>
                  <a:pt x="222540" y="595822"/>
                </a:lnTo>
                <a:lnTo>
                  <a:pt x="214082" y="599144"/>
                </a:lnTo>
                <a:lnTo>
                  <a:pt x="205587" y="602312"/>
                </a:lnTo>
                <a:lnTo>
                  <a:pt x="195160" y="604424"/>
                </a:lnTo>
                <a:lnTo>
                  <a:pt x="183447" y="605832"/>
                </a:lnTo>
                <a:lnTo>
                  <a:pt x="170875" y="606771"/>
                </a:lnTo>
                <a:lnTo>
                  <a:pt x="159637" y="607396"/>
                </a:lnTo>
                <a:lnTo>
                  <a:pt x="139530" y="608091"/>
                </a:lnTo>
                <a:lnTo>
                  <a:pt x="116696" y="608483"/>
                </a:lnTo>
                <a:lnTo>
                  <a:pt x="108277" y="607585"/>
                </a:lnTo>
                <a:lnTo>
                  <a:pt x="98855" y="606034"/>
                </a:lnTo>
                <a:lnTo>
                  <a:pt x="88763" y="604048"/>
                </a:lnTo>
                <a:lnTo>
                  <a:pt x="77273" y="600819"/>
                </a:lnTo>
                <a:lnTo>
                  <a:pt x="64850" y="596761"/>
                </a:lnTo>
                <a:lnTo>
                  <a:pt x="51806" y="592150"/>
                </a:lnTo>
                <a:lnTo>
                  <a:pt x="42158" y="588125"/>
                </a:lnTo>
                <a:lnTo>
                  <a:pt x="34772" y="584488"/>
                </a:lnTo>
                <a:lnTo>
                  <a:pt x="24027" y="577908"/>
                </a:lnTo>
                <a:lnTo>
                  <a:pt x="12623" y="569800"/>
                </a:lnTo>
                <a:lnTo>
                  <a:pt x="0" y="5657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88"/>
          <p:cNvSpPr/>
          <p:nvPr/>
        </p:nvSpPr>
        <p:spPr>
          <a:xfrm>
            <a:off x="6689407" y="2520314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8573"/>
                </a:moveTo>
                <a:lnTo>
                  <a:pt x="46006" y="8573"/>
                </a:lnTo>
                <a:lnTo>
                  <a:pt x="55436" y="7621"/>
                </a:lnTo>
                <a:lnTo>
                  <a:pt x="66485" y="6033"/>
                </a:lnTo>
                <a:lnTo>
                  <a:pt x="78613" y="4022"/>
                </a:lnTo>
                <a:lnTo>
                  <a:pt x="92414" y="2681"/>
                </a:lnTo>
                <a:lnTo>
                  <a:pt x="107330" y="1788"/>
                </a:lnTo>
                <a:lnTo>
                  <a:pt x="137237" y="795"/>
                </a:lnTo>
                <a:lnTo>
                  <a:pt x="178352" y="236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89"/>
          <p:cNvSpPr/>
          <p:nvPr/>
        </p:nvSpPr>
        <p:spPr>
          <a:xfrm>
            <a:off x="6663690" y="2649713"/>
            <a:ext cx="308611" cy="24846"/>
          </a:xfrm>
          <a:custGeom>
            <a:avLst/>
            <a:gdLst/>
            <a:ahLst/>
            <a:cxnLst/>
            <a:rect l="0" t="0" r="0" b="0"/>
            <a:pathLst>
              <a:path w="308611" h="24846">
                <a:moveTo>
                  <a:pt x="0" y="7762"/>
                </a:moveTo>
                <a:lnTo>
                  <a:pt x="7381" y="22523"/>
                </a:lnTo>
                <a:lnTo>
                  <a:pt x="9683" y="23318"/>
                </a:lnTo>
                <a:lnTo>
                  <a:pt x="13122" y="23847"/>
                </a:lnTo>
                <a:lnTo>
                  <a:pt x="22025" y="24436"/>
                </a:lnTo>
                <a:lnTo>
                  <a:pt x="32331" y="24697"/>
                </a:lnTo>
                <a:lnTo>
                  <a:pt x="48843" y="24845"/>
                </a:lnTo>
                <a:lnTo>
                  <a:pt x="55422" y="23913"/>
                </a:lnTo>
                <a:lnTo>
                  <a:pt x="62666" y="22339"/>
                </a:lnTo>
                <a:lnTo>
                  <a:pt x="70352" y="20337"/>
                </a:lnTo>
                <a:lnTo>
                  <a:pt x="88811" y="17098"/>
                </a:lnTo>
                <a:lnTo>
                  <a:pt x="144882" y="8418"/>
                </a:lnTo>
                <a:lnTo>
                  <a:pt x="168025" y="5342"/>
                </a:lnTo>
                <a:lnTo>
                  <a:pt x="186312" y="3291"/>
                </a:lnTo>
                <a:lnTo>
                  <a:pt x="201360" y="1924"/>
                </a:lnTo>
                <a:lnTo>
                  <a:pt x="214249" y="1012"/>
                </a:lnTo>
                <a:lnTo>
                  <a:pt x="225701" y="405"/>
                </a:lnTo>
                <a:lnTo>
                  <a:pt x="236191" y="0"/>
                </a:lnTo>
                <a:lnTo>
                  <a:pt x="245091" y="682"/>
                </a:lnTo>
                <a:lnTo>
                  <a:pt x="252929" y="2089"/>
                </a:lnTo>
                <a:lnTo>
                  <a:pt x="260060" y="3980"/>
                </a:lnTo>
                <a:lnTo>
                  <a:pt x="266717" y="5240"/>
                </a:lnTo>
                <a:lnTo>
                  <a:pt x="273062" y="6081"/>
                </a:lnTo>
                <a:lnTo>
                  <a:pt x="279196" y="6641"/>
                </a:lnTo>
                <a:lnTo>
                  <a:pt x="285191" y="7015"/>
                </a:lnTo>
                <a:lnTo>
                  <a:pt x="308610" y="7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90"/>
          <p:cNvSpPr/>
          <p:nvPr/>
        </p:nvSpPr>
        <p:spPr>
          <a:xfrm>
            <a:off x="705802" y="2864907"/>
            <a:ext cx="325756" cy="75461"/>
          </a:xfrm>
          <a:custGeom>
            <a:avLst/>
            <a:gdLst/>
            <a:ahLst/>
            <a:cxnLst/>
            <a:rect l="0" t="0" r="0" b="0"/>
            <a:pathLst>
              <a:path w="325756" h="75461">
                <a:moveTo>
                  <a:pt x="0" y="75460"/>
                </a:moveTo>
                <a:lnTo>
                  <a:pt x="11932" y="75460"/>
                </a:lnTo>
                <a:lnTo>
                  <a:pt x="14622" y="74507"/>
                </a:lnTo>
                <a:lnTo>
                  <a:pt x="17368" y="72920"/>
                </a:lnTo>
                <a:lnTo>
                  <a:pt x="20151" y="70909"/>
                </a:lnTo>
                <a:lnTo>
                  <a:pt x="28323" y="68675"/>
                </a:lnTo>
                <a:lnTo>
                  <a:pt x="38306" y="67682"/>
                </a:lnTo>
                <a:lnTo>
                  <a:pt x="43635" y="67417"/>
                </a:lnTo>
                <a:lnTo>
                  <a:pt x="49092" y="67240"/>
                </a:lnTo>
                <a:lnTo>
                  <a:pt x="54636" y="66171"/>
                </a:lnTo>
                <a:lnTo>
                  <a:pt x="60236" y="64505"/>
                </a:lnTo>
                <a:lnTo>
                  <a:pt x="65875" y="62442"/>
                </a:lnTo>
                <a:lnTo>
                  <a:pt x="71539" y="60113"/>
                </a:lnTo>
                <a:lnTo>
                  <a:pt x="77220" y="57609"/>
                </a:lnTo>
                <a:lnTo>
                  <a:pt x="82913" y="54987"/>
                </a:lnTo>
                <a:lnTo>
                  <a:pt x="88613" y="53239"/>
                </a:lnTo>
                <a:lnTo>
                  <a:pt x="94318" y="52074"/>
                </a:lnTo>
                <a:lnTo>
                  <a:pt x="100026" y="51296"/>
                </a:lnTo>
                <a:lnTo>
                  <a:pt x="106689" y="49826"/>
                </a:lnTo>
                <a:lnTo>
                  <a:pt x="113988" y="47893"/>
                </a:lnTo>
                <a:lnTo>
                  <a:pt x="121712" y="45652"/>
                </a:lnTo>
                <a:lnTo>
                  <a:pt x="128767" y="43206"/>
                </a:lnTo>
                <a:lnTo>
                  <a:pt x="135374" y="40622"/>
                </a:lnTo>
                <a:lnTo>
                  <a:pt x="141685" y="37947"/>
                </a:lnTo>
                <a:lnTo>
                  <a:pt x="148749" y="35212"/>
                </a:lnTo>
                <a:lnTo>
                  <a:pt x="164218" y="29632"/>
                </a:lnTo>
                <a:lnTo>
                  <a:pt x="171391" y="26810"/>
                </a:lnTo>
                <a:lnTo>
                  <a:pt x="178078" y="23977"/>
                </a:lnTo>
                <a:lnTo>
                  <a:pt x="184441" y="21136"/>
                </a:lnTo>
                <a:lnTo>
                  <a:pt x="195351" y="18289"/>
                </a:lnTo>
                <a:lnTo>
                  <a:pt x="209291" y="15438"/>
                </a:lnTo>
                <a:lnTo>
                  <a:pt x="225252" y="12585"/>
                </a:lnTo>
                <a:lnTo>
                  <a:pt x="237798" y="9731"/>
                </a:lnTo>
                <a:lnTo>
                  <a:pt x="248067" y="6876"/>
                </a:lnTo>
                <a:lnTo>
                  <a:pt x="256818" y="4020"/>
                </a:lnTo>
                <a:lnTo>
                  <a:pt x="266462" y="2116"/>
                </a:lnTo>
                <a:lnTo>
                  <a:pt x="276701" y="846"/>
                </a:lnTo>
                <a:lnTo>
                  <a:pt x="287338" y="0"/>
                </a:lnTo>
                <a:lnTo>
                  <a:pt x="296333" y="388"/>
                </a:lnTo>
                <a:lnTo>
                  <a:pt x="304236" y="1600"/>
                </a:lnTo>
                <a:lnTo>
                  <a:pt x="325755" y="68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91"/>
          <p:cNvSpPr/>
          <p:nvPr/>
        </p:nvSpPr>
        <p:spPr>
          <a:xfrm>
            <a:off x="3328987" y="2974657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0"/>
                </a:moveTo>
                <a:lnTo>
                  <a:pt x="13652" y="4551"/>
                </a:lnTo>
                <a:lnTo>
                  <a:pt x="19579" y="5892"/>
                </a:lnTo>
                <a:lnTo>
                  <a:pt x="25435" y="6785"/>
                </a:lnTo>
                <a:lnTo>
                  <a:pt x="31244" y="7381"/>
                </a:lnTo>
                <a:lnTo>
                  <a:pt x="36070" y="7778"/>
                </a:lnTo>
                <a:lnTo>
                  <a:pt x="43971" y="8220"/>
                </a:lnTo>
                <a:lnTo>
                  <a:pt x="255190" y="8572"/>
                </a:lnTo>
                <a:lnTo>
                  <a:pt x="259662" y="9524"/>
                </a:lnTo>
                <a:lnTo>
                  <a:pt x="263596" y="11112"/>
                </a:lnTo>
                <a:lnTo>
                  <a:pt x="267170" y="13123"/>
                </a:lnTo>
                <a:lnTo>
                  <a:pt x="270506" y="14464"/>
                </a:lnTo>
                <a:lnTo>
                  <a:pt x="273682" y="15357"/>
                </a:lnTo>
                <a:lnTo>
                  <a:pt x="282892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92"/>
          <p:cNvSpPr/>
          <p:nvPr/>
        </p:nvSpPr>
        <p:spPr>
          <a:xfrm>
            <a:off x="3731895" y="2854642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13652" y="0"/>
                </a:lnTo>
                <a:lnTo>
                  <a:pt x="18626" y="953"/>
                </a:lnTo>
                <a:lnTo>
                  <a:pt x="22895" y="2540"/>
                </a:lnTo>
                <a:lnTo>
                  <a:pt x="32039" y="7381"/>
                </a:lnTo>
                <a:lnTo>
                  <a:pt x="34694" y="10636"/>
                </a:lnTo>
                <a:lnTo>
                  <a:pt x="38369" y="15663"/>
                </a:lnTo>
                <a:lnTo>
                  <a:pt x="42724" y="21872"/>
                </a:lnTo>
                <a:lnTo>
                  <a:pt x="45628" y="28869"/>
                </a:lnTo>
                <a:lnTo>
                  <a:pt x="47563" y="36391"/>
                </a:lnTo>
                <a:lnTo>
                  <a:pt x="48854" y="44263"/>
                </a:lnTo>
                <a:lnTo>
                  <a:pt x="55221" y="78097"/>
                </a:lnTo>
                <a:lnTo>
                  <a:pt x="56816" y="90165"/>
                </a:lnTo>
                <a:lnTo>
                  <a:pt x="57879" y="102020"/>
                </a:lnTo>
                <a:lnTo>
                  <a:pt x="59061" y="123447"/>
                </a:lnTo>
                <a:lnTo>
                  <a:pt x="59587" y="139320"/>
                </a:lnTo>
                <a:lnTo>
                  <a:pt x="60679" y="146220"/>
                </a:lnTo>
                <a:lnTo>
                  <a:pt x="62360" y="152725"/>
                </a:lnTo>
                <a:lnTo>
                  <a:pt x="64433" y="158967"/>
                </a:lnTo>
                <a:lnTo>
                  <a:pt x="65815" y="165033"/>
                </a:lnTo>
                <a:lnTo>
                  <a:pt x="66737" y="170982"/>
                </a:lnTo>
                <a:lnTo>
                  <a:pt x="67351" y="176853"/>
                </a:lnTo>
                <a:lnTo>
                  <a:pt x="67761" y="182672"/>
                </a:lnTo>
                <a:lnTo>
                  <a:pt x="68034" y="188456"/>
                </a:lnTo>
                <a:lnTo>
                  <a:pt x="68336" y="199963"/>
                </a:lnTo>
                <a:lnTo>
                  <a:pt x="68548" y="224041"/>
                </a:lnTo>
                <a:lnTo>
                  <a:pt x="69511" y="229371"/>
                </a:lnTo>
                <a:lnTo>
                  <a:pt x="71106" y="235781"/>
                </a:lnTo>
                <a:lnTo>
                  <a:pt x="73121" y="242913"/>
                </a:lnTo>
                <a:lnTo>
                  <a:pt x="75417" y="248619"/>
                </a:lnTo>
                <a:lnTo>
                  <a:pt x="77901" y="253376"/>
                </a:lnTo>
                <a:lnTo>
                  <a:pt x="80509" y="257500"/>
                </a:lnTo>
                <a:lnTo>
                  <a:pt x="82247" y="261202"/>
                </a:lnTo>
                <a:lnTo>
                  <a:pt x="83406" y="264622"/>
                </a:lnTo>
                <a:lnTo>
                  <a:pt x="85725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93"/>
          <p:cNvSpPr/>
          <p:nvPr/>
        </p:nvSpPr>
        <p:spPr>
          <a:xfrm>
            <a:off x="4143375" y="2708910"/>
            <a:ext cx="154305" cy="8542"/>
          </a:xfrm>
          <a:custGeom>
            <a:avLst/>
            <a:gdLst/>
            <a:ahLst/>
            <a:cxnLst/>
            <a:rect l="0" t="0" r="0" b="0"/>
            <a:pathLst>
              <a:path w="154305" h="8542">
                <a:moveTo>
                  <a:pt x="0" y="0"/>
                </a:moveTo>
                <a:lnTo>
                  <a:pt x="4550" y="4551"/>
                </a:lnTo>
                <a:lnTo>
                  <a:pt x="7796" y="5891"/>
                </a:lnTo>
                <a:lnTo>
                  <a:pt x="11865" y="6785"/>
                </a:lnTo>
                <a:lnTo>
                  <a:pt x="16482" y="7380"/>
                </a:lnTo>
                <a:lnTo>
                  <a:pt x="20513" y="7778"/>
                </a:lnTo>
                <a:lnTo>
                  <a:pt x="24153" y="8042"/>
                </a:lnTo>
                <a:lnTo>
                  <a:pt x="27532" y="8219"/>
                </a:lnTo>
                <a:lnTo>
                  <a:pt x="33826" y="8415"/>
                </a:lnTo>
                <a:lnTo>
                  <a:pt x="46466" y="8502"/>
                </a:lnTo>
                <a:lnTo>
                  <a:pt x="77484" y="8541"/>
                </a:lnTo>
                <a:lnTo>
                  <a:pt x="89756" y="7599"/>
                </a:lnTo>
                <a:lnTo>
                  <a:pt x="98889" y="6018"/>
                </a:lnTo>
                <a:lnTo>
                  <a:pt x="105931" y="4012"/>
                </a:lnTo>
                <a:lnTo>
                  <a:pt x="111578" y="2675"/>
                </a:lnTo>
                <a:lnTo>
                  <a:pt x="116296" y="1783"/>
                </a:lnTo>
                <a:lnTo>
                  <a:pt x="120392" y="1189"/>
                </a:lnTo>
                <a:lnTo>
                  <a:pt x="124076" y="792"/>
                </a:lnTo>
                <a:lnTo>
                  <a:pt x="127485" y="528"/>
                </a:lnTo>
                <a:lnTo>
                  <a:pt x="130710" y="352"/>
                </a:lnTo>
                <a:lnTo>
                  <a:pt x="136833" y="156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94"/>
          <p:cNvSpPr/>
          <p:nvPr/>
        </p:nvSpPr>
        <p:spPr>
          <a:xfrm>
            <a:off x="4186237" y="2777634"/>
            <a:ext cx="154306" cy="25469"/>
          </a:xfrm>
          <a:custGeom>
            <a:avLst/>
            <a:gdLst/>
            <a:ahLst/>
            <a:cxnLst/>
            <a:rect l="0" t="0" r="0" b="0"/>
            <a:pathLst>
              <a:path w="154306" h="25469">
                <a:moveTo>
                  <a:pt x="0" y="17001"/>
                </a:moveTo>
                <a:lnTo>
                  <a:pt x="0" y="21552"/>
                </a:lnTo>
                <a:lnTo>
                  <a:pt x="953" y="22892"/>
                </a:lnTo>
                <a:lnTo>
                  <a:pt x="2540" y="23786"/>
                </a:lnTo>
                <a:lnTo>
                  <a:pt x="4551" y="24381"/>
                </a:lnTo>
                <a:lnTo>
                  <a:pt x="9325" y="25043"/>
                </a:lnTo>
                <a:lnTo>
                  <a:pt x="11931" y="25220"/>
                </a:lnTo>
                <a:lnTo>
                  <a:pt x="14622" y="25338"/>
                </a:lnTo>
                <a:lnTo>
                  <a:pt x="20151" y="25468"/>
                </a:lnTo>
                <a:lnTo>
                  <a:pt x="22959" y="24551"/>
                </a:lnTo>
                <a:lnTo>
                  <a:pt x="25783" y="22986"/>
                </a:lnTo>
                <a:lnTo>
                  <a:pt x="28619" y="20991"/>
                </a:lnTo>
                <a:lnTo>
                  <a:pt x="37177" y="18708"/>
                </a:lnTo>
                <a:lnTo>
                  <a:pt x="49550" y="16234"/>
                </a:lnTo>
                <a:lnTo>
                  <a:pt x="64465" y="13632"/>
                </a:lnTo>
                <a:lnTo>
                  <a:pt x="76314" y="10945"/>
                </a:lnTo>
                <a:lnTo>
                  <a:pt x="86119" y="8201"/>
                </a:lnTo>
                <a:lnTo>
                  <a:pt x="94560" y="5419"/>
                </a:lnTo>
                <a:lnTo>
                  <a:pt x="101140" y="3565"/>
                </a:lnTo>
                <a:lnTo>
                  <a:pt x="106479" y="2328"/>
                </a:lnTo>
                <a:lnTo>
                  <a:pt x="110991" y="1504"/>
                </a:lnTo>
                <a:lnTo>
                  <a:pt x="116857" y="955"/>
                </a:lnTo>
                <a:lnTo>
                  <a:pt x="123624" y="588"/>
                </a:lnTo>
                <a:lnTo>
                  <a:pt x="141366" y="0"/>
                </a:lnTo>
                <a:lnTo>
                  <a:pt x="143773" y="905"/>
                </a:lnTo>
                <a:lnTo>
                  <a:pt x="146331" y="2460"/>
                </a:lnTo>
                <a:lnTo>
                  <a:pt x="154305" y="84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95"/>
          <p:cNvSpPr/>
          <p:nvPr/>
        </p:nvSpPr>
        <p:spPr>
          <a:xfrm>
            <a:off x="4378466" y="2717482"/>
            <a:ext cx="150672" cy="17143"/>
          </a:xfrm>
          <a:custGeom>
            <a:avLst/>
            <a:gdLst/>
            <a:ahLst/>
            <a:cxnLst/>
            <a:rect l="0" t="0" r="0" b="0"/>
            <a:pathLst>
              <a:path w="150672" h="17143">
                <a:moveTo>
                  <a:pt x="4938" y="0"/>
                </a:moveTo>
                <a:lnTo>
                  <a:pt x="0" y="0"/>
                </a:lnTo>
                <a:lnTo>
                  <a:pt x="16622" y="0"/>
                </a:lnTo>
                <a:lnTo>
                  <a:pt x="18442" y="953"/>
                </a:lnTo>
                <a:lnTo>
                  <a:pt x="19656" y="2540"/>
                </a:lnTo>
                <a:lnTo>
                  <a:pt x="20465" y="4551"/>
                </a:lnTo>
                <a:lnTo>
                  <a:pt x="21958" y="5892"/>
                </a:lnTo>
                <a:lnTo>
                  <a:pt x="23904" y="6785"/>
                </a:lnTo>
                <a:lnTo>
                  <a:pt x="26155" y="7381"/>
                </a:lnTo>
                <a:lnTo>
                  <a:pt x="46436" y="10583"/>
                </a:lnTo>
                <a:lnTo>
                  <a:pt x="71959" y="14229"/>
                </a:lnTo>
                <a:lnTo>
                  <a:pt x="80099" y="15201"/>
                </a:lnTo>
                <a:lnTo>
                  <a:pt x="86478" y="15849"/>
                </a:lnTo>
                <a:lnTo>
                  <a:pt x="91683" y="16281"/>
                </a:lnTo>
                <a:lnTo>
                  <a:pt x="96106" y="16569"/>
                </a:lnTo>
                <a:lnTo>
                  <a:pt x="103560" y="16889"/>
                </a:lnTo>
                <a:lnTo>
                  <a:pt x="113111" y="17069"/>
                </a:lnTo>
                <a:lnTo>
                  <a:pt x="136368" y="17142"/>
                </a:lnTo>
                <a:lnTo>
                  <a:pt x="139230" y="16191"/>
                </a:lnTo>
                <a:lnTo>
                  <a:pt x="142091" y="14604"/>
                </a:lnTo>
                <a:lnTo>
                  <a:pt x="148129" y="10360"/>
                </a:lnTo>
                <a:lnTo>
                  <a:pt x="15067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96"/>
          <p:cNvSpPr/>
          <p:nvPr/>
        </p:nvSpPr>
        <p:spPr>
          <a:xfrm>
            <a:off x="4494847" y="2498344"/>
            <a:ext cx="308611" cy="407734"/>
          </a:xfrm>
          <a:custGeom>
            <a:avLst/>
            <a:gdLst/>
            <a:ahLst/>
            <a:cxnLst/>
            <a:rect l="0" t="0" r="0" b="0"/>
            <a:pathLst>
              <a:path w="308611" h="407734">
                <a:moveTo>
                  <a:pt x="0" y="90551"/>
                </a:moveTo>
                <a:lnTo>
                  <a:pt x="4551" y="76898"/>
                </a:lnTo>
                <a:lnTo>
                  <a:pt x="6844" y="72876"/>
                </a:lnTo>
                <a:lnTo>
                  <a:pt x="9325" y="70195"/>
                </a:lnTo>
                <a:lnTo>
                  <a:pt x="17368" y="63882"/>
                </a:lnTo>
                <a:lnTo>
                  <a:pt x="25784" y="55979"/>
                </a:lnTo>
                <a:lnTo>
                  <a:pt x="37160" y="44775"/>
                </a:lnTo>
                <a:lnTo>
                  <a:pt x="45408" y="39091"/>
                </a:lnTo>
                <a:lnTo>
                  <a:pt x="54472" y="34342"/>
                </a:lnTo>
                <a:lnTo>
                  <a:pt x="61674" y="32231"/>
                </a:lnTo>
                <a:lnTo>
                  <a:pt x="70591" y="26213"/>
                </a:lnTo>
                <a:lnTo>
                  <a:pt x="75636" y="21942"/>
                </a:lnTo>
                <a:lnTo>
                  <a:pt x="80904" y="18141"/>
                </a:lnTo>
                <a:lnTo>
                  <a:pt x="86321" y="14655"/>
                </a:lnTo>
                <a:lnTo>
                  <a:pt x="91837" y="11379"/>
                </a:lnTo>
                <a:lnTo>
                  <a:pt x="97419" y="9194"/>
                </a:lnTo>
                <a:lnTo>
                  <a:pt x="103047" y="7738"/>
                </a:lnTo>
                <a:lnTo>
                  <a:pt x="108703" y="6767"/>
                </a:lnTo>
                <a:lnTo>
                  <a:pt x="114379" y="6120"/>
                </a:lnTo>
                <a:lnTo>
                  <a:pt x="120067" y="5689"/>
                </a:lnTo>
                <a:lnTo>
                  <a:pt x="125765" y="5401"/>
                </a:lnTo>
                <a:lnTo>
                  <a:pt x="134326" y="4257"/>
                </a:lnTo>
                <a:lnTo>
                  <a:pt x="144795" y="2541"/>
                </a:lnTo>
                <a:lnTo>
                  <a:pt x="156538" y="445"/>
                </a:lnTo>
                <a:lnTo>
                  <a:pt x="166271" y="0"/>
                </a:lnTo>
                <a:lnTo>
                  <a:pt x="174665" y="656"/>
                </a:lnTo>
                <a:lnTo>
                  <a:pt x="182166" y="2046"/>
                </a:lnTo>
                <a:lnTo>
                  <a:pt x="188119" y="2973"/>
                </a:lnTo>
                <a:lnTo>
                  <a:pt x="197274" y="4002"/>
                </a:lnTo>
                <a:lnTo>
                  <a:pt x="202000" y="5229"/>
                </a:lnTo>
                <a:lnTo>
                  <a:pt x="207057" y="6999"/>
                </a:lnTo>
                <a:lnTo>
                  <a:pt x="212333" y="9132"/>
                </a:lnTo>
                <a:lnTo>
                  <a:pt x="220736" y="14042"/>
                </a:lnTo>
                <a:lnTo>
                  <a:pt x="227645" y="19399"/>
                </a:lnTo>
                <a:lnTo>
                  <a:pt x="236890" y="27770"/>
                </a:lnTo>
                <a:lnTo>
                  <a:pt x="242762" y="33438"/>
                </a:lnTo>
                <a:lnTo>
                  <a:pt x="244709" y="37236"/>
                </a:lnTo>
                <a:lnTo>
                  <a:pt x="246872" y="46535"/>
                </a:lnTo>
                <a:lnTo>
                  <a:pt x="247449" y="52634"/>
                </a:lnTo>
                <a:lnTo>
                  <a:pt x="247833" y="59558"/>
                </a:lnTo>
                <a:lnTo>
                  <a:pt x="248090" y="67032"/>
                </a:lnTo>
                <a:lnTo>
                  <a:pt x="248451" y="104854"/>
                </a:lnTo>
                <a:lnTo>
                  <a:pt x="246596" y="118184"/>
                </a:lnTo>
                <a:lnTo>
                  <a:pt x="243455" y="130880"/>
                </a:lnTo>
                <a:lnTo>
                  <a:pt x="229277" y="174082"/>
                </a:lnTo>
                <a:lnTo>
                  <a:pt x="226193" y="182433"/>
                </a:lnTo>
                <a:lnTo>
                  <a:pt x="223186" y="189906"/>
                </a:lnTo>
                <a:lnTo>
                  <a:pt x="220228" y="196792"/>
                </a:lnTo>
                <a:lnTo>
                  <a:pt x="214446" y="207098"/>
                </a:lnTo>
                <a:lnTo>
                  <a:pt x="206782" y="219684"/>
                </a:lnTo>
                <a:lnTo>
                  <a:pt x="197862" y="233790"/>
                </a:lnTo>
                <a:lnTo>
                  <a:pt x="189058" y="246051"/>
                </a:lnTo>
                <a:lnTo>
                  <a:pt x="180331" y="257082"/>
                </a:lnTo>
                <a:lnTo>
                  <a:pt x="171656" y="267294"/>
                </a:lnTo>
                <a:lnTo>
                  <a:pt x="164920" y="276007"/>
                </a:lnTo>
                <a:lnTo>
                  <a:pt x="159477" y="283721"/>
                </a:lnTo>
                <a:lnTo>
                  <a:pt x="154895" y="290768"/>
                </a:lnTo>
                <a:lnTo>
                  <a:pt x="149936" y="297371"/>
                </a:lnTo>
                <a:lnTo>
                  <a:pt x="144725" y="303679"/>
                </a:lnTo>
                <a:lnTo>
                  <a:pt x="134807" y="314814"/>
                </a:lnTo>
                <a:lnTo>
                  <a:pt x="127224" y="322938"/>
                </a:lnTo>
                <a:lnTo>
                  <a:pt x="120679" y="332264"/>
                </a:lnTo>
                <a:lnTo>
                  <a:pt x="113643" y="342759"/>
                </a:lnTo>
                <a:lnTo>
                  <a:pt x="104166" y="353773"/>
                </a:lnTo>
                <a:lnTo>
                  <a:pt x="98971" y="358425"/>
                </a:lnTo>
                <a:lnTo>
                  <a:pt x="93603" y="362478"/>
                </a:lnTo>
                <a:lnTo>
                  <a:pt x="88120" y="366133"/>
                </a:lnTo>
                <a:lnTo>
                  <a:pt x="84464" y="369522"/>
                </a:lnTo>
                <a:lnTo>
                  <a:pt x="82027" y="372734"/>
                </a:lnTo>
                <a:lnTo>
                  <a:pt x="80402" y="375828"/>
                </a:lnTo>
                <a:lnTo>
                  <a:pt x="78597" y="384345"/>
                </a:lnTo>
                <a:lnTo>
                  <a:pt x="77438" y="396234"/>
                </a:lnTo>
                <a:lnTo>
                  <a:pt x="77237" y="402844"/>
                </a:lnTo>
                <a:lnTo>
                  <a:pt x="78161" y="404474"/>
                </a:lnTo>
                <a:lnTo>
                  <a:pt x="79730" y="405560"/>
                </a:lnTo>
                <a:lnTo>
                  <a:pt x="84013" y="406768"/>
                </a:lnTo>
                <a:lnTo>
                  <a:pt x="91779" y="407447"/>
                </a:lnTo>
                <a:lnTo>
                  <a:pt x="97306" y="407606"/>
                </a:lnTo>
                <a:lnTo>
                  <a:pt x="159466" y="407730"/>
                </a:lnTo>
                <a:lnTo>
                  <a:pt x="170128" y="406778"/>
                </a:lnTo>
                <a:lnTo>
                  <a:pt x="199755" y="403181"/>
                </a:lnTo>
                <a:lnTo>
                  <a:pt x="214133" y="401841"/>
                </a:lnTo>
                <a:lnTo>
                  <a:pt x="227527" y="400948"/>
                </a:lnTo>
                <a:lnTo>
                  <a:pt x="250666" y="399955"/>
                </a:lnTo>
                <a:lnTo>
                  <a:pt x="273450" y="399396"/>
                </a:lnTo>
                <a:lnTo>
                  <a:pt x="302638" y="399170"/>
                </a:lnTo>
                <a:lnTo>
                  <a:pt x="304629" y="400119"/>
                </a:lnTo>
                <a:lnTo>
                  <a:pt x="305956" y="401705"/>
                </a:lnTo>
                <a:lnTo>
                  <a:pt x="308610" y="4077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97"/>
          <p:cNvSpPr/>
          <p:nvPr/>
        </p:nvSpPr>
        <p:spPr>
          <a:xfrm>
            <a:off x="7701008" y="2177414"/>
            <a:ext cx="265702" cy="840107"/>
          </a:xfrm>
          <a:custGeom>
            <a:avLst/>
            <a:gdLst/>
            <a:ahLst/>
            <a:cxnLst/>
            <a:rect l="0" t="0" r="0" b="0"/>
            <a:pathLst>
              <a:path w="265702" h="840107">
                <a:moveTo>
                  <a:pt x="265701" y="0"/>
                </a:moveTo>
                <a:lnTo>
                  <a:pt x="256600" y="0"/>
                </a:lnTo>
                <a:lnTo>
                  <a:pt x="252966" y="953"/>
                </a:lnTo>
                <a:lnTo>
                  <a:pt x="246389" y="4551"/>
                </a:lnTo>
                <a:lnTo>
                  <a:pt x="244255" y="6844"/>
                </a:lnTo>
                <a:lnTo>
                  <a:pt x="242831" y="9326"/>
                </a:lnTo>
                <a:lnTo>
                  <a:pt x="241883" y="11932"/>
                </a:lnTo>
                <a:lnTo>
                  <a:pt x="238288" y="17369"/>
                </a:lnTo>
                <a:lnTo>
                  <a:pt x="235996" y="20152"/>
                </a:lnTo>
                <a:lnTo>
                  <a:pt x="228369" y="25784"/>
                </a:lnTo>
                <a:lnTo>
                  <a:pt x="223667" y="28620"/>
                </a:lnTo>
                <a:lnTo>
                  <a:pt x="215905" y="36850"/>
                </a:lnTo>
                <a:lnTo>
                  <a:pt x="209280" y="46858"/>
                </a:lnTo>
                <a:lnTo>
                  <a:pt x="203160" y="57656"/>
                </a:lnTo>
                <a:lnTo>
                  <a:pt x="199243" y="64155"/>
                </a:lnTo>
                <a:lnTo>
                  <a:pt x="189809" y="78996"/>
                </a:lnTo>
                <a:lnTo>
                  <a:pt x="182721" y="88859"/>
                </a:lnTo>
                <a:lnTo>
                  <a:pt x="156448" y="123590"/>
                </a:lnTo>
                <a:lnTo>
                  <a:pt x="142214" y="143512"/>
                </a:lnTo>
                <a:lnTo>
                  <a:pt x="123491" y="170792"/>
                </a:lnTo>
                <a:lnTo>
                  <a:pt x="115650" y="183394"/>
                </a:lnTo>
                <a:lnTo>
                  <a:pt x="80769" y="241367"/>
                </a:lnTo>
                <a:lnTo>
                  <a:pt x="73833" y="252351"/>
                </a:lnTo>
                <a:lnTo>
                  <a:pt x="67304" y="263484"/>
                </a:lnTo>
                <a:lnTo>
                  <a:pt x="61046" y="274716"/>
                </a:lnTo>
                <a:lnTo>
                  <a:pt x="54971" y="286015"/>
                </a:lnTo>
                <a:lnTo>
                  <a:pt x="49014" y="296404"/>
                </a:lnTo>
                <a:lnTo>
                  <a:pt x="43138" y="306188"/>
                </a:lnTo>
                <a:lnTo>
                  <a:pt x="37316" y="315568"/>
                </a:lnTo>
                <a:lnTo>
                  <a:pt x="32482" y="325631"/>
                </a:lnTo>
                <a:lnTo>
                  <a:pt x="24570" y="346973"/>
                </a:lnTo>
                <a:lnTo>
                  <a:pt x="5823" y="402513"/>
                </a:lnTo>
                <a:lnTo>
                  <a:pt x="2563" y="427497"/>
                </a:lnTo>
                <a:lnTo>
                  <a:pt x="1114" y="454794"/>
                </a:lnTo>
                <a:lnTo>
                  <a:pt x="469" y="476451"/>
                </a:lnTo>
                <a:lnTo>
                  <a:pt x="0" y="553321"/>
                </a:lnTo>
                <a:lnTo>
                  <a:pt x="2514" y="572628"/>
                </a:lnTo>
                <a:lnTo>
                  <a:pt x="5854" y="590734"/>
                </a:lnTo>
                <a:lnTo>
                  <a:pt x="7339" y="608306"/>
                </a:lnTo>
                <a:lnTo>
                  <a:pt x="12725" y="634264"/>
                </a:lnTo>
                <a:lnTo>
                  <a:pt x="20354" y="660053"/>
                </a:lnTo>
                <a:lnTo>
                  <a:pt x="28647" y="681241"/>
                </a:lnTo>
                <a:lnTo>
                  <a:pt x="34296" y="693616"/>
                </a:lnTo>
                <a:lnTo>
                  <a:pt x="39983" y="706420"/>
                </a:lnTo>
                <a:lnTo>
                  <a:pt x="45685" y="721635"/>
                </a:lnTo>
                <a:lnTo>
                  <a:pt x="51393" y="735382"/>
                </a:lnTo>
                <a:lnTo>
                  <a:pt x="57106" y="747842"/>
                </a:lnTo>
                <a:lnTo>
                  <a:pt x="62821" y="759729"/>
                </a:lnTo>
                <a:lnTo>
                  <a:pt x="68534" y="768823"/>
                </a:lnTo>
                <a:lnTo>
                  <a:pt x="74249" y="776992"/>
                </a:lnTo>
                <a:lnTo>
                  <a:pt x="79964" y="786972"/>
                </a:lnTo>
                <a:lnTo>
                  <a:pt x="84727" y="793253"/>
                </a:lnTo>
                <a:lnTo>
                  <a:pt x="90759" y="800299"/>
                </a:lnTo>
                <a:lnTo>
                  <a:pt x="97638" y="807853"/>
                </a:lnTo>
                <a:lnTo>
                  <a:pt x="104130" y="813841"/>
                </a:lnTo>
                <a:lnTo>
                  <a:pt x="110361" y="818786"/>
                </a:lnTo>
                <a:lnTo>
                  <a:pt x="116421" y="823035"/>
                </a:lnTo>
                <a:lnTo>
                  <a:pt x="121414" y="826820"/>
                </a:lnTo>
                <a:lnTo>
                  <a:pt x="129502" y="833566"/>
                </a:lnTo>
                <a:lnTo>
                  <a:pt x="136270" y="837199"/>
                </a:lnTo>
                <a:lnTo>
                  <a:pt x="154259" y="8401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98"/>
          <p:cNvSpPr/>
          <p:nvPr/>
        </p:nvSpPr>
        <p:spPr>
          <a:xfrm>
            <a:off x="7795259" y="2520314"/>
            <a:ext cx="300039" cy="317184"/>
          </a:xfrm>
          <a:custGeom>
            <a:avLst/>
            <a:gdLst/>
            <a:ahLst/>
            <a:cxnLst/>
            <a:rect l="0" t="0" r="0" b="0"/>
            <a:pathLst>
              <a:path w="300039" h="317184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1" y="6786"/>
                </a:lnTo>
                <a:lnTo>
                  <a:pt x="4551" y="7381"/>
                </a:lnTo>
                <a:lnTo>
                  <a:pt x="9326" y="10584"/>
                </a:lnTo>
                <a:lnTo>
                  <a:pt x="15575" y="16134"/>
                </a:lnTo>
                <a:lnTo>
                  <a:pt x="24703" y="24951"/>
                </a:lnTo>
                <a:lnTo>
                  <a:pt x="82564" y="82569"/>
                </a:lnTo>
                <a:lnTo>
                  <a:pt x="87427" y="88384"/>
                </a:lnTo>
                <a:lnTo>
                  <a:pt x="91622" y="94165"/>
                </a:lnTo>
                <a:lnTo>
                  <a:pt x="95372" y="99925"/>
                </a:lnTo>
                <a:lnTo>
                  <a:pt x="101682" y="107574"/>
                </a:lnTo>
                <a:lnTo>
                  <a:pt x="109698" y="116484"/>
                </a:lnTo>
                <a:lnTo>
                  <a:pt x="134104" y="142147"/>
                </a:lnTo>
                <a:lnTo>
                  <a:pt x="194257" y="202821"/>
                </a:lnTo>
                <a:lnTo>
                  <a:pt x="199038" y="208557"/>
                </a:lnTo>
                <a:lnTo>
                  <a:pt x="203177" y="214286"/>
                </a:lnTo>
                <a:lnTo>
                  <a:pt x="206889" y="220010"/>
                </a:lnTo>
                <a:lnTo>
                  <a:pt x="211269" y="225731"/>
                </a:lnTo>
                <a:lnTo>
                  <a:pt x="216094" y="231450"/>
                </a:lnTo>
                <a:lnTo>
                  <a:pt x="221216" y="237168"/>
                </a:lnTo>
                <a:lnTo>
                  <a:pt x="226535" y="243837"/>
                </a:lnTo>
                <a:lnTo>
                  <a:pt x="231985" y="251141"/>
                </a:lnTo>
                <a:lnTo>
                  <a:pt x="237525" y="258867"/>
                </a:lnTo>
                <a:lnTo>
                  <a:pt x="242171" y="264971"/>
                </a:lnTo>
                <a:lnTo>
                  <a:pt x="249871" y="274293"/>
                </a:lnTo>
                <a:lnTo>
                  <a:pt x="259009" y="281611"/>
                </a:lnTo>
                <a:lnTo>
                  <a:pt x="264112" y="284896"/>
                </a:lnTo>
                <a:lnTo>
                  <a:pt x="267516" y="288038"/>
                </a:lnTo>
                <a:lnTo>
                  <a:pt x="269784" y="291086"/>
                </a:lnTo>
                <a:lnTo>
                  <a:pt x="271296" y="294070"/>
                </a:lnTo>
                <a:lnTo>
                  <a:pt x="273257" y="296059"/>
                </a:lnTo>
                <a:lnTo>
                  <a:pt x="275517" y="297386"/>
                </a:lnTo>
                <a:lnTo>
                  <a:pt x="277976" y="298269"/>
                </a:lnTo>
                <a:lnTo>
                  <a:pt x="283247" y="301792"/>
                </a:lnTo>
                <a:lnTo>
                  <a:pt x="300038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99"/>
          <p:cNvSpPr/>
          <p:nvPr/>
        </p:nvSpPr>
        <p:spPr>
          <a:xfrm>
            <a:off x="7846694" y="2503170"/>
            <a:ext cx="154307" cy="300038"/>
          </a:xfrm>
          <a:custGeom>
            <a:avLst/>
            <a:gdLst/>
            <a:ahLst/>
            <a:cxnLst/>
            <a:rect l="0" t="0" r="0" b="0"/>
            <a:pathLst>
              <a:path w="154307" h="300038">
                <a:moveTo>
                  <a:pt x="154306" y="0"/>
                </a:moveTo>
                <a:lnTo>
                  <a:pt x="149755" y="9101"/>
                </a:lnTo>
                <a:lnTo>
                  <a:pt x="147462" y="15592"/>
                </a:lnTo>
                <a:lnTo>
                  <a:pt x="144980" y="23730"/>
                </a:lnTo>
                <a:lnTo>
                  <a:pt x="142374" y="32965"/>
                </a:lnTo>
                <a:lnTo>
                  <a:pt x="137779" y="46741"/>
                </a:lnTo>
                <a:lnTo>
                  <a:pt x="125053" y="82369"/>
                </a:lnTo>
                <a:lnTo>
                  <a:pt x="118612" y="97775"/>
                </a:lnTo>
                <a:lnTo>
                  <a:pt x="112412" y="110903"/>
                </a:lnTo>
                <a:lnTo>
                  <a:pt x="106374" y="122513"/>
                </a:lnTo>
                <a:lnTo>
                  <a:pt x="101396" y="134063"/>
                </a:lnTo>
                <a:lnTo>
                  <a:pt x="97125" y="145572"/>
                </a:lnTo>
                <a:lnTo>
                  <a:pt x="93325" y="157056"/>
                </a:lnTo>
                <a:lnTo>
                  <a:pt x="88887" y="167569"/>
                </a:lnTo>
                <a:lnTo>
                  <a:pt x="84023" y="177435"/>
                </a:lnTo>
                <a:lnTo>
                  <a:pt x="78875" y="186870"/>
                </a:lnTo>
                <a:lnTo>
                  <a:pt x="73538" y="195065"/>
                </a:lnTo>
                <a:lnTo>
                  <a:pt x="68076" y="202433"/>
                </a:lnTo>
                <a:lnTo>
                  <a:pt x="62530" y="209250"/>
                </a:lnTo>
                <a:lnTo>
                  <a:pt x="41071" y="237048"/>
                </a:lnTo>
                <a:lnTo>
                  <a:pt x="35953" y="245662"/>
                </a:lnTo>
                <a:lnTo>
                  <a:pt x="32541" y="253310"/>
                </a:lnTo>
                <a:lnTo>
                  <a:pt x="30267" y="260313"/>
                </a:lnTo>
                <a:lnTo>
                  <a:pt x="26845" y="267839"/>
                </a:lnTo>
                <a:lnTo>
                  <a:pt x="22659" y="275715"/>
                </a:lnTo>
                <a:lnTo>
                  <a:pt x="17964" y="283822"/>
                </a:lnTo>
                <a:lnTo>
                  <a:pt x="13882" y="289227"/>
                </a:lnTo>
                <a:lnTo>
                  <a:pt x="10207" y="292830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00"/>
          <p:cNvSpPr/>
          <p:nvPr/>
        </p:nvSpPr>
        <p:spPr>
          <a:xfrm>
            <a:off x="8815387" y="2220277"/>
            <a:ext cx="205210" cy="770640"/>
          </a:xfrm>
          <a:custGeom>
            <a:avLst/>
            <a:gdLst/>
            <a:ahLst/>
            <a:cxnLst/>
            <a:rect l="0" t="0" r="0" b="0"/>
            <a:pathLst>
              <a:path w="205210" h="770640">
                <a:moveTo>
                  <a:pt x="51435" y="0"/>
                </a:moveTo>
                <a:lnTo>
                  <a:pt x="55986" y="13653"/>
                </a:lnTo>
                <a:lnTo>
                  <a:pt x="58279" y="17674"/>
                </a:lnTo>
                <a:lnTo>
                  <a:pt x="60760" y="20355"/>
                </a:lnTo>
                <a:lnTo>
                  <a:pt x="67009" y="25239"/>
                </a:lnTo>
                <a:lnTo>
                  <a:pt x="71343" y="29209"/>
                </a:lnTo>
                <a:lnTo>
                  <a:pt x="81238" y="38699"/>
                </a:lnTo>
                <a:lnTo>
                  <a:pt x="104196" y="61376"/>
                </a:lnTo>
                <a:lnTo>
                  <a:pt x="109469" y="67587"/>
                </a:lnTo>
                <a:lnTo>
                  <a:pt x="122948" y="84649"/>
                </a:lnTo>
                <a:lnTo>
                  <a:pt x="128638" y="92628"/>
                </a:lnTo>
                <a:lnTo>
                  <a:pt x="133383" y="99852"/>
                </a:lnTo>
                <a:lnTo>
                  <a:pt x="137500" y="106573"/>
                </a:lnTo>
                <a:lnTo>
                  <a:pt x="144054" y="118674"/>
                </a:lnTo>
                <a:lnTo>
                  <a:pt x="161496" y="152439"/>
                </a:lnTo>
                <a:lnTo>
                  <a:pt x="168625" y="167348"/>
                </a:lnTo>
                <a:lnTo>
                  <a:pt x="174329" y="180146"/>
                </a:lnTo>
                <a:lnTo>
                  <a:pt x="179084" y="191535"/>
                </a:lnTo>
                <a:lnTo>
                  <a:pt x="183207" y="201985"/>
                </a:lnTo>
                <a:lnTo>
                  <a:pt x="190328" y="221216"/>
                </a:lnTo>
                <a:lnTo>
                  <a:pt x="199692" y="248108"/>
                </a:lnTo>
                <a:lnTo>
                  <a:pt x="203052" y="268068"/>
                </a:lnTo>
                <a:lnTo>
                  <a:pt x="203947" y="278725"/>
                </a:lnTo>
                <a:lnTo>
                  <a:pt x="204545" y="292496"/>
                </a:lnTo>
                <a:lnTo>
                  <a:pt x="205209" y="325579"/>
                </a:lnTo>
                <a:lnTo>
                  <a:pt x="204434" y="339925"/>
                </a:lnTo>
                <a:lnTo>
                  <a:pt x="199744" y="374721"/>
                </a:lnTo>
                <a:lnTo>
                  <a:pt x="198313" y="397365"/>
                </a:lnTo>
                <a:lnTo>
                  <a:pt x="195136" y="417589"/>
                </a:lnTo>
                <a:lnTo>
                  <a:pt x="190550" y="436103"/>
                </a:lnTo>
                <a:lnTo>
                  <a:pt x="182613" y="463543"/>
                </a:lnTo>
                <a:lnTo>
                  <a:pt x="177047" y="484467"/>
                </a:lnTo>
                <a:lnTo>
                  <a:pt x="172323" y="498238"/>
                </a:lnTo>
                <a:lnTo>
                  <a:pt x="166317" y="514086"/>
                </a:lnTo>
                <a:lnTo>
                  <a:pt x="159455" y="531319"/>
                </a:lnTo>
                <a:lnTo>
                  <a:pt x="152976" y="545665"/>
                </a:lnTo>
                <a:lnTo>
                  <a:pt x="146752" y="558087"/>
                </a:lnTo>
                <a:lnTo>
                  <a:pt x="140697" y="569225"/>
                </a:lnTo>
                <a:lnTo>
                  <a:pt x="135709" y="580461"/>
                </a:lnTo>
                <a:lnTo>
                  <a:pt x="131430" y="591762"/>
                </a:lnTo>
                <a:lnTo>
                  <a:pt x="127625" y="603105"/>
                </a:lnTo>
                <a:lnTo>
                  <a:pt x="123182" y="612573"/>
                </a:lnTo>
                <a:lnTo>
                  <a:pt x="118317" y="620789"/>
                </a:lnTo>
                <a:lnTo>
                  <a:pt x="102367" y="643995"/>
                </a:lnTo>
                <a:lnTo>
                  <a:pt x="96820" y="652215"/>
                </a:lnTo>
                <a:lnTo>
                  <a:pt x="91217" y="659600"/>
                </a:lnTo>
                <a:lnTo>
                  <a:pt x="85576" y="666428"/>
                </a:lnTo>
                <a:lnTo>
                  <a:pt x="79911" y="672886"/>
                </a:lnTo>
                <a:lnTo>
                  <a:pt x="75181" y="679096"/>
                </a:lnTo>
                <a:lnTo>
                  <a:pt x="71076" y="685140"/>
                </a:lnTo>
                <a:lnTo>
                  <a:pt x="67386" y="691075"/>
                </a:lnTo>
                <a:lnTo>
                  <a:pt x="62069" y="698842"/>
                </a:lnTo>
                <a:lnTo>
                  <a:pt x="48542" y="717631"/>
                </a:lnTo>
                <a:lnTo>
                  <a:pt x="42838" y="725118"/>
                </a:lnTo>
                <a:lnTo>
                  <a:pt x="38084" y="731062"/>
                </a:lnTo>
                <a:lnTo>
                  <a:pt x="33962" y="735978"/>
                </a:lnTo>
                <a:lnTo>
                  <a:pt x="29309" y="740207"/>
                </a:lnTo>
                <a:lnTo>
                  <a:pt x="24302" y="743979"/>
                </a:lnTo>
                <a:lnTo>
                  <a:pt x="19059" y="747446"/>
                </a:lnTo>
                <a:lnTo>
                  <a:pt x="14611" y="751662"/>
                </a:lnTo>
                <a:lnTo>
                  <a:pt x="10694" y="756378"/>
                </a:lnTo>
                <a:lnTo>
                  <a:pt x="626" y="770639"/>
                </a:lnTo>
                <a:lnTo>
                  <a:pt x="418" y="769981"/>
                </a:lnTo>
                <a:lnTo>
                  <a:pt x="0" y="7629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01"/>
          <p:cNvSpPr/>
          <p:nvPr/>
        </p:nvSpPr>
        <p:spPr>
          <a:xfrm>
            <a:off x="5617845" y="2597467"/>
            <a:ext cx="317183" cy="8543"/>
          </a:xfrm>
          <a:custGeom>
            <a:avLst/>
            <a:gdLst/>
            <a:ahLst/>
            <a:cxnLst/>
            <a:rect l="0" t="0" r="0" b="0"/>
            <a:pathLst>
              <a:path w="317183" h="8543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9324" y="2540"/>
                </a:lnTo>
                <a:lnTo>
                  <a:pt x="15600" y="7381"/>
                </a:lnTo>
                <a:lnTo>
                  <a:pt x="17067" y="7778"/>
                </a:lnTo>
                <a:lnTo>
                  <a:pt x="18998" y="8043"/>
                </a:lnTo>
                <a:lnTo>
                  <a:pt x="21238" y="8220"/>
                </a:lnTo>
                <a:lnTo>
                  <a:pt x="28806" y="8415"/>
                </a:lnTo>
                <a:lnTo>
                  <a:pt x="44637" y="8542"/>
                </a:lnTo>
                <a:lnTo>
                  <a:pt x="53570" y="7599"/>
                </a:lnTo>
                <a:lnTo>
                  <a:pt x="81276" y="4013"/>
                </a:lnTo>
                <a:lnTo>
                  <a:pt x="99904" y="2675"/>
                </a:lnTo>
                <a:lnTo>
                  <a:pt x="120895" y="1784"/>
                </a:lnTo>
                <a:lnTo>
                  <a:pt x="168031" y="793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02"/>
          <p:cNvSpPr/>
          <p:nvPr/>
        </p:nvSpPr>
        <p:spPr>
          <a:xfrm>
            <a:off x="5901204" y="2297897"/>
            <a:ext cx="325278" cy="513884"/>
          </a:xfrm>
          <a:custGeom>
            <a:avLst/>
            <a:gdLst/>
            <a:ahLst/>
            <a:cxnLst/>
            <a:rect l="0" t="0" r="0" b="0"/>
            <a:pathLst>
              <a:path w="325278" h="513884">
                <a:moveTo>
                  <a:pt x="25250" y="85258"/>
                </a:moveTo>
                <a:lnTo>
                  <a:pt x="42186" y="85258"/>
                </a:lnTo>
                <a:lnTo>
                  <a:pt x="34996" y="77877"/>
                </a:lnTo>
                <a:lnTo>
                  <a:pt x="31804" y="77215"/>
                </a:lnTo>
                <a:lnTo>
                  <a:pt x="29620" y="77038"/>
                </a:lnTo>
                <a:lnTo>
                  <a:pt x="28163" y="75968"/>
                </a:lnTo>
                <a:lnTo>
                  <a:pt x="27193" y="74302"/>
                </a:lnTo>
                <a:lnTo>
                  <a:pt x="25252" y="68115"/>
                </a:lnTo>
                <a:lnTo>
                  <a:pt x="25250" y="68113"/>
                </a:lnTo>
                <a:lnTo>
                  <a:pt x="17869" y="60732"/>
                </a:lnTo>
                <a:lnTo>
                  <a:pt x="14668" y="60070"/>
                </a:lnTo>
                <a:lnTo>
                  <a:pt x="12480" y="59893"/>
                </a:lnTo>
                <a:lnTo>
                  <a:pt x="10070" y="58823"/>
                </a:lnTo>
                <a:lnTo>
                  <a:pt x="1109" y="52190"/>
                </a:lnTo>
                <a:lnTo>
                  <a:pt x="584" y="50830"/>
                </a:lnTo>
                <a:lnTo>
                  <a:pt x="0" y="46779"/>
                </a:lnTo>
                <a:lnTo>
                  <a:pt x="797" y="45318"/>
                </a:lnTo>
                <a:lnTo>
                  <a:pt x="2281" y="44343"/>
                </a:lnTo>
                <a:lnTo>
                  <a:pt x="6469" y="43261"/>
                </a:lnTo>
                <a:lnTo>
                  <a:pt x="16087" y="42652"/>
                </a:lnTo>
                <a:lnTo>
                  <a:pt x="28799" y="42509"/>
                </a:lnTo>
                <a:lnTo>
                  <a:pt x="36188" y="41519"/>
                </a:lnTo>
                <a:lnTo>
                  <a:pt x="43973" y="39906"/>
                </a:lnTo>
                <a:lnTo>
                  <a:pt x="52019" y="37878"/>
                </a:lnTo>
                <a:lnTo>
                  <a:pt x="59289" y="36526"/>
                </a:lnTo>
                <a:lnTo>
                  <a:pt x="66041" y="35625"/>
                </a:lnTo>
                <a:lnTo>
                  <a:pt x="72446" y="35024"/>
                </a:lnTo>
                <a:lnTo>
                  <a:pt x="82104" y="31817"/>
                </a:lnTo>
                <a:lnTo>
                  <a:pt x="86013" y="29628"/>
                </a:lnTo>
                <a:lnTo>
                  <a:pt x="95436" y="27196"/>
                </a:lnTo>
                <a:lnTo>
                  <a:pt x="100616" y="26547"/>
                </a:lnTo>
                <a:lnTo>
                  <a:pt x="107879" y="25162"/>
                </a:lnTo>
                <a:lnTo>
                  <a:pt x="126110" y="21084"/>
                </a:lnTo>
                <a:lnTo>
                  <a:pt x="134400" y="19615"/>
                </a:lnTo>
                <a:lnTo>
                  <a:pt x="141832" y="18636"/>
                </a:lnTo>
                <a:lnTo>
                  <a:pt x="148692" y="17983"/>
                </a:lnTo>
                <a:lnTo>
                  <a:pt x="190202" y="12514"/>
                </a:lnTo>
                <a:lnTo>
                  <a:pt x="220800" y="7525"/>
                </a:lnTo>
                <a:lnTo>
                  <a:pt x="235627" y="4861"/>
                </a:lnTo>
                <a:lnTo>
                  <a:pt x="246464" y="3085"/>
                </a:lnTo>
                <a:lnTo>
                  <a:pt x="254641" y="1901"/>
                </a:lnTo>
                <a:lnTo>
                  <a:pt x="261045" y="1111"/>
                </a:lnTo>
                <a:lnTo>
                  <a:pt x="268172" y="585"/>
                </a:lnTo>
                <a:lnTo>
                  <a:pt x="275780" y="234"/>
                </a:lnTo>
                <a:lnTo>
                  <a:pt x="283711" y="0"/>
                </a:lnTo>
                <a:lnTo>
                  <a:pt x="289950" y="797"/>
                </a:lnTo>
                <a:lnTo>
                  <a:pt x="299422" y="4222"/>
                </a:lnTo>
                <a:lnTo>
                  <a:pt x="306807" y="6379"/>
                </a:lnTo>
                <a:lnTo>
                  <a:pt x="310110" y="6954"/>
                </a:lnTo>
                <a:lnTo>
                  <a:pt x="312312" y="8291"/>
                </a:lnTo>
                <a:lnTo>
                  <a:pt x="313780" y="10134"/>
                </a:lnTo>
                <a:lnTo>
                  <a:pt x="314759" y="12315"/>
                </a:lnTo>
                <a:lnTo>
                  <a:pt x="322220" y="22660"/>
                </a:lnTo>
                <a:lnTo>
                  <a:pt x="323924" y="28226"/>
                </a:lnTo>
                <a:lnTo>
                  <a:pt x="324884" y="36715"/>
                </a:lnTo>
                <a:lnTo>
                  <a:pt x="325253" y="102664"/>
                </a:lnTo>
                <a:lnTo>
                  <a:pt x="325277" y="123647"/>
                </a:lnTo>
                <a:lnTo>
                  <a:pt x="324328" y="131805"/>
                </a:lnTo>
                <a:lnTo>
                  <a:pt x="322744" y="141054"/>
                </a:lnTo>
                <a:lnTo>
                  <a:pt x="320734" y="151031"/>
                </a:lnTo>
                <a:lnTo>
                  <a:pt x="318442" y="160539"/>
                </a:lnTo>
                <a:lnTo>
                  <a:pt x="315961" y="169735"/>
                </a:lnTo>
                <a:lnTo>
                  <a:pt x="313355" y="178723"/>
                </a:lnTo>
                <a:lnTo>
                  <a:pt x="305136" y="209577"/>
                </a:lnTo>
                <a:lnTo>
                  <a:pt x="303281" y="219572"/>
                </a:lnTo>
                <a:lnTo>
                  <a:pt x="302044" y="229093"/>
                </a:lnTo>
                <a:lnTo>
                  <a:pt x="301220" y="238298"/>
                </a:lnTo>
                <a:lnTo>
                  <a:pt x="298765" y="251102"/>
                </a:lnTo>
                <a:lnTo>
                  <a:pt x="295223" y="266305"/>
                </a:lnTo>
                <a:lnTo>
                  <a:pt x="290957" y="283109"/>
                </a:lnTo>
                <a:lnTo>
                  <a:pt x="283678" y="309399"/>
                </a:lnTo>
                <a:lnTo>
                  <a:pt x="280403" y="320410"/>
                </a:lnTo>
                <a:lnTo>
                  <a:pt x="277267" y="332513"/>
                </a:lnTo>
                <a:lnTo>
                  <a:pt x="271243" y="358662"/>
                </a:lnTo>
                <a:lnTo>
                  <a:pt x="269255" y="369445"/>
                </a:lnTo>
                <a:lnTo>
                  <a:pt x="267931" y="378538"/>
                </a:lnTo>
                <a:lnTo>
                  <a:pt x="267047" y="386505"/>
                </a:lnTo>
                <a:lnTo>
                  <a:pt x="251943" y="484303"/>
                </a:lnTo>
                <a:lnTo>
                  <a:pt x="250674" y="494163"/>
                </a:lnTo>
                <a:lnTo>
                  <a:pt x="249263" y="507658"/>
                </a:lnTo>
                <a:lnTo>
                  <a:pt x="248136" y="5138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03"/>
          <p:cNvSpPr/>
          <p:nvPr/>
        </p:nvSpPr>
        <p:spPr>
          <a:xfrm>
            <a:off x="7058025" y="2597467"/>
            <a:ext cx="222885" cy="8573"/>
          </a:xfrm>
          <a:custGeom>
            <a:avLst/>
            <a:gdLst/>
            <a:ahLst/>
            <a:cxnLst/>
            <a:rect l="0" t="0" r="0" b="0"/>
            <a:pathLst>
              <a:path w="222885" h="8573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380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6133" y="7778"/>
                </a:lnTo>
                <a:lnTo>
                  <a:pt x="20280" y="8043"/>
                </a:lnTo>
                <a:lnTo>
                  <a:pt x="29016" y="8337"/>
                </a:lnTo>
                <a:lnTo>
                  <a:pt x="36073" y="8468"/>
                </a:lnTo>
                <a:lnTo>
                  <a:pt x="143847" y="8572"/>
                </a:lnTo>
                <a:lnTo>
                  <a:pt x="149238" y="7620"/>
                </a:lnTo>
                <a:lnTo>
                  <a:pt x="154737" y="6033"/>
                </a:lnTo>
                <a:lnTo>
                  <a:pt x="160308" y="4022"/>
                </a:lnTo>
                <a:lnTo>
                  <a:pt x="164974" y="2681"/>
                </a:lnTo>
                <a:lnTo>
                  <a:pt x="169038" y="1787"/>
                </a:lnTo>
                <a:lnTo>
                  <a:pt x="172699" y="1192"/>
                </a:lnTo>
                <a:lnTo>
                  <a:pt x="176093" y="795"/>
                </a:lnTo>
                <a:lnTo>
                  <a:pt x="179307" y="530"/>
                </a:lnTo>
                <a:lnTo>
                  <a:pt x="182403" y="353"/>
                </a:lnTo>
                <a:lnTo>
                  <a:pt x="188383" y="157"/>
                </a:lnTo>
                <a:lnTo>
                  <a:pt x="199983" y="31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04"/>
          <p:cNvSpPr/>
          <p:nvPr/>
        </p:nvSpPr>
        <p:spPr>
          <a:xfrm>
            <a:off x="7238047" y="2357471"/>
            <a:ext cx="385763" cy="514032"/>
          </a:xfrm>
          <a:custGeom>
            <a:avLst/>
            <a:gdLst/>
            <a:ahLst/>
            <a:cxnLst/>
            <a:rect l="0" t="0" r="0" b="0"/>
            <a:pathLst>
              <a:path w="385763" h="514032">
                <a:moveTo>
                  <a:pt x="0" y="59974"/>
                </a:moveTo>
                <a:lnTo>
                  <a:pt x="0" y="50872"/>
                </a:lnTo>
                <a:lnTo>
                  <a:pt x="953" y="47238"/>
                </a:lnTo>
                <a:lnTo>
                  <a:pt x="4551" y="40661"/>
                </a:lnTo>
                <a:lnTo>
                  <a:pt x="11865" y="34563"/>
                </a:lnTo>
                <a:lnTo>
                  <a:pt x="20513" y="28677"/>
                </a:lnTo>
                <a:lnTo>
                  <a:pt x="27532" y="22887"/>
                </a:lnTo>
                <a:lnTo>
                  <a:pt x="31689" y="20961"/>
                </a:lnTo>
                <a:lnTo>
                  <a:pt x="41389" y="18823"/>
                </a:lnTo>
                <a:lnTo>
                  <a:pt x="52050" y="15332"/>
                </a:lnTo>
                <a:lnTo>
                  <a:pt x="62186" y="11558"/>
                </a:lnTo>
                <a:lnTo>
                  <a:pt x="74199" y="8480"/>
                </a:lnTo>
                <a:lnTo>
                  <a:pt x="84095" y="4385"/>
                </a:lnTo>
                <a:lnTo>
                  <a:pt x="94843" y="1930"/>
                </a:lnTo>
                <a:lnTo>
                  <a:pt x="105970" y="839"/>
                </a:lnTo>
                <a:lnTo>
                  <a:pt x="117266" y="354"/>
                </a:lnTo>
                <a:lnTo>
                  <a:pt x="129783" y="81"/>
                </a:lnTo>
                <a:lnTo>
                  <a:pt x="144076" y="0"/>
                </a:lnTo>
                <a:lnTo>
                  <a:pt x="154839" y="2521"/>
                </a:lnTo>
                <a:lnTo>
                  <a:pt x="165973" y="6817"/>
                </a:lnTo>
                <a:lnTo>
                  <a:pt x="177270" y="11901"/>
                </a:lnTo>
                <a:lnTo>
                  <a:pt x="186102" y="14796"/>
                </a:lnTo>
                <a:lnTo>
                  <a:pt x="194155" y="17034"/>
                </a:lnTo>
                <a:lnTo>
                  <a:pt x="204084" y="21204"/>
                </a:lnTo>
                <a:lnTo>
                  <a:pt x="215832" y="28907"/>
                </a:lnTo>
                <a:lnTo>
                  <a:pt x="224831" y="39499"/>
                </a:lnTo>
                <a:lnTo>
                  <a:pt x="233276" y="51826"/>
                </a:lnTo>
                <a:lnTo>
                  <a:pt x="237028" y="60480"/>
                </a:lnTo>
                <a:lnTo>
                  <a:pt x="238696" y="72581"/>
                </a:lnTo>
                <a:lnTo>
                  <a:pt x="239437" y="88437"/>
                </a:lnTo>
                <a:lnTo>
                  <a:pt x="239767" y="108184"/>
                </a:lnTo>
                <a:lnTo>
                  <a:pt x="238902" y="116879"/>
                </a:lnTo>
                <a:lnTo>
                  <a:pt x="234087" y="138218"/>
                </a:lnTo>
                <a:lnTo>
                  <a:pt x="232626" y="150629"/>
                </a:lnTo>
                <a:lnTo>
                  <a:pt x="229379" y="160415"/>
                </a:lnTo>
                <a:lnTo>
                  <a:pt x="224357" y="172655"/>
                </a:lnTo>
                <a:lnTo>
                  <a:pt x="218151" y="186529"/>
                </a:lnTo>
                <a:lnTo>
                  <a:pt x="186664" y="251565"/>
                </a:lnTo>
                <a:lnTo>
                  <a:pt x="143345" y="339046"/>
                </a:lnTo>
                <a:lnTo>
                  <a:pt x="134829" y="351011"/>
                </a:lnTo>
                <a:lnTo>
                  <a:pt x="124695" y="363631"/>
                </a:lnTo>
                <a:lnTo>
                  <a:pt x="113840" y="378765"/>
                </a:lnTo>
                <a:lnTo>
                  <a:pt x="105206" y="392476"/>
                </a:lnTo>
                <a:lnTo>
                  <a:pt x="97240" y="404920"/>
                </a:lnTo>
                <a:lnTo>
                  <a:pt x="87350" y="416801"/>
                </a:lnTo>
                <a:lnTo>
                  <a:pt x="81686" y="425891"/>
                </a:lnTo>
                <a:lnTo>
                  <a:pt x="80175" y="429648"/>
                </a:lnTo>
                <a:lnTo>
                  <a:pt x="77262" y="433106"/>
                </a:lnTo>
                <a:lnTo>
                  <a:pt x="68947" y="439488"/>
                </a:lnTo>
                <a:lnTo>
                  <a:pt x="61440" y="448039"/>
                </a:lnTo>
                <a:lnTo>
                  <a:pt x="51860" y="461023"/>
                </a:lnTo>
                <a:lnTo>
                  <a:pt x="48860" y="464500"/>
                </a:lnTo>
                <a:lnTo>
                  <a:pt x="45528" y="470903"/>
                </a:lnTo>
                <a:lnTo>
                  <a:pt x="41112" y="482403"/>
                </a:lnTo>
                <a:lnTo>
                  <a:pt x="38839" y="487326"/>
                </a:lnTo>
                <a:lnTo>
                  <a:pt x="36312" y="497875"/>
                </a:lnTo>
                <a:lnTo>
                  <a:pt x="35638" y="503356"/>
                </a:lnTo>
                <a:lnTo>
                  <a:pt x="36141" y="507009"/>
                </a:lnTo>
                <a:lnTo>
                  <a:pt x="37429" y="509445"/>
                </a:lnTo>
                <a:lnTo>
                  <a:pt x="39240" y="511068"/>
                </a:lnTo>
                <a:lnTo>
                  <a:pt x="41400" y="512151"/>
                </a:lnTo>
                <a:lnTo>
                  <a:pt x="46340" y="513354"/>
                </a:lnTo>
                <a:lnTo>
                  <a:pt x="56791" y="513888"/>
                </a:lnTo>
                <a:lnTo>
                  <a:pt x="63578" y="514031"/>
                </a:lnTo>
                <a:lnTo>
                  <a:pt x="69055" y="513174"/>
                </a:lnTo>
                <a:lnTo>
                  <a:pt x="77681" y="509681"/>
                </a:lnTo>
                <a:lnTo>
                  <a:pt x="84173" y="508368"/>
                </a:lnTo>
                <a:lnTo>
                  <a:pt x="92310" y="507494"/>
                </a:lnTo>
                <a:lnTo>
                  <a:pt x="101545" y="506910"/>
                </a:lnTo>
                <a:lnTo>
                  <a:pt x="124506" y="506262"/>
                </a:lnTo>
                <a:lnTo>
                  <a:pt x="137297" y="506089"/>
                </a:lnTo>
                <a:lnTo>
                  <a:pt x="187068" y="503357"/>
                </a:lnTo>
                <a:lnTo>
                  <a:pt x="219010" y="501295"/>
                </a:lnTo>
                <a:lnTo>
                  <a:pt x="244114" y="498968"/>
                </a:lnTo>
                <a:lnTo>
                  <a:pt x="264660" y="496464"/>
                </a:lnTo>
                <a:lnTo>
                  <a:pt x="282168" y="493842"/>
                </a:lnTo>
                <a:lnTo>
                  <a:pt x="295745" y="492094"/>
                </a:lnTo>
                <a:lnTo>
                  <a:pt x="306701" y="490929"/>
                </a:lnTo>
                <a:lnTo>
                  <a:pt x="315909" y="490152"/>
                </a:lnTo>
                <a:lnTo>
                  <a:pt x="323954" y="489634"/>
                </a:lnTo>
                <a:lnTo>
                  <a:pt x="337971" y="489059"/>
                </a:lnTo>
                <a:lnTo>
                  <a:pt x="345330" y="487953"/>
                </a:lnTo>
                <a:lnTo>
                  <a:pt x="353092" y="486263"/>
                </a:lnTo>
                <a:lnTo>
                  <a:pt x="361125" y="484184"/>
                </a:lnTo>
                <a:lnTo>
                  <a:pt x="372590" y="481874"/>
                </a:lnTo>
                <a:lnTo>
                  <a:pt x="385762" y="4800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05"/>
          <p:cNvSpPr/>
          <p:nvPr/>
        </p:nvSpPr>
        <p:spPr>
          <a:xfrm>
            <a:off x="8052434" y="261461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40958" y="12594"/>
                </a:lnTo>
                <a:lnTo>
                  <a:pt x="64453" y="11254"/>
                </a:lnTo>
                <a:lnTo>
                  <a:pt x="121039" y="9764"/>
                </a:lnTo>
                <a:lnTo>
                  <a:pt x="147367" y="841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06"/>
          <p:cNvSpPr/>
          <p:nvPr/>
        </p:nvSpPr>
        <p:spPr>
          <a:xfrm>
            <a:off x="8315168" y="2288857"/>
            <a:ext cx="165892" cy="582931"/>
          </a:xfrm>
          <a:custGeom>
            <a:avLst/>
            <a:gdLst/>
            <a:ahLst/>
            <a:cxnLst/>
            <a:rect l="0" t="0" r="0" b="0"/>
            <a:pathLst>
              <a:path w="165892" h="582931">
                <a:moveTo>
                  <a:pt x="165891" y="0"/>
                </a:moveTo>
                <a:lnTo>
                  <a:pt x="152239" y="0"/>
                </a:lnTo>
                <a:lnTo>
                  <a:pt x="148217" y="953"/>
                </a:lnTo>
                <a:lnTo>
                  <a:pt x="145536" y="2540"/>
                </a:lnTo>
                <a:lnTo>
                  <a:pt x="140653" y="7797"/>
                </a:lnTo>
                <a:lnTo>
                  <a:pt x="121175" y="27532"/>
                </a:lnTo>
                <a:lnTo>
                  <a:pt x="118936" y="31690"/>
                </a:lnTo>
                <a:lnTo>
                  <a:pt x="116447" y="41389"/>
                </a:lnTo>
                <a:lnTo>
                  <a:pt x="113879" y="45691"/>
                </a:lnTo>
                <a:lnTo>
                  <a:pt x="110261" y="49510"/>
                </a:lnTo>
                <a:lnTo>
                  <a:pt x="105945" y="53009"/>
                </a:lnTo>
                <a:lnTo>
                  <a:pt x="102115" y="57247"/>
                </a:lnTo>
                <a:lnTo>
                  <a:pt x="98609" y="61977"/>
                </a:lnTo>
                <a:lnTo>
                  <a:pt x="95318" y="67036"/>
                </a:lnTo>
                <a:lnTo>
                  <a:pt x="77036" y="96909"/>
                </a:lnTo>
                <a:lnTo>
                  <a:pt x="71412" y="106516"/>
                </a:lnTo>
                <a:lnTo>
                  <a:pt x="62624" y="122271"/>
                </a:lnTo>
                <a:lnTo>
                  <a:pt x="52321" y="141850"/>
                </a:lnTo>
                <a:lnTo>
                  <a:pt x="43235" y="159716"/>
                </a:lnTo>
                <a:lnTo>
                  <a:pt x="40305" y="166485"/>
                </a:lnTo>
                <a:lnTo>
                  <a:pt x="37400" y="173855"/>
                </a:lnTo>
                <a:lnTo>
                  <a:pt x="34510" y="181626"/>
                </a:lnTo>
                <a:lnTo>
                  <a:pt x="31631" y="188711"/>
                </a:lnTo>
                <a:lnTo>
                  <a:pt x="28759" y="195340"/>
                </a:lnTo>
                <a:lnTo>
                  <a:pt x="25894" y="201664"/>
                </a:lnTo>
                <a:lnTo>
                  <a:pt x="22077" y="212548"/>
                </a:lnTo>
                <a:lnTo>
                  <a:pt x="12757" y="242421"/>
                </a:lnTo>
                <a:lnTo>
                  <a:pt x="8557" y="262579"/>
                </a:lnTo>
                <a:lnTo>
                  <a:pt x="4804" y="285543"/>
                </a:lnTo>
                <a:lnTo>
                  <a:pt x="1350" y="310377"/>
                </a:lnTo>
                <a:lnTo>
                  <a:pt x="0" y="328838"/>
                </a:lnTo>
                <a:lnTo>
                  <a:pt x="53" y="343050"/>
                </a:lnTo>
                <a:lnTo>
                  <a:pt x="1039" y="354430"/>
                </a:lnTo>
                <a:lnTo>
                  <a:pt x="1697" y="364874"/>
                </a:lnTo>
                <a:lnTo>
                  <a:pt x="2429" y="384099"/>
                </a:lnTo>
                <a:lnTo>
                  <a:pt x="2842" y="415538"/>
                </a:lnTo>
                <a:lnTo>
                  <a:pt x="3851" y="425615"/>
                </a:lnTo>
                <a:lnTo>
                  <a:pt x="5477" y="435191"/>
                </a:lnTo>
                <a:lnTo>
                  <a:pt x="7513" y="444432"/>
                </a:lnTo>
                <a:lnTo>
                  <a:pt x="10777" y="454403"/>
                </a:lnTo>
                <a:lnTo>
                  <a:pt x="14856" y="464861"/>
                </a:lnTo>
                <a:lnTo>
                  <a:pt x="19481" y="475642"/>
                </a:lnTo>
                <a:lnTo>
                  <a:pt x="24620" y="492701"/>
                </a:lnTo>
                <a:lnTo>
                  <a:pt x="25991" y="499918"/>
                </a:lnTo>
                <a:lnTo>
                  <a:pt x="28809" y="506633"/>
                </a:lnTo>
                <a:lnTo>
                  <a:pt x="32594" y="513016"/>
                </a:lnTo>
                <a:lnTo>
                  <a:pt x="37022" y="519176"/>
                </a:lnTo>
                <a:lnTo>
                  <a:pt x="40926" y="525187"/>
                </a:lnTo>
                <a:lnTo>
                  <a:pt x="44481" y="531100"/>
                </a:lnTo>
                <a:lnTo>
                  <a:pt x="47804" y="536947"/>
                </a:lnTo>
                <a:lnTo>
                  <a:pt x="50972" y="541797"/>
                </a:lnTo>
                <a:lnTo>
                  <a:pt x="54035" y="545983"/>
                </a:lnTo>
                <a:lnTo>
                  <a:pt x="57031" y="549726"/>
                </a:lnTo>
                <a:lnTo>
                  <a:pt x="61885" y="554127"/>
                </a:lnTo>
                <a:lnTo>
                  <a:pt x="67979" y="558965"/>
                </a:lnTo>
                <a:lnTo>
                  <a:pt x="74900" y="564096"/>
                </a:lnTo>
                <a:lnTo>
                  <a:pt x="81418" y="568469"/>
                </a:lnTo>
                <a:lnTo>
                  <a:pt x="87668" y="572337"/>
                </a:lnTo>
                <a:lnTo>
                  <a:pt x="93740" y="575868"/>
                </a:lnTo>
                <a:lnTo>
                  <a:pt x="98741" y="578222"/>
                </a:lnTo>
                <a:lnTo>
                  <a:pt x="103027" y="579791"/>
                </a:lnTo>
                <a:lnTo>
                  <a:pt x="106836" y="580838"/>
                </a:lnTo>
                <a:lnTo>
                  <a:pt x="110330" y="581535"/>
                </a:lnTo>
                <a:lnTo>
                  <a:pt x="113610" y="582000"/>
                </a:lnTo>
                <a:lnTo>
                  <a:pt x="116749" y="582310"/>
                </a:lnTo>
                <a:lnTo>
                  <a:pt x="119796" y="582517"/>
                </a:lnTo>
                <a:lnTo>
                  <a:pt x="122778" y="582655"/>
                </a:lnTo>
                <a:lnTo>
                  <a:pt x="131601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07"/>
          <p:cNvSpPr/>
          <p:nvPr/>
        </p:nvSpPr>
        <p:spPr>
          <a:xfrm>
            <a:off x="8379382" y="2623185"/>
            <a:ext cx="178831" cy="17146"/>
          </a:xfrm>
          <a:custGeom>
            <a:avLst/>
            <a:gdLst/>
            <a:ahLst/>
            <a:cxnLst/>
            <a:rect l="0" t="0" r="0" b="0"/>
            <a:pathLst>
              <a:path w="178831" h="17146">
                <a:moveTo>
                  <a:pt x="7380" y="17145"/>
                </a:moveTo>
                <a:lnTo>
                  <a:pt x="0" y="17145"/>
                </a:lnTo>
                <a:lnTo>
                  <a:pt x="49578" y="17145"/>
                </a:lnTo>
                <a:lnTo>
                  <a:pt x="60277" y="16192"/>
                </a:lnTo>
                <a:lnTo>
                  <a:pt x="92485" y="12594"/>
                </a:lnTo>
                <a:lnTo>
                  <a:pt x="107932" y="11253"/>
                </a:lnTo>
                <a:lnTo>
                  <a:pt x="122040" y="10359"/>
                </a:lnTo>
                <a:lnTo>
                  <a:pt x="152478" y="9102"/>
                </a:lnTo>
                <a:lnTo>
                  <a:pt x="164990" y="8729"/>
                </a:lnTo>
                <a:lnTo>
                  <a:pt x="1788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08"/>
          <p:cNvSpPr/>
          <p:nvPr/>
        </p:nvSpPr>
        <p:spPr>
          <a:xfrm>
            <a:off x="8541067" y="2464038"/>
            <a:ext cx="257176" cy="294989"/>
          </a:xfrm>
          <a:custGeom>
            <a:avLst/>
            <a:gdLst/>
            <a:ahLst/>
            <a:cxnLst/>
            <a:rect l="0" t="0" r="0" b="0"/>
            <a:pathLst>
              <a:path w="257176" h="294989">
                <a:moveTo>
                  <a:pt x="0" y="47704"/>
                </a:moveTo>
                <a:lnTo>
                  <a:pt x="0" y="26714"/>
                </a:lnTo>
                <a:lnTo>
                  <a:pt x="1906" y="24186"/>
                </a:lnTo>
                <a:lnTo>
                  <a:pt x="9102" y="18836"/>
                </a:lnTo>
                <a:lnTo>
                  <a:pt x="13688" y="16076"/>
                </a:lnTo>
                <a:lnTo>
                  <a:pt x="18650" y="13284"/>
                </a:lnTo>
                <a:lnTo>
                  <a:pt x="23863" y="10470"/>
                </a:lnTo>
                <a:lnTo>
                  <a:pt x="29244" y="8594"/>
                </a:lnTo>
                <a:lnTo>
                  <a:pt x="34736" y="7343"/>
                </a:lnTo>
                <a:lnTo>
                  <a:pt x="40302" y="6509"/>
                </a:lnTo>
                <a:lnTo>
                  <a:pt x="44966" y="5953"/>
                </a:lnTo>
                <a:lnTo>
                  <a:pt x="52688" y="5336"/>
                </a:lnTo>
                <a:lnTo>
                  <a:pt x="57985" y="4218"/>
                </a:lnTo>
                <a:lnTo>
                  <a:pt x="64375" y="2521"/>
                </a:lnTo>
                <a:lnTo>
                  <a:pt x="71491" y="437"/>
                </a:lnTo>
                <a:lnTo>
                  <a:pt x="79092" y="0"/>
                </a:lnTo>
                <a:lnTo>
                  <a:pt x="87018" y="661"/>
                </a:lnTo>
                <a:lnTo>
                  <a:pt x="95160" y="2055"/>
                </a:lnTo>
                <a:lnTo>
                  <a:pt x="101540" y="2984"/>
                </a:lnTo>
                <a:lnTo>
                  <a:pt x="106746" y="3603"/>
                </a:lnTo>
                <a:lnTo>
                  <a:pt x="111169" y="4016"/>
                </a:lnTo>
                <a:lnTo>
                  <a:pt x="116023" y="5244"/>
                </a:lnTo>
                <a:lnTo>
                  <a:pt x="121164" y="7015"/>
                </a:lnTo>
                <a:lnTo>
                  <a:pt x="126496" y="9148"/>
                </a:lnTo>
                <a:lnTo>
                  <a:pt x="131002" y="11522"/>
                </a:lnTo>
                <a:lnTo>
                  <a:pt x="138551" y="16701"/>
                </a:lnTo>
                <a:lnTo>
                  <a:pt x="145081" y="22177"/>
                </a:lnTo>
                <a:lnTo>
                  <a:pt x="148155" y="24971"/>
                </a:lnTo>
                <a:lnTo>
                  <a:pt x="150205" y="27787"/>
                </a:lnTo>
                <a:lnTo>
                  <a:pt x="152483" y="33454"/>
                </a:lnTo>
                <a:lnTo>
                  <a:pt x="153090" y="38204"/>
                </a:lnTo>
                <a:lnTo>
                  <a:pt x="153495" y="44228"/>
                </a:lnTo>
                <a:lnTo>
                  <a:pt x="153766" y="51102"/>
                </a:lnTo>
                <a:lnTo>
                  <a:pt x="152993" y="57589"/>
                </a:lnTo>
                <a:lnTo>
                  <a:pt x="151526" y="63819"/>
                </a:lnTo>
                <a:lnTo>
                  <a:pt x="149595" y="69878"/>
                </a:lnTo>
                <a:lnTo>
                  <a:pt x="148308" y="75821"/>
                </a:lnTo>
                <a:lnTo>
                  <a:pt x="147449" y="81689"/>
                </a:lnTo>
                <a:lnTo>
                  <a:pt x="146877" y="87506"/>
                </a:lnTo>
                <a:lnTo>
                  <a:pt x="145543" y="93288"/>
                </a:lnTo>
                <a:lnTo>
                  <a:pt x="143702" y="99049"/>
                </a:lnTo>
                <a:lnTo>
                  <a:pt x="141520" y="104794"/>
                </a:lnTo>
                <a:lnTo>
                  <a:pt x="137209" y="112434"/>
                </a:lnTo>
                <a:lnTo>
                  <a:pt x="131478" y="121337"/>
                </a:lnTo>
                <a:lnTo>
                  <a:pt x="124800" y="131083"/>
                </a:lnTo>
                <a:lnTo>
                  <a:pt x="119395" y="139485"/>
                </a:lnTo>
                <a:lnTo>
                  <a:pt x="114839" y="146991"/>
                </a:lnTo>
                <a:lnTo>
                  <a:pt x="110850" y="153900"/>
                </a:lnTo>
                <a:lnTo>
                  <a:pt x="101337" y="171737"/>
                </a:lnTo>
                <a:lnTo>
                  <a:pt x="84258" y="205131"/>
                </a:lnTo>
                <a:lnTo>
                  <a:pt x="79985" y="211710"/>
                </a:lnTo>
                <a:lnTo>
                  <a:pt x="75231" y="218002"/>
                </a:lnTo>
                <a:lnTo>
                  <a:pt x="70156" y="224101"/>
                </a:lnTo>
                <a:lnTo>
                  <a:pt x="64868" y="231977"/>
                </a:lnTo>
                <a:lnTo>
                  <a:pt x="59439" y="241038"/>
                </a:lnTo>
                <a:lnTo>
                  <a:pt x="53913" y="250888"/>
                </a:lnTo>
                <a:lnTo>
                  <a:pt x="50230" y="258408"/>
                </a:lnTo>
                <a:lnTo>
                  <a:pt x="47773" y="264373"/>
                </a:lnTo>
                <a:lnTo>
                  <a:pt x="43833" y="276240"/>
                </a:lnTo>
                <a:lnTo>
                  <a:pt x="44463" y="278167"/>
                </a:lnTo>
                <a:lnTo>
                  <a:pt x="50329" y="286286"/>
                </a:lnTo>
                <a:lnTo>
                  <a:pt x="55658" y="291856"/>
                </a:lnTo>
                <a:lnTo>
                  <a:pt x="58060" y="293339"/>
                </a:lnTo>
                <a:lnTo>
                  <a:pt x="63270" y="294988"/>
                </a:lnTo>
                <a:lnTo>
                  <a:pt x="65992" y="294475"/>
                </a:lnTo>
                <a:lnTo>
                  <a:pt x="71558" y="291365"/>
                </a:lnTo>
                <a:lnTo>
                  <a:pt x="75327" y="290155"/>
                </a:lnTo>
                <a:lnTo>
                  <a:pt x="79746" y="289348"/>
                </a:lnTo>
                <a:lnTo>
                  <a:pt x="84597" y="288810"/>
                </a:lnTo>
                <a:lnTo>
                  <a:pt x="92526" y="288212"/>
                </a:lnTo>
                <a:lnTo>
                  <a:pt x="95974" y="288053"/>
                </a:lnTo>
                <a:lnTo>
                  <a:pt x="103035" y="286994"/>
                </a:lnTo>
                <a:lnTo>
                  <a:pt x="123580" y="283278"/>
                </a:lnTo>
                <a:lnTo>
                  <a:pt x="131917" y="280953"/>
                </a:lnTo>
                <a:lnTo>
                  <a:pt x="138428" y="278451"/>
                </a:lnTo>
                <a:lnTo>
                  <a:pt x="143720" y="275830"/>
                </a:lnTo>
                <a:lnTo>
                  <a:pt x="149153" y="274083"/>
                </a:lnTo>
                <a:lnTo>
                  <a:pt x="154681" y="272918"/>
                </a:lnTo>
                <a:lnTo>
                  <a:pt x="160271" y="272142"/>
                </a:lnTo>
                <a:lnTo>
                  <a:pt x="165902" y="270672"/>
                </a:lnTo>
                <a:lnTo>
                  <a:pt x="171562" y="268739"/>
                </a:lnTo>
                <a:lnTo>
                  <a:pt x="177240" y="266498"/>
                </a:lnTo>
                <a:lnTo>
                  <a:pt x="181978" y="265004"/>
                </a:lnTo>
                <a:lnTo>
                  <a:pt x="189782" y="263344"/>
                </a:lnTo>
                <a:lnTo>
                  <a:pt x="194149" y="261949"/>
                </a:lnTo>
                <a:lnTo>
                  <a:pt x="198966" y="260067"/>
                </a:lnTo>
                <a:lnTo>
                  <a:pt x="204080" y="257859"/>
                </a:lnTo>
                <a:lnTo>
                  <a:pt x="208444" y="256388"/>
                </a:lnTo>
                <a:lnTo>
                  <a:pt x="215832" y="254752"/>
                </a:lnTo>
                <a:lnTo>
                  <a:pt x="222291" y="251485"/>
                </a:lnTo>
                <a:lnTo>
                  <a:pt x="225346" y="249281"/>
                </a:lnTo>
                <a:lnTo>
                  <a:pt x="231282" y="246831"/>
                </a:lnTo>
                <a:lnTo>
                  <a:pt x="238047" y="244790"/>
                </a:lnTo>
                <a:lnTo>
                  <a:pt x="242519" y="242912"/>
                </a:lnTo>
                <a:lnTo>
                  <a:pt x="247405" y="240708"/>
                </a:lnTo>
                <a:lnTo>
                  <a:pt x="250661" y="238286"/>
                </a:lnTo>
                <a:lnTo>
                  <a:pt x="252832" y="235719"/>
                </a:lnTo>
                <a:lnTo>
                  <a:pt x="257175" y="2277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09"/>
          <p:cNvSpPr/>
          <p:nvPr/>
        </p:nvSpPr>
        <p:spPr>
          <a:xfrm>
            <a:off x="8686800" y="2357437"/>
            <a:ext cx="175184" cy="531496"/>
          </a:xfrm>
          <a:custGeom>
            <a:avLst/>
            <a:gdLst/>
            <a:ahLst/>
            <a:cxnLst/>
            <a:rect l="0" t="0" r="0" b="0"/>
            <a:pathLst>
              <a:path w="175184" h="531496">
                <a:moveTo>
                  <a:pt x="0" y="0"/>
                </a:moveTo>
                <a:lnTo>
                  <a:pt x="13653" y="0"/>
                </a:lnTo>
                <a:lnTo>
                  <a:pt x="18626" y="953"/>
                </a:lnTo>
                <a:lnTo>
                  <a:pt x="22895" y="2540"/>
                </a:lnTo>
                <a:lnTo>
                  <a:pt x="26693" y="4551"/>
                </a:lnTo>
                <a:lnTo>
                  <a:pt x="32083" y="8749"/>
                </a:lnTo>
                <a:lnTo>
                  <a:pt x="38534" y="14405"/>
                </a:lnTo>
                <a:lnTo>
                  <a:pt x="45691" y="21033"/>
                </a:lnTo>
                <a:lnTo>
                  <a:pt x="52368" y="26405"/>
                </a:lnTo>
                <a:lnTo>
                  <a:pt x="58724" y="30938"/>
                </a:lnTo>
                <a:lnTo>
                  <a:pt x="64867" y="34913"/>
                </a:lnTo>
                <a:lnTo>
                  <a:pt x="70867" y="39468"/>
                </a:lnTo>
                <a:lnTo>
                  <a:pt x="76772" y="44409"/>
                </a:lnTo>
                <a:lnTo>
                  <a:pt x="82614" y="49609"/>
                </a:lnTo>
                <a:lnTo>
                  <a:pt x="87461" y="54980"/>
                </a:lnTo>
                <a:lnTo>
                  <a:pt x="91644" y="60466"/>
                </a:lnTo>
                <a:lnTo>
                  <a:pt x="95387" y="66028"/>
                </a:lnTo>
                <a:lnTo>
                  <a:pt x="98834" y="71641"/>
                </a:lnTo>
                <a:lnTo>
                  <a:pt x="102084" y="77288"/>
                </a:lnTo>
                <a:lnTo>
                  <a:pt x="105203" y="82958"/>
                </a:lnTo>
                <a:lnTo>
                  <a:pt x="109188" y="88643"/>
                </a:lnTo>
                <a:lnTo>
                  <a:pt x="113749" y="94338"/>
                </a:lnTo>
                <a:lnTo>
                  <a:pt x="118695" y="100039"/>
                </a:lnTo>
                <a:lnTo>
                  <a:pt x="122945" y="106698"/>
                </a:lnTo>
                <a:lnTo>
                  <a:pt x="126731" y="113995"/>
                </a:lnTo>
                <a:lnTo>
                  <a:pt x="130207" y="121716"/>
                </a:lnTo>
                <a:lnTo>
                  <a:pt x="134429" y="128769"/>
                </a:lnTo>
                <a:lnTo>
                  <a:pt x="139150" y="135376"/>
                </a:lnTo>
                <a:lnTo>
                  <a:pt x="144201" y="141686"/>
                </a:lnTo>
                <a:lnTo>
                  <a:pt x="148522" y="148750"/>
                </a:lnTo>
                <a:lnTo>
                  <a:pt x="152354" y="156317"/>
                </a:lnTo>
                <a:lnTo>
                  <a:pt x="155861" y="164219"/>
                </a:lnTo>
                <a:lnTo>
                  <a:pt x="159153" y="174249"/>
                </a:lnTo>
                <a:lnTo>
                  <a:pt x="162300" y="185699"/>
                </a:lnTo>
                <a:lnTo>
                  <a:pt x="165350" y="198094"/>
                </a:lnTo>
                <a:lnTo>
                  <a:pt x="168335" y="212073"/>
                </a:lnTo>
                <a:lnTo>
                  <a:pt x="174194" y="242845"/>
                </a:lnTo>
                <a:lnTo>
                  <a:pt x="175183" y="259051"/>
                </a:lnTo>
                <a:lnTo>
                  <a:pt x="174891" y="275571"/>
                </a:lnTo>
                <a:lnTo>
                  <a:pt x="173745" y="292299"/>
                </a:lnTo>
                <a:lnTo>
                  <a:pt x="172027" y="307261"/>
                </a:lnTo>
                <a:lnTo>
                  <a:pt x="169929" y="321046"/>
                </a:lnTo>
                <a:lnTo>
                  <a:pt x="167578" y="334046"/>
                </a:lnTo>
                <a:lnTo>
                  <a:pt x="165059" y="345570"/>
                </a:lnTo>
                <a:lnTo>
                  <a:pt x="162427" y="356110"/>
                </a:lnTo>
                <a:lnTo>
                  <a:pt x="159720" y="365994"/>
                </a:lnTo>
                <a:lnTo>
                  <a:pt x="156009" y="375441"/>
                </a:lnTo>
                <a:lnTo>
                  <a:pt x="151631" y="384596"/>
                </a:lnTo>
                <a:lnTo>
                  <a:pt x="146808" y="393558"/>
                </a:lnTo>
                <a:lnTo>
                  <a:pt x="142639" y="402389"/>
                </a:lnTo>
                <a:lnTo>
                  <a:pt x="138907" y="411135"/>
                </a:lnTo>
                <a:lnTo>
                  <a:pt x="135467" y="419822"/>
                </a:lnTo>
                <a:lnTo>
                  <a:pt x="131269" y="427519"/>
                </a:lnTo>
                <a:lnTo>
                  <a:pt x="126565" y="434555"/>
                </a:lnTo>
                <a:lnTo>
                  <a:pt x="121524" y="441151"/>
                </a:lnTo>
                <a:lnTo>
                  <a:pt x="115306" y="451263"/>
                </a:lnTo>
                <a:lnTo>
                  <a:pt x="108303" y="463720"/>
                </a:lnTo>
                <a:lnTo>
                  <a:pt x="100776" y="477739"/>
                </a:lnTo>
                <a:lnTo>
                  <a:pt x="93854" y="488038"/>
                </a:lnTo>
                <a:lnTo>
                  <a:pt x="87335" y="495856"/>
                </a:lnTo>
                <a:lnTo>
                  <a:pt x="56134" y="526800"/>
                </a:lnTo>
                <a:lnTo>
                  <a:pt x="53616" y="528365"/>
                </a:lnTo>
                <a:lnTo>
                  <a:pt x="50983" y="529408"/>
                </a:lnTo>
                <a:lnTo>
                  <a:pt x="42862" y="531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10"/>
          <p:cNvSpPr/>
          <p:nvPr/>
        </p:nvSpPr>
        <p:spPr>
          <a:xfrm>
            <a:off x="500062" y="3523297"/>
            <a:ext cx="383964" cy="497088"/>
          </a:xfrm>
          <a:custGeom>
            <a:avLst/>
            <a:gdLst/>
            <a:ahLst/>
            <a:cxnLst/>
            <a:rect l="0" t="0" r="0" b="0"/>
            <a:pathLst>
              <a:path w="383964" h="497088">
                <a:moveTo>
                  <a:pt x="120015" y="0"/>
                </a:moveTo>
                <a:lnTo>
                  <a:pt x="120015" y="56400"/>
                </a:lnTo>
                <a:lnTo>
                  <a:pt x="122555" y="68246"/>
                </a:lnTo>
                <a:lnTo>
                  <a:pt x="125906" y="79862"/>
                </a:lnTo>
                <a:lnTo>
                  <a:pt x="127396" y="91375"/>
                </a:lnTo>
                <a:lnTo>
                  <a:pt x="128058" y="102841"/>
                </a:lnTo>
                <a:lnTo>
                  <a:pt x="128431" y="117466"/>
                </a:lnTo>
                <a:lnTo>
                  <a:pt x="128483" y="121173"/>
                </a:lnTo>
                <a:lnTo>
                  <a:pt x="131375" y="128407"/>
                </a:lnTo>
                <a:lnTo>
                  <a:pt x="136161" y="137993"/>
                </a:lnTo>
                <a:lnTo>
                  <a:pt x="142209" y="149145"/>
                </a:lnTo>
                <a:lnTo>
                  <a:pt x="148929" y="164077"/>
                </a:lnTo>
                <a:lnTo>
                  <a:pt x="150721" y="169392"/>
                </a:lnTo>
                <a:lnTo>
                  <a:pt x="153821" y="173888"/>
                </a:lnTo>
                <a:lnTo>
                  <a:pt x="162345" y="181424"/>
                </a:lnTo>
                <a:lnTo>
                  <a:pt x="173303" y="191021"/>
                </a:lnTo>
                <a:lnTo>
                  <a:pt x="179353" y="194022"/>
                </a:lnTo>
                <a:lnTo>
                  <a:pt x="187196" y="196976"/>
                </a:lnTo>
                <a:lnTo>
                  <a:pt x="196235" y="199897"/>
                </a:lnTo>
                <a:lnTo>
                  <a:pt x="204166" y="202798"/>
                </a:lnTo>
                <a:lnTo>
                  <a:pt x="211358" y="205683"/>
                </a:lnTo>
                <a:lnTo>
                  <a:pt x="218058" y="208560"/>
                </a:lnTo>
                <a:lnTo>
                  <a:pt x="224429" y="209525"/>
                </a:lnTo>
                <a:lnTo>
                  <a:pt x="230582" y="209216"/>
                </a:lnTo>
                <a:lnTo>
                  <a:pt x="241546" y="207285"/>
                </a:lnTo>
                <a:lnTo>
                  <a:pt x="249594" y="206427"/>
                </a:lnTo>
                <a:lnTo>
                  <a:pt x="258885" y="203505"/>
                </a:lnTo>
                <a:lnTo>
                  <a:pt x="268413" y="199032"/>
                </a:lnTo>
                <a:lnTo>
                  <a:pt x="280084" y="191158"/>
                </a:lnTo>
                <a:lnTo>
                  <a:pt x="289899" y="185607"/>
                </a:lnTo>
                <a:lnTo>
                  <a:pt x="293279" y="182793"/>
                </a:lnTo>
                <a:lnTo>
                  <a:pt x="295532" y="179964"/>
                </a:lnTo>
                <a:lnTo>
                  <a:pt x="301242" y="168893"/>
                </a:lnTo>
                <a:lnTo>
                  <a:pt x="316256" y="138983"/>
                </a:lnTo>
                <a:lnTo>
                  <a:pt x="319422" y="130755"/>
                </a:lnTo>
                <a:lnTo>
                  <a:pt x="322940" y="116533"/>
                </a:lnTo>
                <a:lnTo>
                  <a:pt x="323879" y="106264"/>
                </a:lnTo>
                <a:lnTo>
                  <a:pt x="324504" y="93703"/>
                </a:lnTo>
                <a:lnTo>
                  <a:pt x="324921" y="79614"/>
                </a:lnTo>
                <a:lnTo>
                  <a:pt x="324246" y="68316"/>
                </a:lnTo>
                <a:lnTo>
                  <a:pt x="322844" y="58879"/>
                </a:lnTo>
                <a:lnTo>
                  <a:pt x="319699" y="44266"/>
                </a:lnTo>
                <a:lnTo>
                  <a:pt x="317928" y="30684"/>
                </a:lnTo>
                <a:lnTo>
                  <a:pt x="317403" y="22533"/>
                </a:lnTo>
                <a:lnTo>
                  <a:pt x="317330" y="22642"/>
                </a:lnTo>
                <a:lnTo>
                  <a:pt x="317226" y="32426"/>
                </a:lnTo>
                <a:lnTo>
                  <a:pt x="317183" y="83189"/>
                </a:lnTo>
                <a:lnTo>
                  <a:pt x="319088" y="94511"/>
                </a:lnTo>
                <a:lnTo>
                  <a:pt x="322263" y="109680"/>
                </a:lnTo>
                <a:lnTo>
                  <a:pt x="326284" y="127413"/>
                </a:lnTo>
                <a:lnTo>
                  <a:pt x="329918" y="142092"/>
                </a:lnTo>
                <a:lnTo>
                  <a:pt x="333293" y="154735"/>
                </a:lnTo>
                <a:lnTo>
                  <a:pt x="339583" y="176404"/>
                </a:lnTo>
                <a:lnTo>
                  <a:pt x="345553" y="195560"/>
                </a:lnTo>
                <a:lnTo>
                  <a:pt x="370265" y="270604"/>
                </a:lnTo>
                <a:lnTo>
                  <a:pt x="373526" y="283273"/>
                </a:lnTo>
                <a:lnTo>
                  <a:pt x="376652" y="297434"/>
                </a:lnTo>
                <a:lnTo>
                  <a:pt x="379689" y="312589"/>
                </a:lnTo>
                <a:lnTo>
                  <a:pt x="381714" y="325550"/>
                </a:lnTo>
                <a:lnTo>
                  <a:pt x="383063" y="337049"/>
                </a:lnTo>
                <a:lnTo>
                  <a:pt x="383963" y="347572"/>
                </a:lnTo>
                <a:lnTo>
                  <a:pt x="383610" y="358397"/>
                </a:lnTo>
                <a:lnTo>
                  <a:pt x="382423" y="369424"/>
                </a:lnTo>
                <a:lnTo>
                  <a:pt x="380678" y="380585"/>
                </a:lnTo>
                <a:lnTo>
                  <a:pt x="378563" y="390883"/>
                </a:lnTo>
                <a:lnTo>
                  <a:pt x="376200" y="400606"/>
                </a:lnTo>
                <a:lnTo>
                  <a:pt x="373673" y="409946"/>
                </a:lnTo>
                <a:lnTo>
                  <a:pt x="365784" y="425403"/>
                </a:lnTo>
                <a:lnTo>
                  <a:pt x="356881" y="437671"/>
                </a:lnTo>
                <a:lnTo>
                  <a:pt x="345561" y="450884"/>
                </a:lnTo>
                <a:lnTo>
                  <a:pt x="335827" y="461061"/>
                </a:lnTo>
                <a:lnTo>
                  <a:pt x="328660" y="465489"/>
                </a:lnTo>
                <a:lnTo>
                  <a:pt x="320072" y="469393"/>
                </a:lnTo>
                <a:lnTo>
                  <a:pt x="301322" y="476272"/>
                </a:lnTo>
                <a:lnTo>
                  <a:pt x="283463" y="482504"/>
                </a:lnTo>
                <a:lnTo>
                  <a:pt x="274700" y="484547"/>
                </a:lnTo>
                <a:lnTo>
                  <a:pt x="266001" y="485909"/>
                </a:lnTo>
                <a:lnTo>
                  <a:pt x="257344" y="486817"/>
                </a:lnTo>
                <a:lnTo>
                  <a:pt x="248715" y="488374"/>
                </a:lnTo>
                <a:lnTo>
                  <a:pt x="240105" y="490366"/>
                </a:lnTo>
                <a:lnTo>
                  <a:pt x="231508" y="492645"/>
                </a:lnTo>
                <a:lnTo>
                  <a:pt x="222918" y="494165"/>
                </a:lnTo>
                <a:lnTo>
                  <a:pt x="214335" y="495179"/>
                </a:lnTo>
                <a:lnTo>
                  <a:pt x="205755" y="495854"/>
                </a:lnTo>
                <a:lnTo>
                  <a:pt x="197177" y="496304"/>
                </a:lnTo>
                <a:lnTo>
                  <a:pt x="180027" y="496805"/>
                </a:lnTo>
                <a:lnTo>
                  <a:pt x="149755" y="497087"/>
                </a:lnTo>
                <a:lnTo>
                  <a:pt x="136984" y="496173"/>
                </a:lnTo>
                <a:lnTo>
                  <a:pt x="122755" y="494613"/>
                </a:lnTo>
                <a:lnTo>
                  <a:pt x="107554" y="492619"/>
                </a:lnTo>
                <a:lnTo>
                  <a:pt x="93610" y="490338"/>
                </a:lnTo>
                <a:lnTo>
                  <a:pt x="80504" y="487865"/>
                </a:lnTo>
                <a:lnTo>
                  <a:pt x="67957" y="485263"/>
                </a:lnTo>
                <a:lnTo>
                  <a:pt x="57687" y="483529"/>
                </a:lnTo>
                <a:lnTo>
                  <a:pt x="48936" y="482373"/>
                </a:lnTo>
                <a:lnTo>
                  <a:pt x="41196" y="481602"/>
                </a:lnTo>
                <a:lnTo>
                  <a:pt x="34132" y="480135"/>
                </a:lnTo>
                <a:lnTo>
                  <a:pt x="27517" y="478205"/>
                </a:lnTo>
                <a:lnTo>
                  <a:pt x="0" y="4714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11"/>
          <p:cNvSpPr/>
          <p:nvPr/>
        </p:nvSpPr>
        <p:spPr>
          <a:xfrm>
            <a:off x="1061296" y="3583304"/>
            <a:ext cx="381742" cy="8574"/>
          </a:xfrm>
          <a:custGeom>
            <a:avLst/>
            <a:gdLst/>
            <a:ahLst/>
            <a:cxnLst/>
            <a:rect l="0" t="0" r="0" b="0"/>
            <a:pathLst>
              <a:path w="381742" h="8574">
                <a:moveTo>
                  <a:pt x="4551" y="8573"/>
                </a:moveTo>
                <a:lnTo>
                  <a:pt x="0" y="8573"/>
                </a:lnTo>
                <a:lnTo>
                  <a:pt x="282691" y="8573"/>
                </a:lnTo>
                <a:lnTo>
                  <a:pt x="295705" y="7621"/>
                </a:lnTo>
                <a:lnTo>
                  <a:pt x="310096" y="6033"/>
                </a:lnTo>
                <a:lnTo>
                  <a:pt x="336564" y="2682"/>
                </a:lnTo>
                <a:lnTo>
                  <a:pt x="344955" y="1788"/>
                </a:lnTo>
                <a:lnTo>
                  <a:pt x="351502" y="1192"/>
                </a:lnTo>
                <a:lnTo>
                  <a:pt x="356819" y="795"/>
                </a:lnTo>
                <a:lnTo>
                  <a:pt x="365267" y="354"/>
                </a:lnTo>
                <a:lnTo>
                  <a:pt x="372197" y="157"/>
                </a:lnTo>
                <a:lnTo>
                  <a:pt x="3817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12"/>
          <p:cNvSpPr/>
          <p:nvPr/>
        </p:nvSpPr>
        <p:spPr>
          <a:xfrm>
            <a:off x="1528762" y="3352236"/>
            <a:ext cx="115210" cy="436810"/>
          </a:xfrm>
          <a:custGeom>
            <a:avLst/>
            <a:gdLst/>
            <a:ahLst/>
            <a:cxnLst/>
            <a:rect l="0" t="0" r="0" b="0"/>
            <a:pathLst>
              <a:path w="115210" h="436810">
                <a:moveTo>
                  <a:pt x="0" y="42474"/>
                </a:moveTo>
                <a:lnTo>
                  <a:pt x="9102" y="33372"/>
                </a:lnTo>
                <a:lnTo>
                  <a:pt x="13688" y="29738"/>
                </a:lnTo>
                <a:lnTo>
                  <a:pt x="18650" y="26363"/>
                </a:lnTo>
                <a:lnTo>
                  <a:pt x="23863" y="23161"/>
                </a:lnTo>
                <a:lnTo>
                  <a:pt x="28291" y="21026"/>
                </a:lnTo>
                <a:lnTo>
                  <a:pt x="32196" y="19603"/>
                </a:lnTo>
                <a:lnTo>
                  <a:pt x="35751" y="18654"/>
                </a:lnTo>
                <a:lnTo>
                  <a:pt x="39074" y="17069"/>
                </a:lnTo>
                <a:lnTo>
                  <a:pt x="42242" y="15060"/>
                </a:lnTo>
                <a:lnTo>
                  <a:pt x="45306" y="12767"/>
                </a:lnTo>
                <a:lnTo>
                  <a:pt x="49254" y="11240"/>
                </a:lnTo>
                <a:lnTo>
                  <a:pt x="53791" y="10221"/>
                </a:lnTo>
                <a:lnTo>
                  <a:pt x="58721" y="9542"/>
                </a:lnTo>
                <a:lnTo>
                  <a:pt x="62960" y="8136"/>
                </a:lnTo>
                <a:lnTo>
                  <a:pt x="66738" y="6247"/>
                </a:lnTo>
                <a:lnTo>
                  <a:pt x="70209" y="4035"/>
                </a:lnTo>
                <a:lnTo>
                  <a:pt x="74429" y="2561"/>
                </a:lnTo>
                <a:lnTo>
                  <a:pt x="79147" y="1577"/>
                </a:lnTo>
                <a:lnTo>
                  <a:pt x="91305" y="0"/>
                </a:lnTo>
                <a:lnTo>
                  <a:pt x="94207" y="822"/>
                </a:lnTo>
                <a:lnTo>
                  <a:pt x="98047" y="2324"/>
                </a:lnTo>
                <a:lnTo>
                  <a:pt x="102513" y="4277"/>
                </a:lnTo>
                <a:lnTo>
                  <a:pt x="105489" y="6532"/>
                </a:lnTo>
                <a:lnTo>
                  <a:pt x="107473" y="8987"/>
                </a:lnTo>
                <a:lnTo>
                  <a:pt x="110631" y="16161"/>
                </a:lnTo>
                <a:lnTo>
                  <a:pt x="115209" y="28874"/>
                </a:lnTo>
                <a:lnTo>
                  <a:pt x="113954" y="37217"/>
                </a:lnTo>
                <a:lnTo>
                  <a:pt x="110259" y="46589"/>
                </a:lnTo>
                <a:lnTo>
                  <a:pt x="104939" y="56647"/>
                </a:lnTo>
                <a:lnTo>
                  <a:pt x="101391" y="64305"/>
                </a:lnTo>
                <a:lnTo>
                  <a:pt x="99027" y="70363"/>
                </a:lnTo>
                <a:lnTo>
                  <a:pt x="90681" y="96031"/>
                </a:lnTo>
                <a:lnTo>
                  <a:pt x="87927" y="109457"/>
                </a:lnTo>
                <a:lnTo>
                  <a:pt x="85751" y="122727"/>
                </a:lnTo>
                <a:lnTo>
                  <a:pt x="83838" y="130266"/>
                </a:lnTo>
                <a:lnTo>
                  <a:pt x="81609" y="138149"/>
                </a:lnTo>
                <a:lnTo>
                  <a:pt x="80124" y="146262"/>
                </a:lnTo>
                <a:lnTo>
                  <a:pt x="79133" y="154529"/>
                </a:lnTo>
                <a:lnTo>
                  <a:pt x="78473" y="162897"/>
                </a:lnTo>
                <a:lnTo>
                  <a:pt x="76128" y="173238"/>
                </a:lnTo>
                <a:lnTo>
                  <a:pt x="72659" y="184895"/>
                </a:lnTo>
                <a:lnTo>
                  <a:pt x="68442" y="197429"/>
                </a:lnTo>
                <a:lnTo>
                  <a:pt x="64678" y="207690"/>
                </a:lnTo>
                <a:lnTo>
                  <a:pt x="61216" y="216435"/>
                </a:lnTo>
                <a:lnTo>
                  <a:pt x="57956" y="224170"/>
                </a:lnTo>
                <a:lnTo>
                  <a:pt x="54830" y="235042"/>
                </a:lnTo>
                <a:lnTo>
                  <a:pt x="51793" y="248005"/>
                </a:lnTo>
                <a:lnTo>
                  <a:pt x="48816" y="262362"/>
                </a:lnTo>
                <a:lnTo>
                  <a:pt x="45879" y="273838"/>
                </a:lnTo>
                <a:lnTo>
                  <a:pt x="42969" y="283394"/>
                </a:lnTo>
                <a:lnTo>
                  <a:pt x="40076" y="291670"/>
                </a:lnTo>
                <a:lnTo>
                  <a:pt x="36242" y="305760"/>
                </a:lnTo>
                <a:lnTo>
                  <a:pt x="26903" y="344275"/>
                </a:lnTo>
                <a:lnTo>
                  <a:pt x="22698" y="358927"/>
                </a:lnTo>
                <a:lnTo>
                  <a:pt x="18942" y="369647"/>
                </a:lnTo>
                <a:lnTo>
                  <a:pt x="15485" y="377747"/>
                </a:lnTo>
                <a:lnTo>
                  <a:pt x="13181" y="385052"/>
                </a:lnTo>
                <a:lnTo>
                  <a:pt x="10621" y="398248"/>
                </a:lnTo>
                <a:lnTo>
                  <a:pt x="9483" y="410463"/>
                </a:lnTo>
                <a:lnTo>
                  <a:pt x="8572" y="4368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13"/>
          <p:cNvSpPr/>
          <p:nvPr/>
        </p:nvSpPr>
        <p:spPr>
          <a:xfrm>
            <a:off x="1288732" y="3386137"/>
            <a:ext cx="351473" cy="42864"/>
          </a:xfrm>
          <a:custGeom>
            <a:avLst/>
            <a:gdLst/>
            <a:ahLst/>
            <a:cxnLst/>
            <a:rect l="0" t="0" r="0" b="0"/>
            <a:pathLst>
              <a:path w="351473" h="42864">
                <a:moveTo>
                  <a:pt x="351472" y="0"/>
                </a:moveTo>
                <a:lnTo>
                  <a:pt x="342371" y="4551"/>
                </a:lnTo>
                <a:lnTo>
                  <a:pt x="338737" y="5892"/>
                </a:lnTo>
                <a:lnTo>
                  <a:pt x="335362" y="6785"/>
                </a:lnTo>
                <a:lnTo>
                  <a:pt x="332160" y="7381"/>
                </a:lnTo>
                <a:lnTo>
                  <a:pt x="329072" y="8731"/>
                </a:lnTo>
                <a:lnTo>
                  <a:pt x="326062" y="10583"/>
                </a:lnTo>
                <a:lnTo>
                  <a:pt x="323102" y="12771"/>
                </a:lnTo>
                <a:lnTo>
                  <a:pt x="319224" y="14229"/>
                </a:lnTo>
                <a:lnTo>
                  <a:pt x="314733" y="15201"/>
                </a:lnTo>
                <a:lnTo>
                  <a:pt x="304664" y="16281"/>
                </a:lnTo>
                <a:lnTo>
                  <a:pt x="293839" y="16761"/>
                </a:lnTo>
                <a:lnTo>
                  <a:pt x="285427" y="17842"/>
                </a:lnTo>
                <a:lnTo>
                  <a:pt x="275057" y="19514"/>
                </a:lnTo>
                <a:lnTo>
                  <a:pt x="263382" y="21582"/>
                </a:lnTo>
                <a:lnTo>
                  <a:pt x="251788" y="22961"/>
                </a:lnTo>
                <a:lnTo>
                  <a:pt x="240248" y="23880"/>
                </a:lnTo>
                <a:lnTo>
                  <a:pt x="228746" y="24492"/>
                </a:lnTo>
                <a:lnTo>
                  <a:pt x="208345" y="25173"/>
                </a:lnTo>
                <a:lnTo>
                  <a:pt x="198904" y="25354"/>
                </a:lnTo>
                <a:lnTo>
                  <a:pt x="189753" y="26428"/>
                </a:lnTo>
                <a:lnTo>
                  <a:pt x="180794" y="28096"/>
                </a:lnTo>
                <a:lnTo>
                  <a:pt x="171964" y="30161"/>
                </a:lnTo>
                <a:lnTo>
                  <a:pt x="153695" y="31537"/>
                </a:lnTo>
                <a:lnTo>
                  <a:pt x="129134" y="32455"/>
                </a:lnTo>
                <a:lnTo>
                  <a:pt x="100377" y="33067"/>
                </a:lnTo>
                <a:lnTo>
                  <a:pt x="76443" y="34427"/>
                </a:lnTo>
                <a:lnTo>
                  <a:pt x="55724" y="36287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14"/>
          <p:cNvSpPr/>
          <p:nvPr/>
        </p:nvSpPr>
        <p:spPr>
          <a:xfrm>
            <a:off x="1413814" y="3368993"/>
            <a:ext cx="281757" cy="454343"/>
          </a:xfrm>
          <a:custGeom>
            <a:avLst/>
            <a:gdLst/>
            <a:ahLst/>
            <a:cxnLst/>
            <a:rect l="0" t="0" r="0" b="0"/>
            <a:pathLst>
              <a:path w="281757" h="454343">
                <a:moveTo>
                  <a:pt x="3505" y="51434"/>
                </a:moveTo>
                <a:lnTo>
                  <a:pt x="34750" y="51434"/>
                </a:lnTo>
                <a:lnTo>
                  <a:pt x="40527" y="50482"/>
                </a:lnTo>
                <a:lnTo>
                  <a:pt x="46284" y="48894"/>
                </a:lnTo>
                <a:lnTo>
                  <a:pt x="52027" y="46883"/>
                </a:lnTo>
                <a:lnTo>
                  <a:pt x="57761" y="45543"/>
                </a:lnTo>
                <a:lnTo>
                  <a:pt x="63488" y="44649"/>
                </a:lnTo>
                <a:lnTo>
                  <a:pt x="69211" y="44053"/>
                </a:lnTo>
                <a:lnTo>
                  <a:pt x="75884" y="43656"/>
                </a:lnTo>
                <a:lnTo>
                  <a:pt x="90919" y="43215"/>
                </a:lnTo>
                <a:lnTo>
                  <a:pt x="104644" y="42144"/>
                </a:lnTo>
                <a:lnTo>
                  <a:pt x="142753" y="38416"/>
                </a:lnTo>
                <a:lnTo>
                  <a:pt x="163965" y="35135"/>
                </a:lnTo>
                <a:lnTo>
                  <a:pt x="185726" y="31043"/>
                </a:lnTo>
                <a:lnTo>
                  <a:pt x="223557" y="23322"/>
                </a:lnTo>
                <a:lnTo>
                  <a:pt x="234979" y="21262"/>
                </a:lnTo>
                <a:lnTo>
                  <a:pt x="243546" y="19890"/>
                </a:lnTo>
                <a:lnTo>
                  <a:pt x="251163" y="18974"/>
                </a:lnTo>
                <a:lnTo>
                  <a:pt x="258145" y="18364"/>
                </a:lnTo>
                <a:lnTo>
                  <a:pt x="264705" y="17958"/>
                </a:lnTo>
                <a:lnTo>
                  <a:pt x="262411" y="17686"/>
                </a:lnTo>
                <a:lnTo>
                  <a:pt x="242082" y="17385"/>
                </a:lnTo>
                <a:lnTo>
                  <a:pt x="184153" y="17165"/>
                </a:lnTo>
                <a:lnTo>
                  <a:pt x="176325" y="18111"/>
                </a:lnTo>
                <a:lnTo>
                  <a:pt x="169201" y="19693"/>
                </a:lnTo>
                <a:lnTo>
                  <a:pt x="162546" y="21701"/>
                </a:lnTo>
                <a:lnTo>
                  <a:pt x="155253" y="23040"/>
                </a:lnTo>
                <a:lnTo>
                  <a:pt x="147533" y="23932"/>
                </a:lnTo>
                <a:lnTo>
                  <a:pt x="139529" y="24527"/>
                </a:lnTo>
                <a:lnTo>
                  <a:pt x="132288" y="24923"/>
                </a:lnTo>
                <a:lnTo>
                  <a:pt x="119162" y="25364"/>
                </a:lnTo>
                <a:lnTo>
                  <a:pt x="110137" y="26434"/>
                </a:lnTo>
                <a:lnTo>
                  <a:pt x="99358" y="28100"/>
                </a:lnTo>
                <a:lnTo>
                  <a:pt x="87410" y="30163"/>
                </a:lnTo>
                <a:lnTo>
                  <a:pt x="76587" y="31538"/>
                </a:lnTo>
                <a:lnTo>
                  <a:pt x="66514" y="32455"/>
                </a:lnTo>
                <a:lnTo>
                  <a:pt x="56941" y="33067"/>
                </a:lnTo>
                <a:lnTo>
                  <a:pt x="49607" y="34427"/>
                </a:lnTo>
                <a:lnTo>
                  <a:pt x="43765" y="36286"/>
                </a:lnTo>
                <a:lnTo>
                  <a:pt x="38917" y="38478"/>
                </a:lnTo>
                <a:lnTo>
                  <a:pt x="33781" y="39939"/>
                </a:lnTo>
                <a:lnTo>
                  <a:pt x="28452" y="40913"/>
                </a:lnTo>
                <a:lnTo>
                  <a:pt x="22994" y="41563"/>
                </a:lnTo>
                <a:lnTo>
                  <a:pt x="14390" y="42284"/>
                </a:lnTo>
                <a:lnTo>
                  <a:pt x="7390" y="42605"/>
                </a:lnTo>
                <a:lnTo>
                  <a:pt x="0" y="42785"/>
                </a:lnTo>
                <a:lnTo>
                  <a:pt x="1312" y="42828"/>
                </a:lnTo>
                <a:lnTo>
                  <a:pt x="5071" y="40307"/>
                </a:lnTo>
                <a:lnTo>
                  <a:pt x="7406" y="38301"/>
                </a:lnTo>
                <a:lnTo>
                  <a:pt x="10869" y="36963"/>
                </a:lnTo>
                <a:lnTo>
                  <a:pt x="15082" y="36072"/>
                </a:lnTo>
                <a:lnTo>
                  <a:pt x="19795" y="35478"/>
                </a:lnTo>
                <a:lnTo>
                  <a:pt x="37733" y="32277"/>
                </a:lnTo>
                <a:lnTo>
                  <a:pt x="49184" y="30090"/>
                </a:lnTo>
                <a:lnTo>
                  <a:pt x="58723" y="27680"/>
                </a:lnTo>
                <a:lnTo>
                  <a:pt x="66987" y="25121"/>
                </a:lnTo>
                <a:lnTo>
                  <a:pt x="74401" y="22462"/>
                </a:lnTo>
                <a:lnTo>
                  <a:pt x="86964" y="19736"/>
                </a:lnTo>
                <a:lnTo>
                  <a:pt x="102960" y="16968"/>
                </a:lnTo>
                <a:lnTo>
                  <a:pt x="121243" y="14169"/>
                </a:lnTo>
                <a:lnTo>
                  <a:pt x="137242" y="11351"/>
                </a:lnTo>
                <a:lnTo>
                  <a:pt x="151719" y="8519"/>
                </a:lnTo>
                <a:lnTo>
                  <a:pt x="165179" y="5679"/>
                </a:lnTo>
                <a:lnTo>
                  <a:pt x="177963" y="3786"/>
                </a:lnTo>
                <a:lnTo>
                  <a:pt x="190296" y="2524"/>
                </a:lnTo>
                <a:lnTo>
                  <a:pt x="202327" y="1682"/>
                </a:lnTo>
                <a:lnTo>
                  <a:pt x="207491" y="1121"/>
                </a:lnTo>
                <a:lnTo>
                  <a:pt x="208076" y="747"/>
                </a:lnTo>
                <a:lnTo>
                  <a:pt x="200326" y="221"/>
                </a:lnTo>
                <a:lnTo>
                  <a:pt x="197584" y="147"/>
                </a:lnTo>
                <a:lnTo>
                  <a:pt x="190994" y="1050"/>
                </a:lnTo>
                <a:lnTo>
                  <a:pt x="170971" y="4594"/>
                </a:lnTo>
                <a:lnTo>
                  <a:pt x="161822" y="5919"/>
                </a:lnTo>
                <a:lnTo>
                  <a:pt x="153817" y="6804"/>
                </a:lnTo>
                <a:lnTo>
                  <a:pt x="146576" y="7393"/>
                </a:lnTo>
                <a:lnTo>
                  <a:pt x="139843" y="7786"/>
                </a:lnTo>
                <a:lnTo>
                  <a:pt x="127283" y="8222"/>
                </a:lnTo>
                <a:lnTo>
                  <a:pt x="110541" y="8503"/>
                </a:lnTo>
                <a:lnTo>
                  <a:pt x="90567" y="8562"/>
                </a:lnTo>
                <a:lnTo>
                  <a:pt x="88216" y="7613"/>
                </a:lnTo>
                <a:lnTo>
                  <a:pt x="87602" y="6028"/>
                </a:lnTo>
                <a:lnTo>
                  <a:pt x="88145" y="4018"/>
                </a:lnTo>
                <a:lnTo>
                  <a:pt x="89459" y="2679"/>
                </a:lnTo>
                <a:lnTo>
                  <a:pt x="91288" y="1785"/>
                </a:lnTo>
                <a:lnTo>
                  <a:pt x="93460" y="1190"/>
                </a:lnTo>
                <a:lnTo>
                  <a:pt x="100953" y="528"/>
                </a:lnTo>
                <a:lnTo>
                  <a:pt x="105618" y="352"/>
                </a:lnTo>
                <a:lnTo>
                  <a:pt x="141433" y="69"/>
                </a:lnTo>
                <a:lnTo>
                  <a:pt x="231734" y="0"/>
                </a:lnTo>
                <a:lnTo>
                  <a:pt x="236620" y="952"/>
                </a:lnTo>
                <a:lnTo>
                  <a:pt x="244590" y="4550"/>
                </a:lnTo>
                <a:lnTo>
                  <a:pt x="258982" y="11931"/>
                </a:lnTo>
                <a:lnTo>
                  <a:pt x="267228" y="14827"/>
                </a:lnTo>
                <a:lnTo>
                  <a:pt x="270761" y="15600"/>
                </a:lnTo>
                <a:lnTo>
                  <a:pt x="273116" y="17067"/>
                </a:lnTo>
                <a:lnTo>
                  <a:pt x="274686" y="18998"/>
                </a:lnTo>
                <a:lnTo>
                  <a:pt x="279435" y="31346"/>
                </a:lnTo>
                <a:lnTo>
                  <a:pt x="281756" y="38042"/>
                </a:lnTo>
                <a:lnTo>
                  <a:pt x="281398" y="43459"/>
                </a:lnTo>
                <a:lnTo>
                  <a:pt x="279255" y="48022"/>
                </a:lnTo>
                <a:lnTo>
                  <a:pt x="272746" y="55633"/>
                </a:lnTo>
                <a:lnTo>
                  <a:pt x="266678" y="62190"/>
                </a:lnTo>
                <a:lnTo>
                  <a:pt x="260806" y="75899"/>
                </a:lnTo>
                <a:lnTo>
                  <a:pt x="257907" y="84889"/>
                </a:lnTo>
                <a:lnTo>
                  <a:pt x="255974" y="92787"/>
                </a:lnTo>
                <a:lnTo>
                  <a:pt x="253826" y="106643"/>
                </a:lnTo>
                <a:lnTo>
                  <a:pt x="250332" y="119151"/>
                </a:lnTo>
                <a:lnTo>
                  <a:pt x="245603" y="131061"/>
                </a:lnTo>
                <a:lnTo>
                  <a:pt x="240327" y="142704"/>
                </a:lnTo>
                <a:lnTo>
                  <a:pt x="237347" y="156768"/>
                </a:lnTo>
                <a:lnTo>
                  <a:pt x="236552" y="164520"/>
                </a:lnTo>
                <a:lnTo>
                  <a:pt x="235070" y="173497"/>
                </a:lnTo>
                <a:lnTo>
                  <a:pt x="233129" y="183292"/>
                </a:lnTo>
                <a:lnTo>
                  <a:pt x="230883" y="193632"/>
                </a:lnTo>
                <a:lnTo>
                  <a:pt x="228433" y="203383"/>
                </a:lnTo>
                <a:lnTo>
                  <a:pt x="225847" y="212741"/>
                </a:lnTo>
                <a:lnTo>
                  <a:pt x="223171" y="221837"/>
                </a:lnTo>
                <a:lnTo>
                  <a:pt x="221387" y="229806"/>
                </a:lnTo>
                <a:lnTo>
                  <a:pt x="219404" y="243741"/>
                </a:lnTo>
                <a:lnTo>
                  <a:pt x="217923" y="251076"/>
                </a:lnTo>
                <a:lnTo>
                  <a:pt x="215983" y="258823"/>
                </a:lnTo>
                <a:lnTo>
                  <a:pt x="213737" y="266846"/>
                </a:lnTo>
                <a:lnTo>
                  <a:pt x="211242" y="280840"/>
                </a:lnTo>
                <a:lnTo>
                  <a:pt x="209180" y="294362"/>
                </a:lnTo>
                <a:lnTo>
                  <a:pt x="207297" y="301969"/>
                </a:lnTo>
                <a:lnTo>
                  <a:pt x="205089" y="309897"/>
                </a:lnTo>
                <a:lnTo>
                  <a:pt x="202665" y="320898"/>
                </a:lnTo>
                <a:lnTo>
                  <a:pt x="197430" y="348361"/>
                </a:lnTo>
                <a:lnTo>
                  <a:pt x="195654" y="361780"/>
                </a:lnTo>
                <a:lnTo>
                  <a:pt x="194469" y="374537"/>
                </a:lnTo>
                <a:lnTo>
                  <a:pt x="193680" y="386851"/>
                </a:lnTo>
                <a:lnTo>
                  <a:pt x="192201" y="396013"/>
                </a:lnTo>
                <a:lnTo>
                  <a:pt x="188018" y="408733"/>
                </a:lnTo>
                <a:lnTo>
                  <a:pt x="187474" y="414411"/>
                </a:lnTo>
                <a:lnTo>
                  <a:pt x="189409" y="425799"/>
                </a:lnTo>
                <a:lnTo>
                  <a:pt x="191303" y="438370"/>
                </a:lnTo>
                <a:lnTo>
                  <a:pt x="191746" y="445021"/>
                </a:lnTo>
                <a:lnTo>
                  <a:pt x="192100" y="4543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15"/>
          <p:cNvSpPr/>
          <p:nvPr/>
        </p:nvSpPr>
        <p:spPr>
          <a:xfrm>
            <a:off x="1580671" y="3420427"/>
            <a:ext cx="110969" cy="368619"/>
          </a:xfrm>
          <a:custGeom>
            <a:avLst/>
            <a:gdLst/>
            <a:ahLst/>
            <a:cxnLst/>
            <a:rect l="0" t="0" r="0" b="0"/>
            <a:pathLst>
              <a:path w="110969" h="368619">
                <a:moveTo>
                  <a:pt x="110968" y="0"/>
                </a:moveTo>
                <a:lnTo>
                  <a:pt x="101867" y="9102"/>
                </a:lnTo>
                <a:lnTo>
                  <a:pt x="99186" y="12735"/>
                </a:lnTo>
                <a:lnTo>
                  <a:pt x="96207" y="19313"/>
                </a:lnTo>
                <a:lnTo>
                  <a:pt x="94460" y="25258"/>
                </a:lnTo>
                <a:lnTo>
                  <a:pt x="87450" y="51828"/>
                </a:lnTo>
                <a:lnTo>
                  <a:pt x="82101" y="72882"/>
                </a:lnTo>
                <a:lnTo>
                  <a:pt x="80293" y="81926"/>
                </a:lnTo>
                <a:lnTo>
                  <a:pt x="79088" y="89860"/>
                </a:lnTo>
                <a:lnTo>
                  <a:pt x="78285" y="97054"/>
                </a:lnTo>
                <a:lnTo>
                  <a:pt x="75845" y="106613"/>
                </a:lnTo>
                <a:lnTo>
                  <a:pt x="72313" y="117748"/>
                </a:lnTo>
                <a:lnTo>
                  <a:pt x="68053" y="129934"/>
                </a:lnTo>
                <a:lnTo>
                  <a:pt x="63308" y="139963"/>
                </a:lnTo>
                <a:lnTo>
                  <a:pt x="58240" y="148553"/>
                </a:lnTo>
                <a:lnTo>
                  <a:pt x="52956" y="156186"/>
                </a:lnTo>
                <a:lnTo>
                  <a:pt x="47529" y="166036"/>
                </a:lnTo>
                <a:lnTo>
                  <a:pt x="42005" y="177366"/>
                </a:lnTo>
                <a:lnTo>
                  <a:pt x="27670" y="208446"/>
                </a:lnTo>
                <a:lnTo>
                  <a:pt x="24004" y="216116"/>
                </a:lnTo>
                <a:lnTo>
                  <a:pt x="21559" y="223135"/>
                </a:lnTo>
                <a:lnTo>
                  <a:pt x="19930" y="229719"/>
                </a:lnTo>
                <a:lnTo>
                  <a:pt x="18844" y="236014"/>
                </a:lnTo>
                <a:lnTo>
                  <a:pt x="17167" y="242115"/>
                </a:lnTo>
                <a:lnTo>
                  <a:pt x="15097" y="248087"/>
                </a:lnTo>
                <a:lnTo>
                  <a:pt x="12764" y="253974"/>
                </a:lnTo>
                <a:lnTo>
                  <a:pt x="10256" y="263614"/>
                </a:lnTo>
                <a:lnTo>
                  <a:pt x="7632" y="275755"/>
                </a:lnTo>
                <a:lnTo>
                  <a:pt x="4930" y="289564"/>
                </a:lnTo>
                <a:lnTo>
                  <a:pt x="3129" y="302580"/>
                </a:lnTo>
                <a:lnTo>
                  <a:pt x="1928" y="315068"/>
                </a:lnTo>
                <a:lnTo>
                  <a:pt x="0" y="344281"/>
                </a:lnTo>
                <a:lnTo>
                  <a:pt x="795" y="347631"/>
                </a:lnTo>
                <a:lnTo>
                  <a:pt x="4217" y="353893"/>
                </a:lnTo>
                <a:lnTo>
                  <a:pt x="6374" y="359851"/>
                </a:lnTo>
                <a:lnTo>
                  <a:pt x="8098" y="368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16"/>
          <p:cNvSpPr/>
          <p:nvPr/>
        </p:nvSpPr>
        <p:spPr>
          <a:xfrm>
            <a:off x="1965959" y="353187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16483" y="8572"/>
                </a:lnTo>
                <a:lnTo>
                  <a:pt x="22419" y="7620"/>
                </a:lnTo>
                <a:lnTo>
                  <a:pt x="29233" y="6032"/>
                </a:lnTo>
                <a:lnTo>
                  <a:pt x="36634" y="4021"/>
                </a:lnTo>
                <a:lnTo>
                  <a:pt x="44426" y="2680"/>
                </a:lnTo>
                <a:lnTo>
                  <a:pt x="52477" y="1787"/>
                </a:lnTo>
                <a:lnTo>
                  <a:pt x="60702" y="1191"/>
                </a:lnTo>
                <a:lnTo>
                  <a:pt x="102862" y="52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17"/>
          <p:cNvSpPr/>
          <p:nvPr/>
        </p:nvSpPr>
        <p:spPr>
          <a:xfrm>
            <a:off x="1914525" y="364331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13652" y="12594"/>
                </a:lnTo>
                <a:lnTo>
                  <a:pt x="19579" y="11254"/>
                </a:lnTo>
                <a:lnTo>
                  <a:pt x="25435" y="10360"/>
                </a:lnTo>
                <a:lnTo>
                  <a:pt x="31244" y="9764"/>
                </a:lnTo>
                <a:lnTo>
                  <a:pt x="39879" y="8415"/>
                </a:lnTo>
                <a:lnTo>
                  <a:pt x="62174" y="4375"/>
                </a:lnTo>
                <a:lnTo>
                  <a:pt x="73834" y="2916"/>
                </a:lnTo>
                <a:lnTo>
                  <a:pt x="85418" y="1944"/>
                </a:lnTo>
                <a:lnTo>
                  <a:pt x="96950" y="1296"/>
                </a:lnTo>
                <a:lnTo>
                  <a:pt x="117383" y="576"/>
                </a:lnTo>
                <a:lnTo>
                  <a:pt x="150032" y="17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18"/>
          <p:cNvSpPr/>
          <p:nvPr/>
        </p:nvSpPr>
        <p:spPr>
          <a:xfrm>
            <a:off x="2377439" y="3566160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8572"/>
                </a:moveTo>
                <a:lnTo>
                  <a:pt x="156617" y="8572"/>
                </a:lnTo>
                <a:lnTo>
                  <a:pt x="164419" y="7619"/>
                </a:lnTo>
                <a:lnTo>
                  <a:pt x="172478" y="603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19"/>
          <p:cNvSpPr/>
          <p:nvPr/>
        </p:nvSpPr>
        <p:spPr>
          <a:xfrm>
            <a:off x="2558911" y="3363269"/>
            <a:ext cx="307162" cy="365769"/>
          </a:xfrm>
          <a:custGeom>
            <a:avLst/>
            <a:gdLst/>
            <a:ahLst/>
            <a:cxnLst/>
            <a:rect l="0" t="0" r="0" b="0"/>
            <a:pathLst>
              <a:path w="307162" h="365769">
                <a:moveTo>
                  <a:pt x="84276" y="40013"/>
                </a:moveTo>
                <a:lnTo>
                  <a:pt x="97928" y="35462"/>
                </a:lnTo>
                <a:lnTo>
                  <a:pt x="107171" y="33228"/>
                </a:lnTo>
                <a:lnTo>
                  <a:pt x="115407" y="31283"/>
                </a:lnTo>
                <a:lnTo>
                  <a:pt x="120270" y="29430"/>
                </a:lnTo>
                <a:lnTo>
                  <a:pt x="125417" y="27243"/>
                </a:lnTo>
                <a:lnTo>
                  <a:pt x="136216" y="22272"/>
                </a:lnTo>
                <a:lnTo>
                  <a:pt x="141763" y="19614"/>
                </a:lnTo>
                <a:lnTo>
                  <a:pt x="151175" y="15936"/>
                </a:lnTo>
                <a:lnTo>
                  <a:pt x="176874" y="6770"/>
                </a:lnTo>
                <a:lnTo>
                  <a:pt x="186965" y="3563"/>
                </a:lnTo>
                <a:lnTo>
                  <a:pt x="194646" y="1426"/>
                </a:lnTo>
                <a:lnTo>
                  <a:pt x="200718" y="0"/>
                </a:lnTo>
                <a:lnTo>
                  <a:pt x="208577" y="3"/>
                </a:lnTo>
                <a:lnTo>
                  <a:pt x="217626" y="957"/>
                </a:lnTo>
                <a:lnTo>
                  <a:pt x="227468" y="2546"/>
                </a:lnTo>
                <a:lnTo>
                  <a:pt x="234982" y="3605"/>
                </a:lnTo>
                <a:lnTo>
                  <a:pt x="240945" y="4311"/>
                </a:lnTo>
                <a:lnTo>
                  <a:pt x="245872" y="4782"/>
                </a:lnTo>
                <a:lnTo>
                  <a:pt x="250109" y="6048"/>
                </a:lnTo>
                <a:lnTo>
                  <a:pt x="257357" y="9995"/>
                </a:lnTo>
                <a:lnTo>
                  <a:pt x="266793" y="17572"/>
                </a:lnTo>
                <a:lnTo>
                  <a:pt x="275621" y="25850"/>
                </a:lnTo>
                <a:lnTo>
                  <a:pt x="284269" y="34335"/>
                </a:lnTo>
                <a:lnTo>
                  <a:pt x="286185" y="37180"/>
                </a:lnTo>
                <a:lnTo>
                  <a:pt x="288313" y="42882"/>
                </a:lnTo>
                <a:lnTo>
                  <a:pt x="289512" y="51446"/>
                </a:lnTo>
                <a:lnTo>
                  <a:pt x="287775" y="55255"/>
                </a:lnTo>
                <a:lnTo>
                  <a:pt x="277181" y="69717"/>
                </a:lnTo>
                <a:lnTo>
                  <a:pt x="270659" y="80520"/>
                </a:lnTo>
                <a:lnTo>
                  <a:pt x="264585" y="91671"/>
                </a:lnTo>
                <a:lnTo>
                  <a:pt x="258711" y="102025"/>
                </a:lnTo>
                <a:lnTo>
                  <a:pt x="252925" y="109801"/>
                </a:lnTo>
                <a:lnTo>
                  <a:pt x="247179" y="118973"/>
                </a:lnTo>
                <a:lnTo>
                  <a:pt x="241450" y="129399"/>
                </a:lnTo>
                <a:lnTo>
                  <a:pt x="235728" y="140383"/>
                </a:lnTo>
                <a:lnTo>
                  <a:pt x="227471" y="151614"/>
                </a:lnTo>
                <a:lnTo>
                  <a:pt x="222602" y="157276"/>
                </a:lnTo>
                <a:lnTo>
                  <a:pt x="215546" y="164861"/>
                </a:lnTo>
                <a:lnTo>
                  <a:pt x="181925" y="199330"/>
                </a:lnTo>
                <a:lnTo>
                  <a:pt x="175093" y="206232"/>
                </a:lnTo>
                <a:lnTo>
                  <a:pt x="168633" y="211786"/>
                </a:lnTo>
                <a:lnTo>
                  <a:pt x="162422" y="216441"/>
                </a:lnTo>
                <a:lnTo>
                  <a:pt x="156376" y="220497"/>
                </a:lnTo>
                <a:lnTo>
                  <a:pt x="139498" y="232623"/>
                </a:lnTo>
                <a:lnTo>
                  <a:pt x="97618" y="263691"/>
                </a:lnTo>
                <a:lnTo>
                  <a:pt x="88408" y="270094"/>
                </a:lnTo>
                <a:lnTo>
                  <a:pt x="80363" y="275316"/>
                </a:lnTo>
                <a:lnTo>
                  <a:pt x="73095" y="279749"/>
                </a:lnTo>
                <a:lnTo>
                  <a:pt x="66345" y="283657"/>
                </a:lnTo>
                <a:lnTo>
                  <a:pt x="53764" y="290540"/>
                </a:lnTo>
                <a:lnTo>
                  <a:pt x="44363" y="296773"/>
                </a:lnTo>
                <a:lnTo>
                  <a:pt x="37009" y="302719"/>
                </a:lnTo>
                <a:lnTo>
                  <a:pt x="30566" y="308536"/>
                </a:lnTo>
                <a:lnTo>
                  <a:pt x="21987" y="314297"/>
                </a:lnTo>
                <a:lnTo>
                  <a:pt x="17033" y="317166"/>
                </a:lnTo>
                <a:lnTo>
                  <a:pt x="13730" y="320032"/>
                </a:lnTo>
                <a:lnTo>
                  <a:pt x="11528" y="322895"/>
                </a:lnTo>
                <a:lnTo>
                  <a:pt x="10060" y="325756"/>
                </a:lnTo>
                <a:lnTo>
                  <a:pt x="8128" y="327663"/>
                </a:lnTo>
                <a:lnTo>
                  <a:pt x="5888" y="328935"/>
                </a:lnTo>
                <a:lnTo>
                  <a:pt x="3443" y="329783"/>
                </a:lnTo>
                <a:lnTo>
                  <a:pt x="1812" y="332253"/>
                </a:lnTo>
                <a:lnTo>
                  <a:pt x="0" y="340077"/>
                </a:lnTo>
                <a:lnTo>
                  <a:pt x="470" y="342926"/>
                </a:lnTo>
                <a:lnTo>
                  <a:pt x="1735" y="344825"/>
                </a:lnTo>
                <a:lnTo>
                  <a:pt x="3531" y="346091"/>
                </a:lnTo>
                <a:lnTo>
                  <a:pt x="10607" y="347498"/>
                </a:lnTo>
                <a:lnTo>
                  <a:pt x="15161" y="347873"/>
                </a:lnTo>
                <a:lnTo>
                  <a:pt x="20102" y="349075"/>
                </a:lnTo>
                <a:lnTo>
                  <a:pt x="25301" y="350830"/>
                </a:lnTo>
                <a:lnTo>
                  <a:pt x="30672" y="352952"/>
                </a:lnTo>
                <a:lnTo>
                  <a:pt x="36157" y="354366"/>
                </a:lnTo>
                <a:lnTo>
                  <a:pt x="41719" y="355309"/>
                </a:lnTo>
                <a:lnTo>
                  <a:pt x="47332" y="355938"/>
                </a:lnTo>
                <a:lnTo>
                  <a:pt x="55837" y="357310"/>
                </a:lnTo>
                <a:lnTo>
                  <a:pt x="77986" y="361374"/>
                </a:lnTo>
                <a:lnTo>
                  <a:pt x="88655" y="362839"/>
                </a:lnTo>
                <a:lnTo>
                  <a:pt x="98626" y="363815"/>
                </a:lnTo>
                <a:lnTo>
                  <a:pt x="108130" y="364466"/>
                </a:lnTo>
                <a:lnTo>
                  <a:pt x="141550" y="365189"/>
                </a:lnTo>
                <a:lnTo>
                  <a:pt x="307161" y="3657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20"/>
          <p:cNvSpPr/>
          <p:nvPr/>
        </p:nvSpPr>
        <p:spPr>
          <a:xfrm>
            <a:off x="3004959" y="3266122"/>
            <a:ext cx="221159" cy="522526"/>
          </a:xfrm>
          <a:custGeom>
            <a:avLst/>
            <a:gdLst/>
            <a:ahLst/>
            <a:cxnLst/>
            <a:rect l="0" t="0" r="0" b="0"/>
            <a:pathLst>
              <a:path w="221159" h="522526">
                <a:moveTo>
                  <a:pt x="221158" y="0"/>
                </a:moveTo>
                <a:lnTo>
                  <a:pt x="209226" y="0"/>
                </a:lnTo>
                <a:lnTo>
                  <a:pt x="206536" y="953"/>
                </a:lnTo>
                <a:lnTo>
                  <a:pt x="201007" y="4551"/>
                </a:lnTo>
                <a:lnTo>
                  <a:pt x="197246" y="6844"/>
                </a:lnTo>
                <a:lnTo>
                  <a:pt x="192834" y="9325"/>
                </a:lnTo>
                <a:lnTo>
                  <a:pt x="182852" y="14622"/>
                </a:lnTo>
                <a:lnTo>
                  <a:pt x="172066" y="20151"/>
                </a:lnTo>
                <a:lnTo>
                  <a:pt x="164617" y="24864"/>
                </a:lnTo>
                <a:lnTo>
                  <a:pt x="155842" y="30864"/>
                </a:lnTo>
                <a:lnTo>
                  <a:pt x="146181" y="37721"/>
                </a:lnTo>
                <a:lnTo>
                  <a:pt x="137836" y="44197"/>
                </a:lnTo>
                <a:lnTo>
                  <a:pt x="130368" y="50420"/>
                </a:lnTo>
                <a:lnTo>
                  <a:pt x="123484" y="56473"/>
                </a:lnTo>
                <a:lnTo>
                  <a:pt x="110755" y="68279"/>
                </a:lnTo>
                <a:lnTo>
                  <a:pt x="104693" y="74095"/>
                </a:lnTo>
                <a:lnTo>
                  <a:pt x="98747" y="78924"/>
                </a:lnTo>
                <a:lnTo>
                  <a:pt x="92878" y="83096"/>
                </a:lnTo>
                <a:lnTo>
                  <a:pt x="87061" y="86830"/>
                </a:lnTo>
                <a:lnTo>
                  <a:pt x="82230" y="92177"/>
                </a:lnTo>
                <a:lnTo>
                  <a:pt x="78057" y="98599"/>
                </a:lnTo>
                <a:lnTo>
                  <a:pt x="74322" y="105738"/>
                </a:lnTo>
                <a:lnTo>
                  <a:pt x="69927" y="112402"/>
                </a:lnTo>
                <a:lnTo>
                  <a:pt x="65093" y="118750"/>
                </a:lnTo>
                <a:lnTo>
                  <a:pt x="59964" y="124886"/>
                </a:lnTo>
                <a:lnTo>
                  <a:pt x="55593" y="130883"/>
                </a:lnTo>
                <a:lnTo>
                  <a:pt x="51727" y="136785"/>
                </a:lnTo>
                <a:lnTo>
                  <a:pt x="48196" y="142625"/>
                </a:lnTo>
                <a:lnTo>
                  <a:pt x="43938" y="148423"/>
                </a:lnTo>
                <a:lnTo>
                  <a:pt x="39193" y="154194"/>
                </a:lnTo>
                <a:lnTo>
                  <a:pt x="34126" y="159946"/>
                </a:lnTo>
                <a:lnTo>
                  <a:pt x="29795" y="166638"/>
                </a:lnTo>
                <a:lnTo>
                  <a:pt x="25955" y="173957"/>
                </a:lnTo>
                <a:lnTo>
                  <a:pt x="19149" y="189709"/>
                </a:lnTo>
                <a:lnTo>
                  <a:pt x="16000" y="197911"/>
                </a:lnTo>
                <a:lnTo>
                  <a:pt x="12949" y="206235"/>
                </a:lnTo>
                <a:lnTo>
                  <a:pt x="9962" y="216548"/>
                </a:lnTo>
                <a:lnTo>
                  <a:pt x="7018" y="228185"/>
                </a:lnTo>
                <a:lnTo>
                  <a:pt x="4103" y="240706"/>
                </a:lnTo>
                <a:lnTo>
                  <a:pt x="2160" y="251911"/>
                </a:lnTo>
                <a:lnTo>
                  <a:pt x="864" y="262238"/>
                </a:lnTo>
                <a:lnTo>
                  <a:pt x="0" y="271981"/>
                </a:lnTo>
                <a:lnTo>
                  <a:pt x="1581" y="287885"/>
                </a:lnTo>
                <a:lnTo>
                  <a:pt x="4506" y="302257"/>
                </a:lnTo>
                <a:lnTo>
                  <a:pt x="5806" y="318169"/>
                </a:lnTo>
                <a:lnTo>
                  <a:pt x="8057" y="330223"/>
                </a:lnTo>
                <a:lnTo>
                  <a:pt x="11463" y="344926"/>
                </a:lnTo>
                <a:lnTo>
                  <a:pt x="15639" y="361396"/>
                </a:lnTo>
                <a:lnTo>
                  <a:pt x="20328" y="374280"/>
                </a:lnTo>
                <a:lnTo>
                  <a:pt x="25359" y="384776"/>
                </a:lnTo>
                <a:lnTo>
                  <a:pt x="30618" y="393677"/>
                </a:lnTo>
                <a:lnTo>
                  <a:pt x="39001" y="408648"/>
                </a:lnTo>
                <a:lnTo>
                  <a:pt x="42570" y="415307"/>
                </a:lnTo>
                <a:lnTo>
                  <a:pt x="46854" y="421651"/>
                </a:lnTo>
                <a:lnTo>
                  <a:pt x="51615" y="427786"/>
                </a:lnTo>
                <a:lnTo>
                  <a:pt x="56695" y="433781"/>
                </a:lnTo>
                <a:lnTo>
                  <a:pt x="61033" y="439682"/>
                </a:lnTo>
                <a:lnTo>
                  <a:pt x="64878" y="445521"/>
                </a:lnTo>
                <a:lnTo>
                  <a:pt x="68394" y="451319"/>
                </a:lnTo>
                <a:lnTo>
                  <a:pt x="72643" y="456137"/>
                </a:lnTo>
                <a:lnTo>
                  <a:pt x="77380" y="460302"/>
                </a:lnTo>
                <a:lnTo>
                  <a:pt x="82444" y="464030"/>
                </a:lnTo>
                <a:lnTo>
                  <a:pt x="86772" y="468421"/>
                </a:lnTo>
                <a:lnTo>
                  <a:pt x="90610" y="473253"/>
                </a:lnTo>
                <a:lnTo>
                  <a:pt x="97414" y="482750"/>
                </a:lnTo>
                <a:lnTo>
                  <a:pt x="103613" y="490146"/>
                </a:lnTo>
                <a:lnTo>
                  <a:pt x="109543" y="496608"/>
                </a:lnTo>
                <a:lnTo>
                  <a:pt x="112458" y="499664"/>
                </a:lnTo>
                <a:lnTo>
                  <a:pt x="116307" y="502654"/>
                </a:lnTo>
                <a:lnTo>
                  <a:pt x="120777" y="505600"/>
                </a:lnTo>
                <a:lnTo>
                  <a:pt x="125663" y="508517"/>
                </a:lnTo>
                <a:lnTo>
                  <a:pt x="130824" y="510461"/>
                </a:lnTo>
                <a:lnTo>
                  <a:pt x="136170" y="511758"/>
                </a:lnTo>
                <a:lnTo>
                  <a:pt x="141640" y="512622"/>
                </a:lnTo>
                <a:lnTo>
                  <a:pt x="146238" y="514151"/>
                </a:lnTo>
                <a:lnTo>
                  <a:pt x="150257" y="516122"/>
                </a:lnTo>
                <a:lnTo>
                  <a:pt x="158999" y="521579"/>
                </a:lnTo>
                <a:lnTo>
                  <a:pt x="162734" y="522326"/>
                </a:lnTo>
                <a:lnTo>
                  <a:pt x="165064" y="522525"/>
                </a:lnTo>
                <a:lnTo>
                  <a:pt x="168522" y="521705"/>
                </a:lnTo>
                <a:lnTo>
                  <a:pt x="172732" y="520206"/>
                </a:lnTo>
                <a:lnTo>
                  <a:pt x="177444" y="518254"/>
                </a:lnTo>
                <a:lnTo>
                  <a:pt x="181538" y="516952"/>
                </a:lnTo>
                <a:lnTo>
                  <a:pt x="185220" y="516085"/>
                </a:lnTo>
                <a:lnTo>
                  <a:pt x="204013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21"/>
          <p:cNvSpPr/>
          <p:nvPr/>
        </p:nvSpPr>
        <p:spPr>
          <a:xfrm>
            <a:off x="3303270" y="3411854"/>
            <a:ext cx="274320" cy="255453"/>
          </a:xfrm>
          <a:custGeom>
            <a:avLst/>
            <a:gdLst/>
            <a:ahLst/>
            <a:cxnLst/>
            <a:rect l="0" t="0" r="0" b="0"/>
            <a:pathLst>
              <a:path w="274320" h="255453">
                <a:moveTo>
                  <a:pt x="0" y="0"/>
                </a:moveTo>
                <a:lnTo>
                  <a:pt x="7380" y="7381"/>
                </a:lnTo>
                <a:lnTo>
                  <a:pt x="8042" y="10583"/>
                </a:lnTo>
                <a:lnTo>
                  <a:pt x="8337" y="16134"/>
                </a:lnTo>
                <a:lnTo>
                  <a:pt x="8468" y="24951"/>
                </a:lnTo>
                <a:lnTo>
                  <a:pt x="9455" y="29017"/>
                </a:lnTo>
                <a:lnTo>
                  <a:pt x="13092" y="36074"/>
                </a:lnTo>
                <a:lnTo>
                  <a:pt x="15395" y="40242"/>
                </a:lnTo>
                <a:lnTo>
                  <a:pt x="20495" y="49953"/>
                </a:lnTo>
                <a:lnTo>
                  <a:pt x="37190" y="82989"/>
                </a:lnTo>
                <a:lnTo>
                  <a:pt x="44796" y="92473"/>
                </a:lnTo>
                <a:lnTo>
                  <a:pt x="55581" y="104512"/>
                </a:lnTo>
                <a:lnTo>
                  <a:pt x="68486" y="118252"/>
                </a:lnTo>
                <a:lnTo>
                  <a:pt x="84710" y="134080"/>
                </a:lnTo>
                <a:lnTo>
                  <a:pt x="160180" y="204088"/>
                </a:lnTo>
                <a:lnTo>
                  <a:pt x="168699" y="211307"/>
                </a:lnTo>
                <a:lnTo>
                  <a:pt x="176283" y="217071"/>
                </a:lnTo>
                <a:lnTo>
                  <a:pt x="183245" y="221867"/>
                </a:lnTo>
                <a:lnTo>
                  <a:pt x="189790" y="226016"/>
                </a:lnTo>
                <a:lnTo>
                  <a:pt x="196059" y="229735"/>
                </a:lnTo>
                <a:lnTo>
                  <a:pt x="202143" y="233167"/>
                </a:lnTo>
                <a:lnTo>
                  <a:pt x="209057" y="236407"/>
                </a:lnTo>
                <a:lnTo>
                  <a:pt x="216524" y="239520"/>
                </a:lnTo>
                <a:lnTo>
                  <a:pt x="224359" y="242548"/>
                </a:lnTo>
                <a:lnTo>
                  <a:pt x="230535" y="245519"/>
                </a:lnTo>
                <a:lnTo>
                  <a:pt x="235605" y="248452"/>
                </a:lnTo>
                <a:lnTo>
                  <a:pt x="243778" y="253299"/>
                </a:lnTo>
                <a:lnTo>
                  <a:pt x="250585" y="255452"/>
                </a:lnTo>
                <a:lnTo>
                  <a:pt x="254686" y="255074"/>
                </a:lnTo>
                <a:lnTo>
                  <a:pt x="259326" y="253870"/>
                </a:lnTo>
                <a:lnTo>
                  <a:pt x="269877" y="250163"/>
                </a:lnTo>
                <a:lnTo>
                  <a:pt x="274319" y="2400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22"/>
          <p:cNvSpPr/>
          <p:nvPr/>
        </p:nvSpPr>
        <p:spPr>
          <a:xfrm>
            <a:off x="3191827" y="3403282"/>
            <a:ext cx="411481" cy="205741"/>
          </a:xfrm>
          <a:custGeom>
            <a:avLst/>
            <a:gdLst/>
            <a:ahLst/>
            <a:cxnLst/>
            <a:rect l="0" t="0" r="0" b="0"/>
            <a:pathLst>
              <a:path w="411481" h="205741">
                <a:moveTo>
                  <a:pt x="411480" y="0"/>
                </a:moveTo>
                <a:lnTo>
                  <a:pt x="406930" y="9102"/>
                </a:lnTo>
                <a:lnTo>
                  <a:pt x="403684" y="12735"/>
                </a:lnTo>
                <a:lnTo>
                  <a:pt x="399615" y="16110"/>
                </a:lnTo>
                <a:lnTo>
                  <a:pt x="394997" y="19313"/>
                </a:lnTo>
                <a:lnTo>
                  <a:pt x="388109" y="23353"/>
                </a:lnTo>
                <a:lnTo>
                  <a:pt x="379707" y="27951"/>
                </a:lnTo>
                <a:lnTo>
                  <a:pt x="370295" y="32922"/>
                </a:lnTo>
                <a:lnTo>
                  <a:pt x="354496" y="40045"/>
                </a:lnTo>
                <a:lnTo>
                  <a:pt x="311541" y="58120"/>
                </a:lnTo>
                <a:lnTo>
                  <a:pt x="289609" y="68275"/>
                </a:lnTo>
                <a:lnTo>
                  <a:pt x="268321" y="78854"/>
                </a:lnTo>
                <a:lnTo>
                  <a:pt x="247460" y="89717"/>
                </a:lnTo>
                <a:lnTo>
                  <a:pt x="230696" y="97911"/>
                </a:lnTo>
                <a:lnTo>
                  <a:pt x="216662" y="104327"/>
                </a:lnTo>
                <a:lnTo>
                  <a:pt x="204449" y="109556"/>
                </a:lnTo>
                <a:lnTo>
                  <a:pt x="180719" y="120447"/>
                </a:lnTo>
                <a:lnTo>
                  <a:pt x="150804" y="134495"/>
                </a:lnTo>
                <a:lnTo>
                  <a:pt x="80772" y="166321"/>
                </a:lnTo>
                <a:lnTo>
                  <a:pt x="19021" y="192729"/>
                </a:lnTo>
                <a:lnTo>
                  <a:pt x="10676" y="195195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23"/>
          <p:cNvSpPr/>
          <p:nvPr/>
        </p:nvSpPr>
        <p:spPr>
          <a:xfrm>
            <a:off x="3843340" y="3334702"/>
            <a:ext cx="22082" cy="325756"/>
          </a:xfrm>
          <a:custGeom>
            <a:avLst/>
            <a:gdLst/>
            <a:ahLst/>
            <a:cxnLst/>
            <a:rect l="0" t="0" r="0" b="0"/>
            <a:pathLst>
              <a:path w="22082" h="325756">
                <a:moveTo>
                  <a:pt x="17142" y="0"/>
                </a:moveTo>
                <a:lnTo>
                  <a:pt x="17142" y="9102"/>
                </a:lnTo>
                <a:lnTo>
                  <a:pt x="18095" y="14640"/>
                </a:lnTo>
                <a:lnTo>
                  <a:pt x="19682" y="21190"/>
                </a:lnTo>
                <a:lnTo>
                  <a:pt x="21693" y="28414"/>
                </a:lnTo>
                <a:lnTo>
                  <a:pt x="22081" y="37041"/>
                </a:lnTo>
                <a:lnTo>
                  <a:pt x="21387" y="46601"/>
                </a:lnTo>
                <a:lnTo>
                  <a:pt x="19972" y="56785"/>
                </a:lnTo>
                <a:lnTo>
                  <a:pt x="18076" y="66432"/>
                </a:lnTo>
                <a:lnTo>
                  <a:pt x="15860" y="75720"/>
                </a:lnTo>
                <a:lnTo>
                  <a:pt x="13430" y="84770"/>
                </a:lnTo>
                <a:lnTo>
                  <a:pt x="11810" y="92708"/>
                </a:lnTo>
                <a:lnTo>
                  <a:pt x="10730" y="99906"/>
                </a:lnTo>
                <a:lnTo>
                  <a:pt x="10010" y="106609"/>
                </a:lnTo>
                <a:lnTo>
                  <a:pt x="8577" y="115840"/>
                </a:lnTo>
                <a:lnTo>
                  <a:pt x="4446" y="138797"/>
                </a:lnTo>
                <a:lnTo>
                  <a:pt x="2963" y="149681"/>
                </a:lnTo>
                <a:lnTo>
                  <a:pt x="1974" y="159795"/>
                </a:lnTo>
                <a:lnTo>
                  <a:pt x="1315" y="169395"/>
                </a:lnTo>
                <a:lnTo>
                  <a:pt x="583" y="185142"/>
                </a:lnTo>
                <a:lnTo>
                  <a:pt x="388" y="192008"/>
                </a:lnTo>
                <a:lnTo>
                  <a:pt x="0" y="292441"/>
                </a:lnTo>
                <a:lnTo>
                  <a:pt x="951" y="295926"/>
                </a:lnTo>
                <a:lnTo>
                  <a:pt x="2538" y="299201"/>
                </a:lnTo>
                <a:lnTo>
                  <a:pt x="7378" y="306752"/>
                </a:lnTo>
                <a:lnTo>
                  <a:pt x="8728" y="309276"/>
                </a:lnTo>
                <a:lnTo>
                  <a:pt x="17142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24"/>
          <p:cNvSpPr/>
          <p:nvPr/>
        </p:nvSpPr>
        <p:spPr>
          <a:xfrm>
            <a:off x="3654742" y="3463290"/>
            <a:ext cx="368618" cy="34290"/>
          </a:xfrm>
          <a:custGeom>
            <a:avLst/>
            <a:gdLst/>
            <a:ahLst/>
            <a:cxnLst/>
            <a:rect l="0" t="0" r="0" b="0"/>
            <a:pathLst>
              <a:path w="368618" h="34290">
                <a:moveTo>
                  <a:pt x="0" y="34289"/>
                </a:moveTo>
                <a:lnTo>
                  <a:pt x="13653" y="29739"/>
                </a:lnTo>
                <a:lnTo>
                  <a:pt x="19579" y="28398"/>
                </a:lnTo>
                <a:lnTo>
                  <a:pt x="25436" y="27505"/>
                </a:lnTo>
                <a:lnTo>
                  <a:pt x="31244" y="26909"/>
                </a:lnTo>
                <a:lnTo>
                  <a:pt x="70719" y="26247"/>
                </a:lnTo>
                <a:lnTo>
                  <a:pt x="197140" y="25748"/>
                </a:lnTo>
                <a:lnTo>
                  <a:pt x="211437" y="24785"/>
                </a:lnTo>
                <a:lnTo>
                  <a:pt x="226683" y="23191"/>
                </a:lnTo>
                <a:lnTo>
                  <a:pt x="311191" y="12049"/>
                </a:lnTo>
                <a:lnTo>
                  <a:pt x="322714" y="10890"/>
                </a:lnTo>
                <a:lnTo>
                  <a:pt x="332300" y="10118"/>
                </a:lnTo>
                <a:lnTo>
                  <a:pt x="339644" y="8650"/>
                </a:lnTo>
                <a:lnTo>
                  <a:pt x="345492" y="6719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25"/>
          <p:cNvSpPr/>
          <p:nvPr/>
        </p:nvSpPr>
        <p:spPr>
          <a:xfrm>
            <a:off x="4087116" y="3274845"/>
            <a:ext cx="270572" cy="317018"/>
          </a:xfrm>
          <a:custGeom>
            <a:avLst/>
            <a:gdLst/>
            <a:ahLst/>
            <a:cxnLst/>
            <a:rect l="0" t="0" r="0" b="0"/>
            <a:pathLst>
              <a:path w="270572" h="317018">
                <a:moveTo>
                  <a:pt x="47686" y="42712"/>
                </a:moveTo>
                <a:lnTo>
                  <a:pt x="61338" y="33611"/>
                </a:lnTo>
                <a:lnTo>
                  <a:pt x="66313" y="29977"/>
                </a:lnTo>
                <a:lnTo>
                  <a:pt x="74380" y="23399"/>
                </a:lnTo>
                <a:lnTo>
                  <a:pt x="78817" y="20312"/>
                </a:lnTo>
                <a:lnTo>
                  <a:pt x="83680" y="17301"/>
                </a:lnTo>
                <a:lnTo>
                  <a:pt x="88827" y="14342"/>
                </a:lnTo>
                <a:lnTo>
                  <a:pt x="97021" y="11416"/>
                </a:lnTo>
                <a:lnTo>
                  <a:pt x="107246" y="8513"/>
                </a:lnTo>
                <a:lnTo>
                  <a:pt x="118825" y="5625"/>
                </a:lnTo>
                <a:lnTo>
                  <a:pt x="128449" y="3700"/>
                </a:lnTo>
                <a:lnTo>
                  <a:pt x="136771" y="2416"/>
                </a:lnTo>
                <a:lnTo>
                  <a:pt x="144223" y="1561"/>
                </a:lnTo>
                <a:lnTo>
                  <a:pt x="151097" y="991"/>
                </a:lnTo>
                <a:lnTo>
                  <a:pt x="157584" y="610"/>
                </a:lnTo>
                <a:lnTo>
                  <a:pt x="169872" y="188"/>
                </a:lnTo>
                <a:lnTo>
                  <a:pt x="181684" y="0"/>
                </a:lnTo>
                <a:lnTo>
                  <a:pt x="187500" y="902"/>
                </a:lnTo>
                <a:lnTo>
                  <a:pt x="193283" y="2456"/>
                </a:lnTo>
                <a:lnTo>
                  <a:pt x="199043" y="4445"/>
                </a:lnTo>
                <a:lnTo>
                  <a:pt x="203836" y="5771"/>
                </a:lnTo>
                <a:lnTo>
                  <a:pt x="211701" y="7244"/>
                </a:lnTo>
                <a:lnTo>
                  <a:pt x="215132" y="9542"/>
                </a:lnTo>
                <a:lnTo>
                  <a:pt x="221484" y="17174"/>
                </a:lnTo>
                <a:lnTo>
                  <a:pt x="227482" y="26917"/>
                </a:lnTo>
                <a:lnTo>
                  <a:pt x="230415" y="32182"/>
                </a:lnTo>
                <a:lnTo>
                  <a:pt x="231418" y="36645"/>
                </a:lnTo>
                <a:lnTo>
                  <a:pt x="231134" y="40572"/>
                </a:lnTo>
                <a:lnTo>
                  <a:pt x="229231" y="47476"/>
                </a:lnTo>
                <a:lnTo>
                  <a:pt x="228160" y="56718"/>
                </a:lnTo>
                <a:lnTo>
                  <a:pt x="227843" y="66441"/>
                </a:lnTo>
                <a:lnTo>
                  <a:pt x="227768" y="75801"/>
                </a:lnTo>
                <a:lnTo>
                  <a:pt x="226795" y="80011"/>
                </a:lnTo>
                <a:lnTo>
                  <a:pt x="223175" y="87230"/>
                </a:lnTo>
                <a:lnTo>
                  <a:pt x="218391" y="96153"/>
                </a:lnTo>
                <a:lnTo>
                  <a:pt x="213090" y="105516"/>
                </a:lnTo>
                <a:lnTo>
                  <a:pt x="207559" y="112853"/>
                </a:lnTo>
                <a:lnTo>
                  <a:pt x="201926" y="121828"/>
                </a:lnTo>
                <a:lnTo>
                  <a:pt x="199090" y="126889"/>
                </a:lnTo>
                <a:lnTo>
                  <a:pt x="193399" y="137592"/>
                </a:lnTo>
                <a:lnTo>
                  <a:pt x="190548" y="143113"/>
                </a:lnTo>
                <a:lnTo>
                  <a:pt x="182300" y="151787"/>
                </a:lnTo>
                <a:lnTo>
                  <a:pt x="177434" y="155434"/>
                </a:lnTo>
                <a:lnTo>
                  <a:pt x="169487" y="164565"/>
                </a:lnTo>
                <a:lnTo>
                  <a:pt x="166034" y="169668"/>
                </a:lnTo>
                <a:lnTo>
                  <a:pt x="161827" y="174974"/>
                </a:lnTo>
                <a:lnTo>
                  <a:pt x="157118" y="180417"/>
                </a:lnTo>
                <a:lnTo>
                  <a:pt x="152073" y="185950"/>
                </a:lnTo>
                <a:lnTo>
                  <a:pt x="141388" y="197179"/>
                </a:lnTo>
                <a:lnTo>
                  <a:pt x="135871" y="202840"/>
                </a:lnTo>
                <a:lnTo>
                  <a:pt x="127431" y="210424"/>
                </a:lnTo>
                <a:lnTo>
                  <a:pt x="89826" y="242351"/>
                </a:lnTo>
                <a:lnTo>
                  <a:pt x="84352" y="247243"/>
                </a:lnTo>
                <a:lnTo>
                  <a:pt x="73190" y="257757"/>
                </a:lnTo>
                <a:lnTo>
                  <a:pt x="55052" y="275478"/>
                </a:lnTo>
                <a:lnTo>
                  <a:pt x="50692" y="278852"/>
                </a:lnTo>
                <a:lnTo>
                  <a:pt x="45880" y="282054"/>
                </a:lnTo>
                <a:lnTo>
                  <a:pt x="40767" y="285141"/>
                </a:lnTo>
                <a:lnTo>
                  <a:pt x="32546" y="288571"/>
                </a:lnTo>
                <a:lnTo>
                  <a:pt x="29020" y="289485"/>
                </a:lnTo>
                <a:lnTo>
                  <a:pt x="23812" y="292000"/>
                </a:lnTo>
                <a:lnTo>
                  <a:pt x="17483" y="295582"/>
                </a:lnTo>
                <a:lnTo>
                  <a:pt x="10406" y="299874"/>
                </a:lnTo>
                <a:lnTo>
                  <a:pt x="5687" y="303688"/>
                </a:lnTo>
                <a:lnTo>
                  <a:pt x="2542" y="307184"/>
                </a:lnTo>
                <a:lnTo>
                  <a:pt x="444" y="310467"/>
                </a:lnTo>
                <a:lnTo>
                  <a:pt x="0" y="312655"/>
                </a:lnTo>
                <a:lnTo>
                  <a:pt x="655" y="314114"/>
                </a:lnTo>
                <a:lnTo>
                  <a:pt x="2045" y="315087"/>
                </a:lnTo>
                <a:lnTo>
                  <a:pt x="6128" y="316167"/>
                </a:lnTo>
                <a:lnTo>
                  <a:pt x="13783" y="316776"/>
                </a:lnTo>
                <a:lnTo>
                  <a:pt x="16511" y="316861"/>
                </a:lnTo>
                <a:lnTo>
                  <a:pt x="72046" y="317017"/>
                </a:lnTo>
                <a:lnTo>
                  <a:pt x="83929" y="316069"/>
                </a:lnTo>
                <a:lnTo>
                  <a:pt x="97565" y="314485"/>
                </a:lnTo>
                <a:lnTo>
                  <a:pt x="112372" y="312477"/>
                </a:lnTo>
                <a:lnTo>
                  <a:pt x="124147" y="311138"/>
                </a:lnTo>
                <a:lnTo>
                  <a:pt x="133903" y="310245"/>
                </a:lnTo>
                <a:lnTo>
                  <a:pt x="142311" y="309650"/>
                </a:lnTo>
                <a:lnTo>
                  <a:pt x="149822" y="309253"/>
                </a:lnTo>
                <a:lnTo>
                  <a:pt x="163247" y="308812"/>
                </a:lnTo>
                <a:lnTo>
                  <a:pt x="188341" y="308529"/>
                </a:lnTo>
                <a:lnTo>
                  <a:pt x="203544" y="308491"/>
                </a:lnTo>
                <a:lnTo>
                  <a:pt x="211599" y="307528"/>
                </a:lnTo>
                <a:lnTo>
                  <a:pt x="219827" y="305934"/>
                </a:lnTo>
                <a:lnTo>
                  <a:pt x="228169" y="303918"/>
                </a:lnTo>
                <a:lnTo>
                  <a:pt x="235635" y="301622"/>
                </a:lnTo>
                <a:lnTo>
                  <a:pt x="242518" y="299139"/>
                </a:lnTo>
                <a:lnTo>
                  <a:pt x="270571" y="2913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26"/>
          <p:cNvSpPr/>
          <p:nvPr/>
        </p:nvSpPr>
        <p:spPr>
          <a:xfrm>
            <a:off x="4374832" y="3141473"/>
            <a:ext cx="290026" cy="510413"/>
          </a:xfrm>
          <a:custGeom>
            <a:avLst/>
            <a:gdLst/>
            <a:ahLst/>
            <a:cxnLst/>
            <a:rect l="0" t="0" r="0" b="0"/>
            <a:pathLst>
              <a:path w="290026" h="510413">
                <a:moveTo>
                  <a:pt x="0" y="21779"/>
                </a:moveTo>
                <a:lnTo>
                  <a:pt x="9102" y="17228"/>
                </a:lnTo>
                <a:lnTo>
                  <a:pt x="16110" y="12454"/>
                </a:lnTo>
                <a:lnTo>
                  <a:pt x="19313" y="9848"/>
                </a:lnTo>
                <a:lnTo>
                  <a:pt x="25411" y="6951"/>
                </a:lnTo>
                <a:lnTo>
                  <a:pt x="50740" y="541"/>
                </a:lnTo>
                <a:lnTo>
                  <a:pt x="57639" y="0"/>
                </a:lnTo>
                <a:lnTo>
                  <a:pt x="63191" y="592"/>
                </a:lnTo>
                <a:lnTo>
                  <a:pt x="67845" y="1940"/>
                </a:lnTo>
                <a:lnTo>
                  <a:pt x="92598" y="8387"/>
                </a:lnTo>
                <a:lnTo>
                  <a:pt x="99832" y="10946"/>
                </a:lnTo>
                <a:lnTo>
                  <a:pt x="105608" y="13604"/>
                </a:lnTo>
                <a:lnTo>
                  <a:pt x="110410" y="16329"/>
                </a:lnTo>
                <a:lnTo>
                  <a:pt x="115516" y="20051"/>
                </a:lnTo>
                <a:lnTo>
                  <a:pt x="120826" y="24437"/>
                </a:lnTo>
                <a:lnTo>
                  <a:pt x="126271" y="29266"/>
                </a:lnTo>
                <a:lnTo>
                  <a:pt x="133711" y="35343"/>
                </a:lnTo>
                <a:lnTo>
                  <a:pt x="152137" y="49715"/>
                </a:lnTo>
                <a:lnTo>
                  <a:pt x="160479" y="56595"/>
                </a:lnTo>
                <a:lnTo>
                  <a:pt x="167946" y="63087"/>
                </a:lnTo>
                <a:lnTo>
                  <a:pt x="174829" y="69320"/>
                </a:lnTo>
                <a:lnTo>
                  <a:pt x="187557" y="81326"/>
                </a:lnTo>
                <a:lnTo>
                  <a:pt x="215801" y="109106"/>
                </a:lnTo>
                <a:lnTo>
                  <a:pt x="221972" y="117145"/>
                </a:lnTo>
                <a:lnTo>
                  <a:pt x="227039" y="125361"/>
                </a:lnTo>
                <a:lnTo>
                  <a:pt x="231370" y="133696"/>
                </a:lnTo>
                <a:lnTo>
                  <a:pt x="255667" y="177283"/>
                </a:lnTo>
                <a:lnTo>
                  <a:pt x="262837" y="191171"/>
                </a:lnTo>
                <a:lnTo>
                  <a:pt x="268570" y="203287"/>
                </a:lnTo>
                <a:lnTo>
                  <a:pt x="273344" y="214222"/>
                </a:lnTo>
                <a:lnTo>
                  <a:pt x="276527" y="224369"/>
                </a:lnTo>
                <a:lnTo>
                  <a:pt x="278649" y="233992"/>
                </a:lnTo>
                <a:lnTo>
                  <a:pt x="280063" y="243264"/>
                </a:lnTo>
                <a:lnTo>
                  <a:pt x="281959" y="252303"/>
                </a:lnTo>
                <a:lnTo>
                  <a:pt x="284175" y="261187"/>
                </a:lnTo>
                <a:lnTo>
                  <a:pt x="286605" y="269967"/>
                </a:lnTo>
                <a:lnTo>
                  <a:pt x="288225" y="278677"/>
                </a:lnTo>
                <a:lnTo>
                  <a:pt x="289305" y="287342"/>
                </a:lnTo>
                <a:lnTo>
                  <a:pt x="290025" y="295976"/>
                </a:lnTo>
                <a:lnTo>
                  <a:pt x="289553" y="304590"/>
                </a:lnTo>
                <a:lnTo>
                  <a:pt x="288285" y="313190"/>
                </a:lnTo>
                <a:lnTo>
                  <a:pt x="286488" y="321780"/>
                </a:lnTo>
                <a:lnTo>
                  <a:pt x="281950" y="336405"/>
                </a:lnTo>
                <a:lnTo>
                  <a:pt x="276759" y="350208"/>
                </a:lnTo>
                <a:lnTo>
                  <a:pt x="271277" y="365867"/>
                </a:lnTo>
                <a:lnTo>
                  <a:pt x="263125" y="379812"/>
                </a:lnTo>
                <a:lnTo>
                  <a:pt x="258284" y="386198"/>
                </a:lnTo>
                <a:lnTo>
                  <a:pt x="253152" y="392360"/>
                </a:lnTo>
                <a:lnTo>
                  <a:pt x="247826" y="398373"/>
                </a:lnTo>
                <a:lnTo>
                  <a:pt x="236827" y="410134"/>
                </a:lnTo>
                <a:lnTo>
                  <a:pt x="225589" y="421711"/>
                </a:lnTo>
                <a:lnTo>
                  <a:pt x="218973" y="426513"/>
                </a:lnTo>
                <a:lnTo>
                  <a:pt x="211704" y="430667"/>
                </a:lnTo>
                <a:lnTo>
                  <a:pt x="204001" y="434388"/>
                </a:lnTo>
                <a:lnTo>
                  <a:pt x="196961" y="438775"/>
                </a:lnTo>
                <a:lnTo>
                  <a:pt x="190362" y="443603"/>
                </a:lnTo>
                <a:lnTo>
                  <a:pt x="184058" y="448728"/>
                </a:lnTo>
                <a:lnTo>
                  <a:pt x="176998" y="453097"/>
                </a:lnTo>
                <a:lnTo>
                  <a:pt x="169434" y="456962"/>
                </a:lnTo>
                <a:lnTo>
                  <a:pt x="154362" y="463796"/>
                </a:lnTo>
                <a:lnTo>
                  <a:pt x="135166" y="472999"/>
                </a:lnTo>
                <a:lnTo>
                  <a:pt x="123257" y="478861"/>
                </a:lnTo>
                <a:lnTo>
                  <a:pt x="114555" y="482711"/>
                </a:lnTo>
                <a:lnTo>
                  <a:pt x="92189" y="492068"/>
                </a:lnTo>
                <a:lnTo>
                  <a:pt x="82414" y="495325"/>
                </a:lnTo>
                <a:lnTo>
                  <a:pt x="73993" y="497496"/>
                </a:lnTo>
                <a:lnTo>
                  <a:pt x="66474" y="498944"/>
                </a:lnTo>
                <a:lnTo>
                  <a:pt x="60508" y="499909"/>
                </a:lnTo>
                <a:lnTo>
                  <a:pt x="55579" y="500553"/>
                </a:lnTo>
                <a:lnTo>
                  <a:pt x="51340" y="500981"/>
                </a:lnTo>
                <a:lnTo>
                  <a:pt x="47562" y="502220"/>
                </a:lnTo>
                <a:lnTo>
                  <a:pt x="38646" y="507561"/>
                </a:lnTo>
                <a:lnTo>
                  <a:pt x="34290" y="5104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27"/>
          <p:cNvSpPr/>
          <p:nvPr/>
        </p:nvSpPr>
        <p:spPr>
          <a:xfrm>
            <a:off x="5369347" y="3240405"/>
            <a:ext cx="119911" cy="480061"/>
          </a:xfrm>
          <a:custGeom>
            <a:avLst/>
            <a:gdLst/>
            <a:ahLst/>
            <a:cxnLst/>
            <a:rect l="0" t="0" r="0" b="0"/>
            <a:pathLst>
              <a:path w="119911" h="480061">
                <a:moveTo>
                  <a:pt x="8468" y="0"/>
                </a:moveTo>
                <a:lnTo>
                  <a:pt x="3917" y="0"/>
                </a:lnTo>
                <a:lnTo>
                  <a:pt x="2576" y="952"/>
                </a:lnTo>
                <a:lnTo>
                  <a:pt x="1682" y="2540"/>
                </a:lnTo>
                <a:lnTo>
                  <a:pt x="1086" y="4551"/>
                </a:lnTo>
                <a:lnTo>
                  <a:pt x="689" y="16369"/>
                </a:lnTo>
                <a:lnTo>
                  <a:pt x="0" y="116714"/>
                </a:lnTo>
                <a:lnTo>
                  <a:pt x="1870" y="134959"/>
                </a:lnTo>
                <a:lnTo>
                  <a:pt x="5021" y="152838"/>
                </a:lnTo>
                <a:lnTo>
                  <a:pt x="9028" y="170472"/>
                </a:lnTo>
                <a:lnTo>
                  <a:pt x="12651" y="185085"/>
                </a:lnTo>
                <a:lnTo>
                  <a:pt x="16019" y="197685"/>
                </a:lnTo>
                <a:lnTo>
                  <a:pt x="19217" y="208942"/>
                </a:lnTo>
                <a:lnTo>
                  <a:pt x="21349" y="219305"/>
                </a:lnTo>
                <a:lnTo>
                  <a:pt x="22770" y="229071"/>
                </a:lnTo>
                <a:lnTo>
                  <a:pt x="23717" y="238438"/>
                </a:lnTo>
                <a:lnTo>
                  <a:pt x="25302" y="248494"/>
                </a:lnTo>
                <a:lnTo>
                  <a:pt x="27310" y="259007"/>
                </a:lnTo>
                <a:lnTo>
                  <a:pt x="29602" y="269827"/>
                </a:lnTo>
                <a:lnTo>
                  <a:pt x="31129" y="278944"/>
                </a:lnTo>
                <a:lnTo>
                  <a:pt x="32148" y="286928"/>
                </a:lnTo>
                <a:lnTo>
                  <a:pt x="34232" y="301831"/>
                </a:lnTo>
                <a:lnTo>
                  <a:pt x="36121" y="309805"/>
                </a:lnTo>
                <a:lnTo>
                  <a:pt x="38334" y="317979"/>
                </a:lnTo>
                <a:lnTo>
                  <a:pt x="43331" y="334681"/>
                </a:lnTo>
                <a:lnTo>
                  <a:pt x="45998" y="343136"/>
                </a:lnTo>
                <a:lnTo>
                  <a:pt x="48728" y="353534"/>
                </a:lnTo>
                <a:lnTo>
                  <a:pt x="54301" y="377789"/>
                </a:lnTo>
                <a:lnTo>
                  <a:pt x="57120" y="387114"/>
                </a:lnTo>
                <a:lnTo>
                  <a:pt x="59953" y="394283"/>
                </a:lnTo>
                <a:lnTo>
                  <a:pt x="71342" y="417184"/>
                </a:lnTo>
                <a:lnTo>
                  <a:pt x="74197" y="421950"/>
                </a:lnTo>
                <a:lnTo>
                  <a:pt x="77052" y="426080"/>
                </a:lnTo>
                <a:lnTo>
                  <a:pt x="79908" y="429786"/>
                </a:lnTo>
                <a:lnTo>
                  <a:pt x="82765" y="434161"/>
                </a:lnTo>
                <a:lnTo>
                  <a:pt x="85621" y="438983"/>
                </a:lnTo>
                <a:lnTo>
                  <a:pt x="88478" y="444103"/>
                </a:lnTo>
                <a:lnTo>
                  <a:pt x="92288" y="450373"/>
                </a:lnTo>
                <a:lnTo>
                  <a:pt x="101601" y="464961"/>
                </a:lnTo>
                <a:lnTo>
                  <a:pt x="105799" y="469994"/>
                </a:lnTo>
                <a:lnTo>
                  <a:pt x="109550" y="473349"/>
                </a:lnTo>
                <a:lnTo>
                  <a:pt x="119910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28"/>
          <p:cNvSpPr/>
          <p:nvPr/>
        </p:nvSpPr>
        <p:spPr>
          <a:xfrm>
            <a:off x="5296191" y="3163872"/>
            <a:ext cx="286814" cy="276856"/>
          </a:xfrm>
          <a:custGeom>
            <a:avLst/>
            <a:gdLst/>
            <a:ahLst/>
            <a:cxnLst/>
            <a:rect l="0" t="0" r="0" b="0"/>
            <a:pathLst>
              <a:path w="286814" h="276856">
                <a:moveTo>
                  <a:pt x="4471" y="76533"/>
                </a:moveTo>
                <a:lnTo>
                  <a:pt x="9022" y="62880"/>
                </a:lnTo>
                <a:lnTo>
                  <a:pt x="12267" y="56954"/>
                </a:lnTo>
                <a:lnTo>
                  <a:pt x="16336" y="51097"/>
                </a:lnTo>
                <a:lnTo>
                  <a:pt x="20954" y="45288"/>
                </a:lnTo>
                <a:lnTo>
                  <a:pt x="25937" y="40463"/>
                </a:lnTo>
                <a:lnTo>
                  <a:pt x="31164" y="36294"/>
                </a:lnTo>
                <a:lnTo>
                  <a:pt x="36554" y="32562"/>
                </a:lnTo>
                <a:lnTo>
                  <a:pt x="47767" y="28169"/>
                </a:lnTo>
                <a:lnTo>
                  <a:pt x="62863" y="23335"/>
                </a:lnTo>
                <a:lnTo>
                  <a:pt x="96146" y="13837"/>
                </a:lnTo>
                <a:lnTo>
                  <a:pt x="123638" y="6440"/>
                </a:lnTo>
                <a:lnTo>
                  <a:pt x="136303" y="4087"/>
                </a:lnTo>
                <a:lnTo>
                  <a:pt x="148556" y="2518"/>
                </a:lnTo>
                <a:lnTo>
                  <a:pt x="160536" y="1472"/>
                </a:lnTo>
                <a:lnTo>
                  <a:pt x="171379" y="775"/>
                </a:lnTo>
                <a:lnTo>
                  <a:pt x="191047" y="0"/>
                </a:lnTo>
                <a:lnTo>
                  <a:pt x="200293" y="746"/>
                </a:lnTo>
                <a:lnTo>
                  <a:pt x="209314" y="2195"/>
                </a:lnTo>
                <a:lnTo>
                  <a:pt x="218185" y="4114"/>
                </a:lnTo>
                <a:lnTo>
                  <a:pt x="226005" y="6346"/>
                </a:lnTo>
                <a:lnTo>
                  <a:pt x="233123" y="8787"/>
                </a:lnTo>
                <a:lnTo>
                  <a:pt x="239773" y="11366"/>
                </a:lnTo>
                <a:lnTo>
                  <a:pt x="246111" y="14038"/>
                </a:lnTo>
                <a:lnTo>
                  <a:pt x="252242" y="16772"/>
                </a:lnTo>
                <a:lnTo>
                  <a:pt x="258235" y="19548"/>
                </a:lnTo>
                <a:lnTo>
                  <a:pt x="263182" y="22350"/>
                </a:lnTo>
                <a:lnTo>
                  <a:pt x="271218" y="28004"/>
                </a:lnTo>
                <a:lnTo>
                  <a:pt x="277965" y="36232"/>
                </a:lnTo>
                <a:lnTo>
                  <a:pt x="281098" y="41093"/>
                </a:lnTo>
                <a:lnTo>
                  <a:pt x="283187" y="46239"/>
                </a:lnTo>
                <a:lnTo>
                  <a:pt x="284579" y="51574"/>
                </a:lnTo>
                <a:lnTo>
                  <a:pt x="285507" y="57036"/>
                </a:lnTo>
                <a:lnTo>
                  <a:pt x="286126" y="62582"/>
                </a:lnTo>
                <a:lnTo>
                  <a:pt x="286538" y="68185"/>
                </a:lnTo>
                <a:lnTo>
                  <a:pt x="286813" y="73825"/>
                </a:lnTo>
                <a:lnTo>
                  <a:pt x="286045" y="79490"/>
                </a:lnTo>
                <a:lnTo>
                  <a:pt x="284579" y="85172"/>
                </a:lnTo>
                <a:lnTo>
                  <a:pt x="282650" y="90865"/>
                </a:lnTo>
                <a:lnTo>
                  <a:pt x="279458" y="97517"/>
                </a:lnTo>
                <a:lnTo>
                  <a:pt x="275426" y="104810"/>
                </a:lnTo>
                <a:lnTo>
                  <a:pt x="270833" y="112529"/>
                </a:lnTo>
                <a:lnTo>
                  <a:pt x="264913" y="120533"/>
                </a:lnTo>
                <a:lnTo>
                  <a:pt x="258109" y="128726"/>
                </a:lnTo>
                <a:lnTo>
                  <a:pt x="250715" y="137046"/>
                </a:lnTo>
                <a:lnTo>
                  <a:pt x="242929" y="144497"/>
                </a:lnTo>
                <a:lnTo>
                  <a:pt x="234881" y="151370"/>
                </a:lnTo>
                <a:lnTo>
                  <a:pt x="226657" y="157857"/>
                </a:lnTo>
                <a:lnTo>
                  <a:pt x="169362" y="205521"/>
                </a:lnTo>
                <a:lnTo>
                  <a:pt x="157261" y="214912"/>
                </a:lnTo>
                <a:lnTo>
                  <a:pt x="146336" y="223078"/>
                </a:lnTo>
                <a:lnTo>
                  <a:pt x="134290" y="231380"/>
                </a:lnTo>
                <a:lnTo>
                  <a:pt x="121497" y="239772"/>
                </a:lnTo>
                <a:lnTo>
                  <a:pt x="108206" y="248223"/>
                </a:lnTo>
                <a:lnTo>
                  <a:pt x="96488" y="254811"/>
                </a:lnTo>
                <a:lnTo>
                  <a:pt x="85818" y="260155"/>
                </a:lnTo>
                <a:lnTo>
                  <a:pt x="75848" y="264670"/>
                </a:lnTo>
                <a:lnTo>
                  <a:pt x="66343" y="268632"/>
                </a:lnTo>
                <a:lnTo>
                  <a:pt x="57149" y="272227"/>
                </a:lnTo>
                <a:lnTo>
                  <a:pt x="48162" y="275575"/>
                </a:lnTo>
                <a:lnTo>
                  <a:pt x="40266" y="276855"/>
                </a:lnTo>
                <a:lnTo>
                  <a:pt x="33096" y="276756"/>
                </a:lnTo>
                <a:lnTo>
                  <a:pt x="26412" y="275737"/>
                </a:lnTo>
                <a:lnTo>
                  <a:pt x="21004" y="275058"/>
                </a:lnTo>
                <a:lnTo>
                  <a:pt x="12454" y="274304"/>
                </a:lnTo>
                <a:lnTo>
                  <a:pt x="9793" y="273150"/>
                </a:lnTo>
                <a:lnTo>
                  <a:pt x="8019" y="271429"/>
                </a:lnTo>
                <a:lnTo>
                  <a:pt x="5096" y="266975"/>
                </a:lnTo>
                <a:lnTo>
                  <a:pt x="621" y="261822"/>
                </a:lnTo>
                <a:lnTo>
                  <a:pt x="0" y="260066"/>
                </a:lnTo>
                <a:lnTo>
                  <a:pt x="538" y="258896"/>
                </a:lnTo>
                <a:lnTo>
                  <a:pt x="4471" y="2565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29"/>
          <p:cNvSpPr/>
          <p:nvPr/>
        </p:nvSpPr>
        <p:spPr>
          <a:xfrm>
            <a:off x="5643562" y="3591877"/>
            <a:ext cx="24453" cy="25719"/>
          </a:xfrm>
          <a:custGeom>
            <a:avLst/>
            <a:gdLst/>
            <a:ahLst/>
            <a:cxnLst/>
            <a:rect l="0" t="0" r="0" b="0"/>
            <a:pathLst>
              <a:path w="24453" h="25719">
                <a:moveTo>
                  <a:pt x="17145" y="25718"/>
                </a:moveTo>
                <a:lnTo>
                  <a:pt x="12595" y="21167"/>
                </a:lnTo>
                <a:lnTo>
                  <a:pt x="12206" y="18874"/>
                </a:lnTo>
                <a:lnTo>
                  <a:pt x="12900" y="16393"/>
                </a:lnTo>
                <a:lnTo>
                  <a:pt x="16307" y="10117"/>
                </a:lnTo>
                <a:lnTo>
                  <a:pt x="17538" y="8650"/>
                </a:lnTo>
                <a:lnTo>
                  <a:pt x="19313" y="6719"/>
                </a:lnTo>
                <a:lnTo>
                  <a:pt x="24452" y="1327"/>
                </a:lnTo>
                <a:lnTo>
                  <a:pt x="23922" y="885"/>
                </a:lnTo>
                <a:lnTo>
                  <a:pt x="22615" y="590"/>
                </a:lnTo>
                <a:lnTo>
                  <a:pt x="20792" y="394"/>
                </a:lnTo>
                <a:lnTo>
                  <a:pt x="18624" y="1215"/>
                </a:lnTo>
                <a:lnTo>
                  <a:pt x="16226" y="2715"/>
                </a:lnTo>
                <a:lnTo>
                  <a:pt x="13675" y="4667"/>
                </a:lnTo>
                <a:lnTo>
                  <a:pt x="11022" y="5969"/>
                </a:lnTo>
                <a:lnTo>
                  <a:pt x="8300" y="683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30"/>
          <p:cNvSpPr/>
          <p:nvPr/>
        </p:nvSpPr>
        <p:spPr>
          <a:xfrm>
            <a:off x="5768382" y="3189532"/>
            <a:ext cx="329253" cy="419340"/>
          </a:xfrm>
          <a:custGeom>
            <a:avLst/>
            <a:gdLst/>
            <a:ahLst/>
            <a:cxnLst/>
            <a:rect l="0" t="0" r="0" b="0"/>
            <a:pathLst>
              <a:path w="329253" h="419340">
                <a:moveTo>
                  <a:pt x="140927" y="25155"/>
                </a:moveTo>
                <a:lnTo>
                  <a:pt x="146819" y="12420"/>
                </a:lnTo>
                <a:lnTo>
                  <a:pt x="149147" y="1335"/>
                </a:lnTo>
                <a:lnTo>
                  <a:pt x="148312" y="703"/>
                </a:lnTo>
                <a:lnTo>
                  <a:pt x="144844" y="0"/>
                </a:lnTo>
                <a:lnTo>
                  <a:pt x="137588" y="2227"/>
                </a:lnTo>
                <a:lnTo>
                  <a:pt x="132986" y="4155"/>
                </a:lnTo>
                <a:lnTo>
                  <a:pt x="127061" y="6393"/>
                </a:lnTo>
                <a:lnTo>
                  <a:pt x="112858" y="11419"/>
                </a:lnTo>
                <a:lnTo>
                  <a:pt x="106022" y="14092"/>
                </a:lnTo>
                <a:lnTo>
                  <a:pt x="99559" y="16827"/>
                </a:lnTo>
                <a:lnTo>
                  <a:pt x="93346" y="19603"/>
                </a:lnTo>
                <a:lnTo>
                  <a:pt x="85394" y="24311"/>
                </a:lnTo>
                <a:lnTo>
                  <a:pt x="76283" y="30308"/>
                </a:lnTo>
                <a:lnTo>
                  <a:pt x="66399" y="37163"/>
                </a:lnTo>
                <a:lnTo>
                  <a:pt x="57904" y="43638"/>
                </a:lnTo>
                <a:lnTo>
                  <a:pt x="50336" y="49859"/>
                </a:lnTo>
                <a:lnTo>
                  <a:pt x="37800" y="60900"/>
                </a:lnTo>
                <a:lnTo>
                  <a:pt x="29053" y="68982"/>
                </a:lnTo>
                <a:lnTo>
                  <a:pt x="21990" y="78289"/>
                </a:lnTo>
                <a:lnTo>
                  <a:pt x="15676" y="87822"/>
                </a:lnTo>
                <a:lnTo>
                  <a:pt x="9695" y="95235"/>
                </a:lnTo>
                <a:lnTo>
                  <a:pt x="6767" y="101402"/>
                </a:lnTo>
                <a:lnTo>
                  <a:pt x="3862" y="109324"/>
                </a:lnTo>
                <a:lnTo>
                  <a:pt x="973" y="118415"/>
                </a:lnTo>
                <a:lnTo>
                  <a:pt x="0" y="125429"/>
                </a:lnTo>
                <a:lnTo>
                  <a:pt x="303" y="131057"/>
                </a:lnTo>
                <a:lnTo>
                  <a:pt x="2228" y="140803"/>
                </a:lnTo>
                <a:lnTo>
                  <a:pt x="3083" y="151484"/>
                </a:lnTo>
                <a:lnTo>
                  <a:pt x="4264" y="156047"/>
                </a:lnTo>
                <a:lnTo>
                  <a:pt x="8116" y="163657"/>
                </a:lnTo>
                <a:lnTo>
                  <a:pt x="15543" y="172754"/>
                </a:lnTo>
                <a:lnTo>
                  <a:pt x="25193" y="182195"/>
                </a:lnTo>
                <a:lnTo>
                  <a:pt x="30434" y="186046"/>
                </a:lnTo>
                <a:lnTo>
                  <a:pt x="35833" y="189566"/>
                </a:lnTo>
                <a:lnTo>
                  <a:pt x="43241" y="193817"/>
                </a:lnTo>
                <a:lnTo>
                  <a:pt x="61634" y="203621"/>
                </a:lnTo>
                <a:lnTo>
                  <a:pt x="70920" y="207950"/>
                </a:lnTo>
                <a:lnTo>
                  <a:pt x="79969" y="211788"/>
                </a:lnTo>
                <a:lnTo>
                  <a:pt x="88858" y="215300"/>
                </a:lnTo>
                <a:lnTo>
                  <a:pt x="105262" y="219546"/>
                </a:lnTo>
                <a:lnTo>
                  <a:pt x="126676" y="224281"/>
                </a:lnTo>
                <a:lnTo>
                  <a:pt x="171741" y="233671"/>
                </a:lnTo>
                <a:lnTo>
                  <a:pt x="204470" y="241019"/>
                </a:lnTo>
                <a:lnTo>
                  <a:pt x="217579" y="244311"/>
                </a:lnTo>
                <a:lnTo>
                  <a:pt x="229176" y="247460"/>
                </a:lnTo>
                <a:lnTo>
                  <a:pt x="249682" y="253497"/>
                </a:lnTo>
                <a:lnTo>
                  <a:pt x="268320" y="259355"/>
                </a:lnTo>
                <a:lnTo>
                  <a:pt x="276338" y="263204"/>
                </a:lnTo>
                <a:lnTo>
                  <a:pt x="283589" y="267674"/>
                </a:lnTo>
                <a:lnTo>
                  <a:pt x="290328" y="272560"/>
                </a:lnTo>
                <a:lnTo>
                  <a:pt x="300355" y="280527"/>
                </a:lnTo>
                <a:lnTo>
                  <a:pt x="308940" y="288196"/>
                </a:lnTo>
                <a:lnTo>
                  <a:pt x="319104" y="297955"/>
                </a:lnTo>
                <a:lnTo>
                  <a:pt x="324892" y="306102"/>
                </a:lnTo>
                <a:lnTo>
                  <a:pt x="327465" y="312898"/>
                </a:lnTo>
                <a:lnTo>
                  <a:pt x="328913" y="323031"/>
                </a:lnTo>
                <a:lnTo>
                  <a:pt x="329252" y="332487"/>
                </a:lnTo>
                <a:lnTo>
                  <a:pt x="326862" y="343039"/>
                </a:lnTo>
                <a:lnTo>
                  <a:pt x="322625" y="353127"/>
                </a:lnTo>
                <a:lnTo>
                  <a:pt x="317567" y="360785"/>
                </a:lnTo>
                <a:lnTo>
                  <a:pt x="309604" y="367364"/>
                </a:lnTo>
                <a:lnTo>
                  <a:pt x="304814" y="370452"/>
                </a:lnTo>
                <a:lnTo>
                  <a:pt x="296951" y="378963"/>
                </a:lnTo>
                <a:lnTo>
                  <a:pt x="293520" y="383899"/>
                </a:lnTo>
                <a:lnTo>
                  <a:pt x="284629" y="391924"/>
                </a:lnTo>
                <a:lnTo>
                  <a:pt x="279591" y="395398"/>
                </a:lnTo>
                <a:lnTo>
                  <a:pt x="274328" y="398666"/>
                </a:lnTo>
                <a:lnTo>
                  <a:pt x="268913" y="401798"/>
                </a:lnTo>
                <a:lnTo>
                  <a:pt x="257818" y="407817"/>
                </a:lnTo>
                <a:lnTo>
                  <a:pt x="246536" y="413667"/>
                </a:lnTo>
                <a:lnTo>
                  <a:pt x="240861" y="415608"/>
                </a:lnTo>
                <a:lnTo>
                  <a:pt x="235172" y="416902"/>
                </a:lnTo>
                <a:lnTo>
                  <a:pt x="229475" y="417765"/>
                </a:lnTo>
                <a:lnTo>
                  <a:pt x="223772" y="418340"/>
                </a:lnTo>
                <a:lnTo>
                  <a:pt x="218064" y="418723"/>
                </a:lnTo>
                <a:lnTo>
                  <a:pt x="212355" y="418979"/>
                </a:lnTo>
                <a:lnTo>
                  <a:pt x="198391" y="419263"/>
                </a:lnTo>
                <a:lnTo>
                  <a:pt x="190666" y="419339"/>
                </a:lnTo>
                <a:lnTo>
                  <a:pt x="181707" y="418436"/>
                </a:lnTo>
                <a:lnTo>
                  <a:pt x="171924" y="416883"/>
                </a:lnTo>
                <a:lnTo>
                  <a:pt x="161592" y="414894"/>
                </a:lnTo>
                <a:lnTo>
                  <a:pt x="153751" y="413569"/>
                </a:lnTo>
                <a:lnTo>
                  <a:pt x="147572" y="412685"/>
                </a:lnTo>
                <a:lnTo>
                  <a:pt x="142500" y="412096"/>
                </a:lnTo>
                <a:lnTo>
                  <a:pt x="137213" y="410751"/>
                </a:lnTo>
                <a:lnTo>
                  <a:pt x="131784" y="408901"/>
                </a:lnTo>
                <a:lnTo>
                  <a:pt x="121623" y="404307"/>
                </a:lnTo>
                <a:lnTo>
                  <a:pt x="109596" y="396365"/>
                </a:lnTo>
                <a:lnTo>
                  <a:pt x="99697" y="390797"/>
                </a:lnTo>
                <a:lnTo>
                  <a:pt x="91488" y="385148"/>
                </a:lnTo>
                <a:lnTo>
                  <a:pt x="80920" y="3766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31"/>
          <p:cNvSpPr/>
          <p:nvPr/>
        </p:nvSpPr>
        <p:spPr>
          <a:xfrm>
            <a:off x="6243637" y="3574732"/>
            <a:ext cx="17146" cy="22085"/>
          </a:xfrm>
          <a:custGeom>
            <a:avLst/>
            <a:gdLst/>
            <a:ahLst/>
            <a:cxnLst/>
            <a:rect l="0" t="0" r="0" b="0"/>
            <a:pathLst>
              <a:path w="17146" h="22085">
                <a:moveTo>
                  <a:pt x="0" y="17145"/>
                </a:moveTo>
                <a:lnTo>
                  <a:pt x="0" y="22084"/>
                </a:lnTo>
                <a:lnTo>
                  <a:pt x="0" y="19975"/>
                </a:lnTo>
                <a:lnTo>
                  <a:pt x="953" y="19032"/>
                </a:lnTo>
                <a:lnTo>
                  <a:pt x="2540" y="18403"/>
                </a:lnTo>
                <a:lnTo>
                  <a:pt x="4551" y="17983"/>
                </a:lnTo>
                <a:lnTo>
                  <a:pt x="6844" y="16752"/>
                </a:lnTo>
                <a:lnTo>
                  <a:pt x="9325" y="14978"/>
                </a:lnTo>
                <a:lnTo>
                  <a:pt x="15601" y="9838"/>
                </a:lnTo>
                <a:lnTo>
                  <a:pt x="16115" y="8464"/>
                </a:lnTo>
                <a:lnTo>
                  <a:pt x="16459" y="6595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32"/>
          <p:cNvSpPr/>
          <p:nvPr/>
        </p:nvSpPr>
        <p:spPr>
          <a:xfrm>
            <a:off x="941390" y="4397692"/>
            <a:ext cx="277184" cy="599490"/>
          </a:xfrm>
          <a:custGeom>
            <a:avLst/>
            <a:gdLst/>
            <a:ahLst/>
            <a:cxnLst/>
            <a:rect l="0" t="0" r="0" b="0"/>
            <a:pathLst>
              <a:path w="277184" h="599490">
                <a:moveTo>
                  <a:pt x="30159" y="0"/>
                </a:moveTo>
                <a:lnTo>
                  <a:pt x="636" y="7381"/>
                </a:lnTo>
                <a:lnTo>
                  <a:pt x="0" y="9683"/>
                </a:lnTo>
                <a:lnTo>
                  <a:pt x="528" y="13123"/>
                </a:lnTo>
                <a:lnTo>
                  <a:pt x="2702" y="22025"/>
                </a:lnTo>
                <a:lnTo>
                  <a:pt x="3927" y="40604"/>
                </a:lnTo>
                <a:lnTo>
                  <a:pt x="4213" y="62496"/>
                </a:lnTo>
                <a:lnTo>
                  <a:pt x="6194" y="77860"/>
                </a:lnTo>
                <a:lnTo>
                  <a:pt x="9420" y="95721"/>
                </a:lnTo>
                <a:lnTo>
                  <a:pt x="13476" y="115249"/>
                </a:lnTo>
                <a:lnTo>
                  <a:pt x="16179" y="130173"/>
                </a:lnTo>
                <a:lnTo>
                  <a:pt x="17982" y="142027"/>
                </a:lnTo>
                <a:lnTo>
                  <a:pt x="19184" y="151834"/>
                </a:lnTo>
                <a:lnTo>
                  <a:pt x="23059" y="170352"/>
                </a:lnTo>
                <a:lnTo>
                  <a:pt x="27956" y="188107"/>
                </a:lnTo>
                <a:lnTo>
                  <a:pt x="33308" y="205523"/>
                </a:lnTo>
                <a:lnTo>
                  <a:pt x="38861" y="220249"/>
                </a:lnTo>
                <a:lnTo>
                  <a:pt x="44504" y="233143"/>
                </a:lnTo>
                <a:lnTo>
                  <a:pt x="53036" y="250161"/>
                </a:lnTo>
                <a:lnTo>
                  <a:pt x="58742" y="258185"/>
                </a:lnTo>
                <a:lnTo>
                  <a:pt x="66993" y="264927"/>
                </a:lnTo>
                <a:lnTo>
                  <a:pt x="92363" y="281566"/>
                </a:lnTo>
                <a:lnTo>
                  <a:pt x="98298" y="284865"/>
                </a:lnTo>
                <a:lnTo>
                  <a:pt x="103208" y="287066"/>
                </a:lnTo>
                <a:lnTo>
                  <a:pt x="107433" y="288532"/>
                </a:lnTo>
                <a:lnTo>
                  <a:pt x="112155" y="288558"/>
                </a:lnTo>
                <a:lnTo>
                  <a:pt x="117208" y="287622"/>
                </a:lnTo>
                <a:lnTo>
                  <a:pt x="122482" y="286046"/>
                </a:lnTo>
                <a:lnTo>
                  <a:pt x="127903" y="284995"/>
                </a:lnTo>
                <a:lnTo>
                  <a:pt x="133422" y="284294"/>
                </a:lnTo>
                <a:lnTo>
                  <a:pt x="139006" y="283827"/>
                </a:lnTo>
                <a:lnTo>
                  <a:pt x="143681" y="282563"/>
                </a:lnTo>
                <a:lnTo>
                  <a:pt x="151416" y="278618"/>
                </a:lnTo>
                <a:lnTo>
                  <a:pt x="155765" y="276233"/>
                </a:lnTo>
                <a:lnTo>
                  <a:pt x="165677" y="271043"/>
                </a:lnTo>
                <a:lnTo>
                  <a:pt x="173892" y="263021"/>
                </a:lnTo>
                <a:lnTo>
                  <a:pt x="180718" y="253106"/>
                </a:lnTo>
                <a:lnTo>
                  <a:pt x="190869" y="235861"/>
                </a:lnTo>
                <a:lnTo>
                  <a:pt x="200328" y="221032"/>
                </a:lnTo>
                <a:lnTo>
                  <a:pt x="208343" y="204916"/>
                </a:lnTo>
                <a:lnTo>
                  <a:pt x="215079" y="189182"/>
                </a:lnTo>
                <a:lnTo>
                  <a:pt x="221249" y="175838"/>
                </a:lnTo>
                <a:lnTo>
                  <a:pt x="227165" y="161018"/>
                </a:lnTo>
                <a:lnTo>
                  <a:pt x="232018" y="144907"/>
                </a:lnTo>
                <a:lnTo>
                  <a:pt x="237673" y="106199"/>
                </a:lnTo>
                <a:lnTo>
                  <a:pt x="239939" y="93660"/>
                </a:lnTo>
                <a:lnTo>
                  <a:pt x="240498" y="82443"/>
                </a:lnTo>
                <a:lnTo>
                  <a:pt x="239917" y="72107"/>
                </a:lnTo>
                <a:lnTo>
                  <a:pt x="237685" y="53955"/>
                </a:lnTo>
                <a:lnTo>
                  <a:pt x="236693" y="39537"/>
                </a:lnTo>
                <a:lnTo>
                  <a:pt x="236135" y="25261"/>
                </a:lnTo>
                <a:lnTo>
                  <a:pt x="235104" y="21604"/>
                </a:lnTo>
                <a:lnTo>
                  <a:pt x="231418" y="14999"/>
                </a:lnTo>
                <a:lnTo>
                  <a:pt x="231007" y="14762"/>
                </a:lnTo>
                <a:lnTo>
                  <a:pt x="234027" y="22577"/>
                </a:lnTo>
                <a:lnTo>
                  <a:pt x="235067" y="28449"/>
                </a:lnTo>
                <a:lnTo>
                  <a:pt x="236297" y="31349"/>
                </a:lnTo>
                <a:lnTo>
                  <a:pt x="240204" y="37110"/>
                </a:lnTo>
                <a:lnTo>
                  <a:pt x="242575" y="45386"/>
                </a:lnTo>
                <a:lnTo>
                  <a:pt x="246450" y="63296"/>
                </a:lnTo>
                <a:lnTo>
                  <a:pt x="250114" y="77661"/>
                </a:lnTo>
                <a:lnTo>
                  <a:pt x="251742" y="90396"/>
                </a:lnTo>
                <a:lnTo>
                  <a:pt x="255006" y="104946"/>
                </a:lnTo>
                <a:lnTo>
                  <a:pt x="258678" y="121890"/>
                </a:lnTo>
                <a:lnTo>
                  <a:pt x="259658" y="131743"/>
                </a:lnTo>
                <a:lnTo>
                  <a:pt x="260311" y="142121"/>
                </a:lnTo>
                <a:lnTo>
                  <a:pt x="261699" y="155707"/>
                </a:lnTo>
                <a:lnTo>
                  <a:pt x="265781" y="188584"/>
                </a:lnTo>
                <a:lnTo>
                  <a:pt x="273434" y="244577"/>
                </a:lnTo>
                <a:lnTo>
                  <a:pt x="275210" y="261159"/>
                </a:lnTo>
                <a:lnTo>
                  <a:pt x="276394" y="276024"/>
                </a:lnTo>
                <a:lnTo>
                  <a:pt x="277183" y="289743"/>
                </a:lnTo>
                <a:lnTo>
                  <a:pt x="276757" y="302700"/>
                </a:lnTo>
                <a:lnTo>
                  <a:pt x="275520" y="315147"/>
                </a:lnTo>
                <a:lnTo>
                  <a:pt x="266692" y="376153"/>
                </a:lnTo>
                <a:lnTo>
                  <a:pt x="264048" y="391739"/>
                </a:lnTo>
                <a:lnTo>
                  <a:pt x="261332" y="405939"/>
                </a:lnTo>
                <a:lnTo>
                  <a:pt x="258570" y="419216"/>
                </a:lnTo>
                <a:lnTo>
                  <a:pt x="254823" y="434735"/>
                </a:lnTo>
                <a:lnTo>
                  <a:pt x="245580" y="469758"/>
                </a:lnTo>
                <a:lnTo>
                  <a:pt x="237591" y="489384"/>
                </a:lnTo>
                <a:lnTo>
                  <a:pt x="227502" y="510089"/>
                </a:lnTo>
                <a:lnTo>
                  <a:pt x="216013" y="531512"/>
                </a:lnTo>
                <a:lnTo>
                  <a:pt x="206450" y="546746"/>
                </a:lnTo>
                <a:lnTo>
                  <a:pt x="198169" y="557855"/>
                </a:lnTo>
                <a:lnTo>
                  <a:pt x="190743" y="566213"/>
                </a:lnTo>
                <a:lnTo>
                  <a:pt x="183888" y="572738"/>
                </a:lnTo>
                <a:lnTo>
                  <a:pt x="177413" y="578041"/>
                </a:lnTo>
                <a:lnTo>
                  <a:pt x="171191" y="582528"/>
                </a:lnTo>
                <a:lnTo>
                  <a:pt x="166090" y="586472"/>
                </a:lnTo>
                <a:lnTo>
                  <a:pt x="157883" y="593394"/>
                </a:lnTo>
                <a:lnTo>
                  <a:pt x="152456" y="595621"/>
                </a:lnTo>
                <a:lnTo>
                  <a:pt x="145981" y="597106"/>
                </a:lnTo>
                <a:lnTo>
                  <a:pt x="138806" y="598096"/>
                </a:lnTo>
                <a:lnTo>
                  <a:pt x="133070" y="598756"/>
                </a:lnTo>
                <a:lnTo>
                  <a:pt x="128294" y="599196"/>
                </a:lnTo>
                <a:lnTo>
                  <a:pt x="124158" y="599489"/>
                </a:lnTo>
                <a:lnTo>
                  <a:pt x="120447" y="598732"/>
                </a:lnTo>
                <a:lnTo>
                  <a:pt x="110675" y="594068"/>
                </a:lnTo>
                <a:lnTo>
                  <a:pt x="104679" y="592643"/>
                </a:lnTo>
                <a:lnTo>
                  <a:pt x="98839" y="589469"/>
                </a:lnTo>
                <a:lnTo>
                  <a:pt x="95948" y="587290"/>
                </a:lnTo>
                <a:lnTo>
                  <a:pt x="92116" y="585837"/>
                </a:lnTo>
                <a:lnTo>
                  <a:pt x="87656" y="584868"/>
                </a:lnTo>
                <a:lnTo>
                  <a:pt x="82778" y="584222"/>
                </a:lnTo>
                <a:lnTo>
                  <a:pt x="79526" y="581886"/>
                </a:lnTo>
                <a:lnTo>
                  <a:pt x="77358" y="578424"/>
                </a:lnTo>
                <a:lnTo>
                  <a:pt x="74307" y="566990"/>
                </a:lnTo>
                <a:lnTo>
                  <a:pt x="73878" y="563731"/>
                </a:lnTo>
                <a:lnTo>
                  <a:pt x="72640" y="560606"/>
                </a:lnTo>
                <a:lnTo>
                  <a:pt x="67300" y="551657"/>
                </a:lnTo>
                <a:lnTo>
                  <a:pt x="64449" y="5400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33"/>
          <p:cNvSpPr/>
          <p:nvPr/>
        </p:nvSpPr>
        <p:spPr>
          <a:xfrm>
            <a:off x="1417319" y="4512789"/>
            <a:ext cx="274321" cy="13491"/>
          </a:xfrm>
          <a:custGeom>
            <a:avLst/>
            <a:gdLst/>
            <a:ahLst/>
            <a:cxnLst/>
            <a:rect l="0" t="0" r="0" b="0"/>
            <a:pathLst>
              <a:path w="274321" h="13491">
                <a:moveTo>
                  <a:pt x="0" y="13490"/>
                </a:moveTo>
                <a:lnTo>
                  <a:pt x="13653" y="13490"/>
                </a:lnTo>
                <a:lnTo>
                  <a:pt x="19580" y="12538"/>
                </a:lnTo>
                <a:lnTo>
                  <a:pt x="25436" y="10951"/>
                </a:lnTo>
                <a:lnTo>
                  <a:pt x="31245" y="8940"/>
                </a:lnTo>
                <a:lnTo>
                  <a:pt x="37022" y="7599"/>
                </a:lnTo>
                <a:lnTo>
                  <a:pt x="42779" y="6706"/>
                </a:lnTo>
                <a:lnTo>
                  <a:pt x="48522" y="6109"/>
                </a:lnTo>
                <a:lnTo>
                  <a:pt x="54256" y="5712"/>
                </a:lnTo>
                <a:lnTo>
                  <a:pt x="59983" y="5448"/>
                </a:lnTo>
                <a:lnTo>
                  <a:pt x="72379" y="5154"/>
                </a:lnTo>
                <a:lnTo>
                  <a:pt x="87414" y="5023"/>
                </a:lnTo>
                <a:lnTo>
                  <a:pt x="97328" y="4036"/>
                </a:lnTo>
                <a:lnTo>
                  <a:pt x="108701" y="2425"/>
                </a:lnTo>
                <a:lnTo>
                  <a:pt x="121045" y="399"/>
                </a:lnTo>
                <a:lnTo>
                  <a:pt x="134989" y="0"/>
                </a:lnTo>
                <a:lnTo>
                  <a:pt x="150001" y="687"/>
                </a:lnTo>
                <a:lnTo>
                  <a:pt x="178109" y="3038"/>
                </a:lnTo>
                <a:lnTo>
                  <a:pt x="196953" y="4082"/>
                </a:lnTo>
                <a:lnTo>
                  <a:pt x="214217" y="4547"/>
                </a:lnTo>
                <a:lnTo>
                  <a:pt x="274320" y="134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34"/>
          <p:cNvSpPr/>
          <p:nvPr/>
        </p:nvSpPr>
        <p:spPr>
          <a:xfrm>
            <a:off x="1700212" y="45262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35"/>
          <p:cNvSpPr/>
          <p:nvPr/>
        </p:nvSpPr>
        <p:spPr>
          <a:xfrm>
            <a:off x="1803082" y="4262194"/>
            <a:ext cx="302949" cy="461254"/>
          </a:xfrm>
          <a:custGeom>
            <a:avLst/>
            <a:gdLst/>
            <a:ahLst/>
            <a:cxnLst/>
            <a:rect l="0" t="0" r="0" b="0"/>
            <a:pathLst>
              <a:path w="302949" h="461254">
                <a:moveTo>
                  <a:pt x="0" y="66918"/>
                </a:moveTo>
                <a:lnTo>
                  <a:pt x="13652" y="57816"/>
                </a:lnTo>
                <a:lnTo>
                  <a:pt x="22895" y="53348"/>
                </a:lnTo>
                <a:lnTo>
                  <a:pt x="31131" y="50409"/>
                </a:lnTo>
                <a:lnTo>
                  <a:pt x="35994" y="48292"/>
                </a:lnTo>
                <a:lnTo>
                  <a:pt x="41141" y="45929"/>
                </a:lnTo>
                <a:lnTo>
                  <a:pt x="49335" y="43400"/>
                </a:lnTo>
                <a:lnTo>
                  <a:pt x="59560" y="40762"/>
                </a:lnTo>
                <a:lnTo>
                  <a:pt x="71139" y="38051"/>
                </a:lnTo>
                <a:lnTo>
                  <a:pt x="80763" y="35291"/>
                </a:lnTo>
                <a:lnTo>
                  <a:pt x="89085" y="32498"/>
                </a:lnTo>
                <a:lnTo>
                  <a:pt x="96537" y="29684"/>
                </a:lnTo>
                <a:lnTo>
                  <a:pt x="104363" y="27808"/>
                </a:lnTo>
                <a:lnTo>
                  <a:pt x="112438" y="26557"/>
                </a:lnTo>
                <a:lnTo>
                  <a:pt x="120679" y="25723"/>
                </a:lnTo>
                <a:lnTo>
                  <a:pt x="128077" y="24215"/>
                </a:lnTo>
                <a:lnTo>
                  <a:pt x="134915" y="22257"/>
                </a:lnTo>
                <a:lnTo>
                  <a:pt x="164127" y="12270"/>
                </a:lnTo>
                <a:lnTo>
                  <a:pt x="174188" y="9531"/>
                </a:lnTo>
                <a:lnTo>
                  <a:pt x="185658" y="6753"/>
                </a:lnTo>
                <a:lnTo>
                  <a:pt x="198067" y="3948"/>
                </a:lnTo>
                <a:lnTo>
                  <a:pt x="208245" y="2078"/>
                </a:lnTo>
                <a:lnTo>
                  <a:pt x="216935" y="831"/>
                </a:lnTo>
                <a:lnTo>
                  <a:pt x="224633" y="0"/>
                </a:lnTo>
                <a:lnTo>
                  <a:pt x="231670" y="399"/>
                </a:lnTo>
                <a:lnTo>
                  <a:pt x="238267" y="1617"/>
                </a:lnTo>
                <a:lnTo>
                  <a:pt x="244570" y="3382"/>
                </a:lnTo>
                <a:lnTo>
                  <a:pt x="250676" y="4558"/>
                </a:lnTo>
                <a:lnTo>
                  <a:pt x="256653" y="5342"/>
                </a:lnTo>
                <a:lnTo>
                  <a:pt x="262542" y="5865"/>
                </a:lnTo>
                <a:lnTo>
                  <a:pt x="267420" y="7166"/>
                </a:lnTo>
                <a:lnTo>
                  <a:pt x="275381" y="11152"/>
                </a:lnTo>
                <a:lnTo>
                  <a:pt x="284634" y="18638"/>
                </a:lnTo>
                <a:lnTo>
                  <a:pt x="289768" y="23301"/>
                </a:lnTo>
                <a:lnTo>
                  <a:pt x="298014" y="33563"/>
                </a:lnTo>
                <a:lnTo>
                  <a:pt x="301546" y="38966"/>
                </a:lnTo>
                <a:lnTo>
                  <a:pt x="302948" y="44474"/>
                </a:lnTo>
                <a:lnTo>
                  <a:pt x="302930" y="50050"/>
                </a:lnTo>
                <a:lnTo>
                  <a:pt x="301323" y="61326"/>
                </a:lnTo>
                <a:lnTo>
                  <a:pt x="300609" y="72688"/>
                </a:lnTo>
                <a:lnTo>
                  <a:pt x="297751" y="86628"/>
                </a:lnTo>
                <a:lnTo>
                  <a:pt x="290788" y="113081"/>
                </a:lnTo>
                <a:lnTo>
                  <a:pt x="288156" y="123411"/>
                </a:lnTo>
                <a:lnTo>
                  <a:pt x="286401" y="133155"/>
                </a:lnTo>
                <a:lnTo>
                  <a:pt x="285232" y="142508"/>
                </a:lnTo>
                <a:lnTo>
                  <a:pt x="284452" y="151602"/>
                </a:lnTo>
                <a:lnTo>
                  <a:pt x="282027" y="161473"/>
                </a:lnTo>
                <a:lnTo>
                  <a:pt x="278506" y="171865"/>
                </a:lnTo>
                <a:lnTo>
                  <a:pt x="274253" y="182603"/>
                </a:lnTo>
                <a:lnTo>
                  <a:pt x="269513" y="193571"/>
                </a:lnTo>
                <a:lnTo>
                  <a:pt x="259166" y="215918"/>
                </a:lnTo>
                <a:lnTo>
                  <a:pt x="254692" y="226259"/>
                </a:lnTo>
                <a:lnTo>
                  <a:pt x="250757" y="236010"/>
                </a:lnTo>
                <a:lnTo>
                  <a:pt x="233049" y="283707"/>
                </a:lnTo>
                <a:lnTo>
                  <a:pt x="206583" y="357285"/>
                </a:lnTo>
                <a:lnTo>
                  <a:pt x="202492" y="370986"/>
                </a:lnTo>
                <a:lnTo>
                  <a:pt x="198812" y="384883"/>
                </a:lnTo>
                <a:lnTo>
                  <a:pt x="195407" y="398909"/>
                </a:lnTo>
                <a:lnTo>
                  <a:pt x="192184" y="409213"/>
                </a:lnTo>
                <a:lnTo>
                  <a:pt x="184049" y="428265"/>
                </a:lnTo>
                <a:lnTo>
                  <a:pt x="181216" y="439943"/>
                </a:lnTo>
                <a:lnTo>
                  <a:pt x="180818" y="443237"/>
                </a:lnTo>
                <a:lnTo>
                  <a:pt x="180022" y="4612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36"/>
          <p:cNvSpPr/>
          <p:nvPr/>
        </p:nvSpPr>
        <p:spPr>
          <a:xfrm>
            <a:off x="2257425" y="4406265"/>
            <a:ext cx="291465" cy="42863"/>
          </a:xfrm>
          <a:custGeom>
            <a:avLst/>
            <a:gdLst/>
            <a:ahLst/>
            <a:cxnLst/>
            <a:rect l="0" t="0" r="0" b="0"/>
            <a:pathLst>
              <a:path w="291465" h="42863">
                <a:moveTo>
                  <a:pt x="0" y="42862"/>
                </a:moveTo>
                <a:lnTo>
                  <a:pt x="13652" y="38312"/>
                </a:lnTo>
                <a:lnTo>
                  <a:pt x="18626" y="36018"/>
                </a:lnTo>
                <a:lnTo>
                  <a:pt x="22895" y="33537"/>
                </a:lnTo>
                <a:lnTo>
                  <a:pt x="26693" y="30930"/>
                </a:lnTo>
                <a:lnTo>
                  <a:pt x="35893" y="28240"/>
                </a:lnTo>
                <a:lnTo>
                  <a:pt x="48693" y="25494"/>
                </a:lnTo>
                <a:lnTo>
                  <a:pt x="63894" y="22711"/>
                </a:lnTo>
                <a:lnTo>
                  <a:pt x="75934" y="19903"/>
                </a:lnTo>
                <a:lnTo>
                  <a:pt x="85865" y="17079"/>
                </a:lnTo>
                <a:lnTo>
                  <a:pt x="94390" y="14243"/>
                </a:lnTo>
                <a:lnTo>
                  <a:pt x="102932" y="12353"/>
                </a:lnTo>
                <a:lnTo>
                  <a:pt x="111484" y="11092"/>
                </a:lnTo>
                <a:lnTo>
                  <a:pt x="120042" y="10252"/>
                </a:lnTo>
                <a:lnTo>
                  <a:pt x="128606" y="9692"/>
                </a:lnTo>
                <a:lnTo>
                  <a:pt x="137172" y="9319"/>
                </a:lnTo>
                <a:lnTo>
                  <a:pt x="145740" y="9070"/>
                </a:lnTo>
                <a:lnTo>
                  <a:pt x="158120" y="7951"/>
                </a:lnTo>
                <a:lnTo>
                  <a:pt x="173040" y="6254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37"/>
          <p:cNvSpPr/>
          <p:nvPr/>
        </p:nvSpPr>
        <p:spPr>
          <a:xfrm>
            <a:off x="2214562" y="4551997"/>
            <a:ext cx="274321" cy="25614"/>
          </a:xfrm>
          <a:custGeom>
            <a:avLst/>
            <a:gdLst/>
            <a:ahLst/>
            <a:cxnLst/>
            <a:rect l="0" t="0" r="0" b="0"/>
            <a:pathLst>
              <a:path w="274321" h="25614">
                <a:moveTo>
                  <a:pt x="0" y="17145"/>
                </a:moveTo>
                <a:lnTo>
                  <a:pt x="9102" y="21696"/>
                </a:lnTo>
                <a:lnTo>
                  <a:pt x="12735" y="23036"/>
                </a:lnTo>
                <a:lnTo>
                  <a:pt x="16110" y="23930"/>
                </a:lnTo>
                <a:lnTo>
                  <a:pt x="19313" y="24526"/>
                </a:lnTo>
                <a:lnTo>
                  <a:pt x="23352" y="24924"/>
                </a:lnTo>
                <a:lnTo>
                  <a:pt x="27951" y="25188"/>
                </a:lnTo>
                <a:lnTo>
                  <a:pt x="32921" y="25365"/>
                </a:lnTo>
                <a:lnTo>
                  <a:pt x="62671" y="25613"/>
                </a:lnTo>
                <a:lnTo>
                  <a:pt x="75118" y="24695"/>
                </a:lnTo>
                <a:lnTo>
                  <a:pt x="88179" y="23131"/>
                </a:lnTo>
                <a:lnTo>
                  <a:pt x="118248" y="18853"/>
                </a:lnTo>
                <a:lnTo>
                  <a:pt x="157012" y="13777"/>
                </a:lnTo>
                <a:lnTo>
                  <a:pt x="172302" y="12042"/>
                </a:lnTo>
                <a:lnTo>
                  <a:pt x="184401" y="10886"/>
                </a:lnTo>
                <a:lnTo>
                  <a:pt x="194371" y="10114"/>
                </a:lnTo>
                <a:lnTo>
                  <a:pt x="202923" y="9601"/>
                </a:lnTo>
                <a:lnTo>
                  <a:pt x="217506" y="9030"/>
                </a:lnTo>
                <a:lnTo>
                  <a:pt x="226919" y="7925"/>
                </a:lnTo>
                <a:lnTo>
                  <a:pt x="237957" y="623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38"/>
          <p:cNvSpPr/>
          <p:nvPr/>
        </p:nvSpPr>
        <p:spPr>
          <a:xfrm>
            <a:off x="2643187" y="4449127"/>
            <a:ext cx="290605" cy="25719"/>
          </a:xfrm>
          <a:custGeom>
            <a:avLst/>
            <a:gdLst/>
            <a:ahLst/>
            <a:cxnLst/>
            <a:rect l="0" t="0" r="0" b="0"/>
            <a:pathLst>
              <a:path w="290605" h="25719">
                <a:moveTo>
                  <a:pt x="0" y="25718"/>
                </a:moveTo>
                <a:lnTo>
                  <a:pt x="50513" y="25718"/>
                </a:lnTo>
                <a:lnTo>
                  <a:pt x="58441" y="24765"/>
                </a:lnTo>
                <a:lnTo>
                  <a:pt x="68488" y="23178"/>
                </a:lnTo>
                <a:lnTo>
                  <a:pt x="79949" y="21167"/>
                </a:lnTo>
                <a:lnTo>
                  <a:pt x="89494" y="19826"/>
                </a:lnTo>
                <a:lnTo>
                  <a:pt x="97763" y="18932"/>
                </a:lnTo>
                <a:lnTo>
                  <a:pt x="105180" y="18337"/>
                </a:lnTo>
                <a:lnTo>
                  <a:pt x="112030" y="17939"/>
                </a:lnTo>
                <a:lnTo>
                  <a:pt x="124721" y="17498"/>
                </a:lnTo>
                <a:lnTo>
                  <a:pt x="135535" y="15476"/>
                </a:lnTo>
                <a:lnTo>
                  <a:pt x="149412" y="12222"/>
                </a:lnTo>
                <a:lnTo>
                  <a:pt x="165330" y="8148"/>
                </a:lnTo>
                <a:lnTo>
                  <a:pt x="177848" y="5432"/>
                </a:lnTo>
                <a:lnTo>
                  <a:pt x="188098" y="3621"/>
                </a:lnTo>
                <a:lnTo>
                  <a:pt x="196836" y="2414"/>
                </a:lnTo>
                <a:lnTo>
                  <a:pt x="207424" y="1609"/>
                </a:lnTo>
                <a:lnTo>
                  <a:pt x="219245" y="1073"/>
                </a:lnTo>
                <a:lnTo>
                  <a:pt x="253557" y="318"/>
                </a:lnTo>
                <a:lnTo>
                  <a:pt x="290603" y="6"/>
                </a:lnTo>
                <a:lnTo>
                  <a:pt x="286356" y="1"/>
                </a:lnTo>
                <a:lnTo>
                  <a:pt x="290604" y="1"/>
                </a:lnTo>
                <a:lnTo>
                  <a:pt x="284008" y="0"/>
                </a:lnTo>
                <a:lnTo>
                  <a:pt x="288052" y="0"/>
                </a:lnTo>
                <a:lnTo>
                  <a:pt x="285797" y="0"/>
                </a:lnTo>
                <a:lnTo>
                  <a:pt x="288410" y="0"/>
                </a:lnTo>
                <a:lnTo>
                  <a:pt x="283807" y="0"/>
                </a:lnTo>
                <a:lnTo>
                  <a:pt x="290354" y="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39"/>
          <p:cNvSpPr/>
          <p:nvPr/>
        </p:nvSpPr>
        <p:spPr>
          <a:xfrm>
            <a:off x="2917625" y="4294940"/>
            <a:ext cx="308493" cy="454226"/>
          </a:xfrm>
          <a:custGeom>
            <a:avLst/>
            <a:gdLst/>
            <a:ahLst/>
            <a:cxnLst/>
            <a:rect l="0" t="0" r="0" b="0"/>
            <a:pathLst>
              <a:path w="308493" h="454226">
                <a:moveTo>
                  <a:pt x="25600" y="51317"/>
                </a:moveTo>
                <a:lnTo>
                  <a:pt x="53970" y="22946"/>
                </a:lnTo>
                <a:lnTo>
                  <a:pt x="62339" y="17118"/>
                </a:lnTo>
                <a:lnTo>
                  <a:pt x="67237" y="14230"/>
                </a:lnTo>
                <a:lnTo>
                  <a:pt x="72408" y="12305"/>
                </a:lnTo>
                <a:lnTo>
                  <a:pt x="77760" y="11021"/>
                </a:lnTo>
                <a:lnTo>
                  <a:pt x="83233" y="10166"/>
                </a:lnTo>
                <a:lnTo>
                  <a:pt x="88787" y="8643"/>
                </a:lnTo>
                <a:lnTo>
                  <a:pt x="94395" y="6675"/>
                </a:lnTo>
                <a:lnTo>
                  <a:pt x="100038" y="4411"/>
                </a:lnTo>
                <a:lnTo>
                  <a:pt x="108848" y="1895"/>
                </a:lnTo>
                <a:lnTo>
                  <a:pt x="116892" y="777"/>
                </a:lnTo>
                <a:lnTo>
                  <a:pt x="121703" y="479"/>
                </a:lnTo>
                <a:lnTo>
                  <a:pt x="132130" y="147"/>
                </a:lnTo>
                <a:lnTo>
                  <a:pt x="143114" y="0"/>
                </a:lnTo>
                <a:lnTo>
                  <a:pt x="148710" y="913"/>
                </a:lnTo>
                <a:lnTo>
                  <a:pt x="154346" y="2474"/>
                </a:lnTo>
                <a:lnTo>
                  <a:pt x="160008" y="4468"/>
                </a:lnTo>
                <a:lnTo>
                  <a:pt x="168839" y="9223"/>
                </a:lnTo>
                <a:lnTo>
                  <a:pt x="176891" y="14511"/>
                </a:lnTo>
                <a:lnTo>
                  <a:pt x="181706" y="17255"/>
                </a:lnTo>
                <a:lnTo>
                  <a:pt x="191183" y="22844"/>
                </a:lnTo>
                <a:lnTo>
                  <a:pt x="198569" y="28502"/>
                </a:lnTo>
                <a:lnTo>
                  <a:pt x="207567" y="34192"/>
                </a:lnTo>
                <a:lnTo>
                  <a:pt x="212634" y="37043"/>
                </a:lnTo>
                <a:lnTo>
                  <a:pt x="220803" y="45291"/>
                </a:lnTo>
                <a:lnTo>
                  <a:pt x="224315" y="50157"/>
                </a:lnTo>
                <a:lnTo>
                  <a:pt x="228218" y="60644"/>
                </a:lnTo>
                <a:lnTo>
                  <a:pt x="230905" y="73560"/>
                </a:lnTo>
                <a:lnTo>
                  <a:pt x="235274" y="92000"/>
                </a:lnTo>
                <a:lnTo>
                  <a:pt x="236820" y="101299"/>
                </a:lnTo>
                <a:lnTo>
                  <a:pt x="237851" y="110356"/>
                </a:lnTo>
                <a:lnTo>
                  <a:pt x="238538" y="119251"/>
                </a:lnTo>
                <a:lnTo>
                  <a:pt x="238996" y="127087"/>
                </a:lnTo>
                <a:lnTo>
                  <a:pt x="239505" y="140872"/>
                </a:lnTo>
                <a:lnTo>
                  <a:pt x="238688" y="151026"/>
                </a:lnTo>
                <a:lnTo>
                  <a:pt x="237191" y="163509"/>
                </a:lnTo>
                <a:lnTo>
                  <a:pt x="235241" y="177547"/>
                </a:lnTo>
                <a:lnTo>
                  <a:pt x="232988" y="188810"/>
                </a:lnTo>
                <a:lnTo>
                  <a:pt x="230534" y="198224"/>
                </a:lnTo>
                <a:lnTo>
                  <a:pt x="227945" y="206405"/>
                </a:lnTo>
                <a:lnTo>
                  <a:pt x="222528" y="220575"/>
                </a:lnTo>
                <a:lnTo>
                  <a:pt x="215993" y="236081"/>
                </a:lnTo>
                <a:lnTo>
                  <a:pt x="206739" y="258847"/>
                </a:lnTo>
                <a:lnTo>
                  <a:pt x="197794" y="277300"/>
                </a:lnTo>
                <a:lnTo>
                  <a:pt x="172616" y="325745"/>
                </a:lnTo>
                <a:lnTo>
                  <a:pt x="159805" y="346663"/>
                </a:lnTo>
                <a:lnTo>
                  <a:pt x="147455" y="364420"/>
                </a:lnTo>
                <a:lnTo>
                  <a:pt x="135411" y="380068"/>
                </a:lnTo>
                <a:lnTo>
                  <a:pt x="124525" y="393356"/>
                </a:lnTo>
                <a:lnTo>
                  <a:pt x="114410" y="405073"/>
                </a:lnTo>
                <a:lnTo>
                  <a:pt x="91601" y="430137"/>
                </a:lnTo>
                <a:lnTo>
                  <a:pt x="82556" y="438756"/>
                </a:lnTo>
                <a:lnTo>
                  <a:pt x="75361" y="442587"/>
                </a:lnTo>
                <a:lnTo>
                  <a:pt x="66448" y="446830"/>
                </a:lnTo>
                <a:lnTo>
                  <a:pt x="57089" y="450938"/>
                </a:lnTo>
                <a:lnTo>
                  <a:pt x="49755" y="452764"/>
                </a:lnTo>
                <a:lnTo>
                  <a:pt x="40780" y="453575"/>
                </a:lnTo>
                <a:lnTo>
                  <a:pt x="31394" y="453936"/>
                </a:lnTo>
                <a:lnTo>
                  <a:pt x="24047" y="454096"/>
                </a:lnTo>
                <a:lnTo>
                  <a:pt x="20755" y="453186"/>
                </a:lnTo>
                <a:lnTo>
                  <a:pt x="14556" y="449636"/>
                </a:lnTo>
                <a:lnTo>
                  <a:pt x="12522" y="447355"/>
                </a:lnTo>
                <a:lnTo>
                  <a:pt x="11166" y="444883"/>
                </a:lnTo>
                <a:lnTo>
                  <a:pt x="10262" y="442282"/>
                </a:lnTo>
                <a:lnTo>
                  <a:pt x="6718" y="436852"/>
                </a:lnTo>
                <a:lnTo>
                  <a:pt x="4440" y="434070"/>
                </a:lnTo>
                <a:lnTo>
                  <a:pt x="2920" y="431263"/>
                </a:lnTo>
                <a:lnTo>
                  <a:pt x="1232" y="425605"/>
                </a:lnTo>
                <a:lnTo>
                  <a:pt x="149" y="414210"/>
                </a:lnTo>
                <a:lnTo>
                  <a:pt x="0" y="408501"/>
                </a:lnTo>
                <a:lnTo>
                  <a:pt x="2475" y="400248"/>
                </a:lnTo>
                <a:lnTo>
                  <a:pt x="7702" y="389277"/>
                </a:lnTo>
                <a:lnTo>
                  <a:pt x="11763" y="382352"/>
                </a:lnTo>
                <a:lnTo>
                  <a:pt x="16375" y="374877"/>
                </a:lnTo>
                <a:lnTo>
                  <a:pt x="22307" y="367988"/>
                </a:lnTo>
                <a:lnTo>
                  <a:pt x="29120" y="361492"/>
                </a:lnTo>
                <a:lnTo>
                  <a:pt x="36519" y="355255"/>
                </a:lnTo>
                <a:lnTo>
                  <a:pt x="43357" y="350145"/>
                </a:lnTo>
                <a:lnTo>
                  <a:pt x="49820" y="345786"/>
                </a:lnTo>
                <a:lnTo>
                  <a:pt x="56034" y="341927"/>
                </a:lnTo>
                <a:lnTo>
                  <a:pt x="64939" y="338402"/>
                </a:lnTo>
                <a:lnTo>
                  <a:pt x="75638" y="335100"/>
                </a:lnTo>
                <a:lnTo>
                  <a:pt x="87534" y="331946"/>
                </a:lnTo>
                <a:lnTo>
                  <a:pt x="97369" y="328890"/>
                </a:lnTo>
                <a:lnTo>
                  <a:pt x="105831" y="325901"/>
                </a:lnTo>
                <a:lnTo>
                  <a:pt x="113377" y="322956"/>
                </a:lnTo>
                <a:lnTo>
                  <a:pt x="120313" y="321944"/>
                </a:lnTo>
                <a:lnTo>
                  <a:pt x="126842" y="322223"/>
                </a:lnTo>
                <a:lnTo>
                  <a:pt x="133099" y="323361"/>
                </a:lnTo>
                <a:lnTo>
                  <a:pt x="140128" y="324120"/>
                </a:lnTo>
                <a:lnTo>
                  <a:pt x="147672" y="324626"/>
                </a:lnTo>
                <a:lnTo>
                  <a:pt x="155559" y="324963"/>
                </a:lnTo>
                <a:lnTo>
                  <a:pt x="162722" y="326140"/>
                </a:lnTo>
                <a:lnTo>
                  <a:pt x="169402" y="327878"/>
                </a:lnTo>
                <a:lnTo>
                  <a:pt x="175760" y="329988"/>
                </a:lnTo>
                <a:lnTo>
                  <a:pt x="181904" y="332348"/>
                </a:lnTo>
                <a:lnTo>
                  <a:pt x="187905" y="334873"/>
                </a:lnTo>
                <a:lnTo>
                  <a:pt x="193811" y="337510"/>
                </a:lnTo>
                <a:lnTo>
                  <a:pt x="199653" y="341172"/>
                </a:lnTo>
                <a:lnTo>
                  <a:pt x="205452" y="345518"/>
                </a:lnTo>
                <a:lnTo>
                  <a:pt x="211224" y="350322"/>
                </a:lnTo>
                <a:lnTo>
                  <a:pt x="216977" y="354476"/>
                </a:lnTo>
                <a:lnTo>
                  <a:pt x="222717" y="358198"/>
                </a:lnTo>
                <a:lnTo>
                  <a:pt x="228448" y="361632"/>
                </a:lnTo>
                <a:lnTo>
                  <a:pt x="235127" y="367731"/>
                </a:lnTo>
                <a:lnTo>
                  <a:pt x="242437" y="375607"/>
                </a:lnTo>
                <a:lnTo>
                  <a:pt x="256274" y="391661"/>
                </a:lnTo>
                <a:lnTo>
                  <a:pt x="265599" y="401971"/>
                </a:lnTo>
                <a:lnTo>
                  <a:pt x="272919" y="412268"/>
                </a:lnTo>
                <a:lnTo>
                  <a:pt x="282394" y="426236"/>
                </a:lnTo>
                <a:lnTo>
                  <a:pt x="291234" y="436407"/>
                </a:lnTo>
                <a:lnTo>
                  <a:pt x="294129" y="439488"/>
                </a:lnTo>
                <a:lnTo>
                  <a:pt x="297012" y="441543"/>
                </a:lnTo>
                <a:lnTo>
                  <a:pt x="302754" y="443826"/>
                </a:lnTo>
                <a:lnTo>
                  <a:pt x="304667" y="445387"/>
                </a:lnTo>
                <a:lnTo>
                  <a:pt x="305942" y="447380"/>
                </a:lnTo>
                <a:lnTo>
                  <a:pt x="308492" y="4542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40"/>
          <p:cNvSpPr/>
          <p:nvPr/>
        </p:nvSpPr>
        <p:spPr>
          <a:xfrm>
            <a:off x="3268979" y="4380547"/>
            <a:ext cx="308611" cy="274321"/>
          </a:xfrm>
          <a:custGeom>
            <a:avLst/>
            <a:gdLst/>
            <a:ahLst/>
            <a:cxnLst/>
            <a:rect l="0" t="0" r="0" b="0"/>
            <a:pathLst>
              <a:path w="308611" h="274321">
                <a:moveTo>
                  <a:pt x="0" y="0"/>
                </a:moveTo>
                <a:lnTo>
                  <a:pt x="13653" y="4551"/>
                </a:lnTo>
                <a:lnTo>
                  <a:pt x="22896" y="9325"/>
                </a:lnTo>
                <a:lnTo>
                  <a:pt x="30179" y="14622"/>
                </a:lnTo>
                <a:lnTo>
                  <a:pt x="36590" y="20151"/>
                </a:lnTo>
                <a:lnTo>
                  <a:pt x="45155" y="28324"/>
                </a:lnTo>
                <a:lnTo>
                  <a:pt x="50106" y="33170"/>
                </a:lnTo>
                <a:lnTo>
                  <a:pt x="56264" y="38306"/>
                </a:lnTo>
                <a:lnTo>
                  <a:pt x="63227" y="43635"/>
                </a:lnTo>
                <a:lnTo>
                  <a:pt x="70727" y="49092"/>
                </a:lnTo>
                <a:lnTo>
                  <a:pt x="76679" y="54636"/>
                </a:lnTo>
                <a:lnTo>
                  <a:pt x="81599" y="60236"/>
                </a:lnTo>
                <a:lnTo>
                  <a:pt x="85832" y="65875"/>
                </a:lnTo>
                <a:lnTo>
                  <a:pt x="90559" y="70587"/>
                </a:lnTo>
                <a:lnTo>
                  <a:pt x="95616" y="74680"/>
                </a:lnTo>
                <a:lnTo>
                  <a:pt x="100891" y="78362"/>
                </a:lnTo>
                <a:lnTo>
                  <a:pt x="106314" y="81769"/>
                </a:lnTo>
                <a:lnTo>
                  <a:pt x="111834" y="84993"/>
                </a:lnTo>
                <a:lnTo>
                  <a:pt x="117418" y="88094"/>
                </a:lnTo>
                <a:lnTo>
                  <a:pt x="123999" y="93019"/>
                </a:lnTo>
                <a:lnTo>
                  <a:pt x="131244" y="99160"/>
                </a:lnTo>
                <a:lnTo>
                  <a:pt x="145961" y="112651"/>
                </a:lnTo>
                <a:lnTo>
                  <a:pt x="158852" y="124997"/>
                </a:lnTo>
                <a:lnTo>
                  <a:pt x="164957" y="130004"/>
                </a:lnTo>
                <a:lnTo>
                  <a:pt x="170931" y="134294"/>
                </a:lnTo>
                <a:lnTo>
                  <a:pt x="176819" y="138107"/>
                </a:lnTo>
                <a:lnTo>
                  <a:pt x="187412" y="147316"/>
                </a:lnTo>
                <a:lnTo>
                  <a:pt x="201142" y="160124"/>
                </a:lnTo>
                <a:lnTo>
                  <a:pt x="243779" y="201280"/>
                </a:lnTo>
                <a:lnTo>
                  <a:pt x="250149" y="206577"/>
                </a:lnTo>
                <a:lnTo>
                  <a:pt x="256302" y="211060"/>
                </a:lnTo>
                <a:lnTo>
                  <a:pt x="262308" y="215002"/>
                </a:lnTo>
                <a:lnTo>
                  <a:pt x="266312" y="218582"/>
                </a:lnTo>
                <a:lnTo>
                  <a:pt x="268981" y="221921"/>
                </a:lnTo>
                <a:lnTo>
                  <a:pt x="270761" y="225100"/>
                </a:lnTo>
                <a:lnTo>
                  <a:pt x="274805" y="230077"/>
                </a:lnTo>
                <a:lnTo>
                  <a:pt x="280359" y="236252"/>
                </a:lnTo>
                <a:lnTo>
                  <a:pt x="298399" y="255373"/>
                </a:lnTo>
                <a:lnTo>
                  <a:pt x="303437" y="260501"/>
                </a:lnTo>
                <a:lnTo>
                  <a:pt x="305161" y="263203"/>
                </a:lnTo>
                <a:lnTo>
                  <a:pt x="306312" y="265956"/>
                </a:lnTo>
                <a:lnTo>
                  <a:pt x="30861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41"/>
          <p:cNvSpPr/>
          <p:nvPr/>
        </p:nvSpPr>
        <p:spPr>
          <a:xfrm>
            <a:off x="3354704" y="4389120"/>
            <a:ext cx="162879" cy="288350"/>
          </a:xfrm>
          <a:custGeom>
            <a:avLst/>
            <a:gdLst/>
            <a:ahLst/>
            <a:cxnLst/>
            <a:rect l="0" t="0" r="0" b="0"/>
            <a:pathLst>
              <a:path w="162879" h="288350">
                <a:moveTo>
                  <a:pt x="162878" y="0"/>
                </a:moveTo>
                <a:lnTo>
                  <a:pt x="153776" y="9102"/>
                </a:lnTo>
                <a:lnTo>
                  <a:pt x="151095" y="12735"/>
                </a:lnTo>
                <a:lnTo>
                  <a:pt x="148116" y="19312"/>
                </a:lnTo>
                <a:lnTo>
                  <a:pt x="144252" y="27951"/>
                </a:lnTo>
                <a:lnTo>
                  <a:pt x="136502" y="43855"/>
                </a:lnTo>
                <a:lnTo>
                  <a:pt x="120358" y="76323"/>
                </a:lnTo>
                <a:lnTo>
                  <a:pt x="112624" y="90887"/>
                </a:lnTo>
                <a:lnTo>
                  <a:pt x="105563" y="103454"/>
                </a:lnTo>
                <a:lnTo>
                  <a:pt x="98951" y="114689"/>
                </a:lnTo>
                <a:lnTo>
                  <a:pt x="93590" y="125037"/>
                </a:lnTo>
                <a:lnTo>
                  <a:pt x="89063" y="134793"/>
                </a:lnTo>
                <a:lnTo>
                  <a:pt x="85093" y="144154"/>
                </a:lnTo>
                <a:lnTo>
                  <a:pt x="77684" y="158015"/>
                </a:lnTo>
                <a:lnTo>
                  <a:pt x="67982" y="174876"/>
                </a:lnTo>
                <a:lnTo>
                  <a:pt x="48312" y="208215"/>
                </a:lnTo>
                <a:lnTo>
                  <a:pt x="36395" y="229382"/>
                </a:lnTo>
                <a:lnTo>
                  <a:pt x="31883" y="236741"/>
                </a:lnTo>
                <a:lnTo>
                  <a:pt x="27924" y="242600"/>
                </a:lnTo>
                <a:lnTo>
                  <a:pt x="24331" y="247459"/>
                </a:lnTo>
                <a:lnTo>
                  <a:pt x="20339" y="255396"/>
                </a:lnTo>
                <a:lnTo>
                  <a:pt x="19274" y="258846"/>
                </a:lnTo>
                <a:lnTo>
                  <a:pt x="16659" y="263051"/>
                </a:lnTo>
                <a:lnTo>
                  <a:pt x="13012" y="267760"/>
                </a:lnTo>
                <a:lnTo>
                  <a:pt x="8675" y="272804"/>
                </a:lnTo>
                <a:lnTo>
                  <a:pt x="3856" y="280948"/>
                </a:lnTo>
                <a:lnTo>
                  <a:pt x="1143" y="288349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42"/>
          <p:cNvSpPr/>
          <p:nvPr/>
        </p:nvSpPr>
        <p:spPr>
          <a:xfrm>
            <a:off x="3689032" y="4483531"/>
            <a:ext cx="411481" cy="21971"/>
          </a:xfrm>
          <a:custGeom>
            <a:avLst/>
            <a:gdLst/>
            <a:ahLst/>
            <a:cxnLst/>
            <a:rect l="0" t="0" r="0" b="0"/>
            <a:pathLst>
              <a:path w="411481" h="21971">
                <a:moveTo>
                  <a:pt x="0" y="17031"/>
                </a:moveTo>
                <a:lnTo>
                  <a:pt x="28619" y="17031"/>
                </a:lnTo>
                <a:lnTo>
                  <a:pt x="33367" y="17984"/>
                </a:lnTo>
                <a:lnTo>
                  <a:pt x="39390" y="19571"/>
                </a:lnTo>
                <a:lnTo>
                  <a:pt x="46262" y="21582"/>
                </a:lnTo>
                <a:lnTo>
                  <a:pt x="52749" y="21970"/>
                </a:lnTo>
                <a:lnTo>
                  <a:pt x="58979" y="21276"/>
                </a:lnTo>
                <a:lnTo>
                  <a:pt x="65037" y="19861"/>
                </a:lnTo>
                <a:lnTo>
                  <a:pt x="72885" y="18918"/>
                </a:lnTo>
                <a:lnTo>
                  <a:pt x="81928" y="18289"/>
                </a:lnTo>
                <a:lnTo>
                  <a:pt x="101182" y="17590"/>
                </a:lnTo>
                <a:lnTo>
                  <a:pt x="119265" y="17279"/>
                </a:lnTo>
                <a:lnTo>
                  <a:pt x="132850" y="16244"/>
                </a:lnTo>
                <a:lnTo>
                  <a:pt x="183614" y="11189"/>
                </a:lnTo>
                <a:lnTo>
                  <a:pt x="196704" y="10279"/>
                </a:lnTo>
                <a:lnTo>
                  <a:pt x="208289" y="9672"/>
                </a:lnTo>
                <a:lnTo>
                  <a:pt x="220774" y="8315"/>
                </a:lnTo>
                <a:lnTo>
                  <a:pt x="233860" y="6458"/>
                </a:lnTo>
                <a:lnTo>
                  <a:pt x="247347" y="4267"/>
                </a:lnTo>
                <a:lnTo>
                  <a:pt x="261100" y="2807"/>
                </a:lnTo>
                <a:lnTo>
                  <a:pt x="275032" y="1833"/>
                </a:lnTo>
                <a:lnTo>
                  <a:pt x="300354" y="751"/>
                </a:lnTo>
                <a:lnTo>
                  <a:pt x="317959" y="271"/>
                </a:lnTo>
                <a:lnTo>
                  <a:pt x="361333" y="0"/>
                </a:lnTo>
                <a:lnTo>
                  <a:pt x="373286" y="915"/>
                </a:lnTo>
                <a:lnTo>
                  <a:pt x="382208" y="2477"/>
                </a:lnTo>
                <a:lnTo>
                  <a:pt x="389108" y="4471"/>
                </a:lnTo>
                <a:lnTo>
                  <a:pt x="394660" y="5800"/>
                </a:lnTo>
                <a:lnTo>
                  <a:pt x="399314" y="6686"/>
                </a:lnTo>
                <a:lnTo>
                  <a:pt x="411480" y="84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43"/>
          <p:cNvSpPr/>
          <p:nvPr/>
        </p:nvSpPr>
        <p:spPr>
          <a:xfrm>
            <a:off x="4194809" y="4260532"/>
            <a:ext cx="360046" cy="188472"/>
          </a:xfrm>
          <a:custGeom>
            <a:avLst/>
            <a:gdLst/>
            <a:ahLst/>
            <a:cxnLst/>
            <a:rect l="0" t="0" r="0" b="0"/>
            <a:pathLst>
              <a:path w="360046" h="188472">
                <a:moveTo>
                  <a:pt x="0" y="0"/>
                </a:moveTo>
                <a:lnTo>
                  <a:pt x="9103" y="0"/>
                </a:lnTo>
                <a:lnTo>
                  <a:pt x="12736" y="1905"/>
                </a:lnTo>
                <a:lnTo>
                  <a:pt x="16111" y="5080"/>
                </a:lnTo>
                <a:lnTo>
                  <a:pt x="19313" y="9102"/>
                </a:lnTo>
                <a:lnTo>
                  <a:pt x="22401" y="13688"/>
                </a:lnTo>
                <a:lnTo>
                  <a:pt x="25411" y="18650"/>
                </a:lnTo>
                <a:lnTo>
                  <a:pt x="28371" y="23864"/>
                </a:lnTo>
                <a:lnTo>
                  <a:pt x="30344" y="29244"/>
                </a:lnTo>
                <a:lnTo>
                  <a:pt x="31660" y="34736"/>
                </a:lnTo>
                <a:lnTo>
                  <a:pt x="32537" y="40302"/>
                </a:lnTo>
                <a:lnTo>
                  <a:pt x="33121" y="46871"/>
                </a:lnTo>
                <a:lnTo>
                  <a:pt x="33511" y="54107"/>
                </a:lnTo>
                <a:lnTo>
                  <a:pt x="33771" y="61789"/>
                </a:lnTo>
                <a:lnTo>
                  <a:pt x="32992" y="68815"/>
                </a:lnTo>
                <a:lnTo>
                  <a:pt x="31519" y="75404"/>
                </a:lnTo>
                <a:lnTo>
                  <a:pt x="29586" y="81702"/>
                </a:lnTo>
                <a:lnTo>
                  <a:pt x="27344" y="87806"/>
                </a:lnTo>
                <a:lnTo>
                  <a:pt x="24897" y="93780"/>
                </a:lnTo>
                <a:lnTo>
                  <a:pt x="22313" y="99667"/>
                </a:lnTo>
                <a:lnTo>
                  <a:pt x="20591" y="105498"/>
                </a:lnTo>
                <a:lnTo>
                  <a:pt x="19443" y="111289"/>
                </a:lnTo>
                <a:lnTo>
                  <a:pt x="18676" y="117055"/>
                </a:lnTo>
                <a:lnTo>
                  <a:pt x="17214" y="121852"/>
                </a:lnTo>
                <a:lnTo>
                  <a:pt x="15286" y="126002"/>
                </a:lnTo>
                <a:lnTo>
                  <a:pt x="13049" y="129721"/>
                </a:lnTo>
                <a:lnTo>
                  <a:pt x="10604" y="134106"/>
                </a:lnTo>
                <a:lnTo>
                  <a:pt x="5348" y="144058"/>
                </a:lnTo>
                <a:lnTo>
                  <a:pt x="3566" y="148426"/>
                </a:lnTo>
                <a:lnTo>
                  <a:pt x="2377" y="152291"/>
                </a:lnTo>
                <a:lnTo>
                  <a:pt x="470" y="160786"/>
                </a:lnTo>
                <a:lnTo>
                  <a:pt x="314" y="163388"/>
                </a:lnTo>
                <a:lnTo>
                  <a:pt x="139" y="171359"/>
                </a:lnTo>
                <a:lnTo>
                  <a:pt x="1046" y="174247"/>
                </a:lnTo>
                <a:lnTo>
                  <a:pt x="2603" y="176172"/>
                </a:lnTo>
                <a:lnTo>
                  <a:pt x="9344" y="181422"/>
                </a:lnTo>
                <a:lnTo>
                  <a:pt x="11945" y="183813"/>
                </a:lnTo>
                <a:lnTo>
                  <a:pt x="15583" y="185407"/>
                </a:lnTo>
                <a:lnTo>
                  <a:pt x="24706" y="187178"/>
                </a:lnTo>
                <a:lnTo>
                  <a:pt x="32570" y="187966"/>
                </a:lnTo>
                <a:lnTo>
                  <a:pt x="40194" y="188315"/>
                </a:lnTo>
                <a:lnTo>
                  <a:pt x="49932" y="188471"/>
                </a:lnTo>
                <a:lnTo>
                  <a:pt x="60610" y="186000"/>
                </a:lnTo>
                <a:lnTo>
                  <a:pt x="71706" y="181727"/>
                </a:lnTo>
                <a:lnTo>
                  <a:pt x="77331" y="179253"/>
                </a:lnTo>
                <a:lnTo>
                  <a:pt x="82987" y="176652"/>
                </a:lnTo>
                <a:lnTo>
                  <a:pt x="88662" y="174918"/>
                </a:lnTo>
                <a:lnTo>
                  <a:pt x="94351" y="173762"/>
                </a:lnTo>
                <a:lnTo>
                  <a:pt x="100048" y="172991"/>
                </a:lnTo>
                <a:lnTo>
                  <a:pt x="106704" y="171525"/>
                </a:lnTo>
                <a:lnTo>
                  <a:pt x="113999" y="169595"/>
                </a:lnTo>
                <a:lnTo>
                  <a:pt x="121719" y="167356"/>
                </a:lnTo>
                <a:lnTo>
                  <a:pt x="134486" y="164911"/>
                </a:lnTo>
                <a:lnTo>
                  <a:pt x="150618" y="162328"/>
                </a:lnTo>
                <a:lnTo>
                  <a:pt x="226708" y="151339"/>
                </a:lnTo>
                <a:lnTo>
                  <a:pt x="241626" y="149470"/>
                </a:lnTo>
                <a:lnTo>
                  <a:pt x="253477" y="148224"/>
                </a:lnTo>
                <a:lnTo>
                  <a:pt x="263282" y="147394"/>
                </a:lnTo>
                <a:lnTo>
                  <a:pt x="272676" y="147793"/>
                </a:lnTo>
                <a:lnTo>
                  <a:pt x="281797" y="149011"/>
                </a:lnTo>
                <a:lnTo>
                  <a:pt x="290735" y="150776"/>
                </a:lnTo>
                <a:lnTo>
                  <a:pt x="298598" y="151952"/>
                </a:lnTo>
                <a:lnTo>
                  <a:pt x="305746" y="152736"/>
                </a:lnTo>
                <a:lnTo>
                  <a:pt x="317815" y="153608"/>
                </a:lnTo>
                <a:lnTo>
                  <a:pt x="326354" y="153995"/>
                </a:lnTo>
                <a:lnTo>
                  <a:pt x="329964" y="155051"/>
                </a:lnTo>
                <a:lnTo>
                  <a:pt x="339597" y="160135"/>
                </a:lnTo>
                <a:lnTo>
                  <a:pt x="345559" y="161659"/>
                </a:lnTo>
                <a:lnTo>
                  <a:pt x="351385" y="162336"/>
                </a:lnTo>
                <a:lnTo>
                  <a:pt x="360045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44"/>
          <p:cNvSpPr/>
          <p:nvPr/>
        </p:nvSpPr>
        <p:spPr>
          <a:xfrm>
            <a:off x="4400568" y="4200525"/>
            <a:ext cx="39208" cy="461008"/>
          </a:xfrm>
          <a:custGeom>
            <a:avLst/>
            <a:gdLst/>
            <a:ahLst/>
            <a:cxnLst/>
            <a:rect l="0" t="0" r="0" b="0"/>
            <a:pathLst>
              <a:path w="39208" h="461008">
                <a:moveTo>
                  <a:pt x="17127" y="0"/>
                </a:moveTo>
                <a:lnTo>
                  <a:pt x="8025" y="4550"/>
                </a:lnTo>
                <a:lnTo>
                  <a:pt x="5344" y="6843"/>
                </a:lnTo>
                <a:lnTo>
                  <a:pt x="3556" y="9325"/>
                </a:lnTo>
                <a:lnTo>
                  <a:pt x="2365" y="11931"/>
                </a:lnTo>
                <a:lnTo>
                  <a:pt x="1571" y="14621"/>
                </a:lnTo>
                <a:lnTo>
                  <a:pt x="452" y="23911"/>
                </a:lnTo>
                <a:lnTo>
                  <a:pt x="121" y="38305"/>
                </a:lnTo>
                <a:lnTo>
                  <a:pt x="0" y="79527"/>
                </a:lnTo>
                <a:lnTo>
                  <a:pt x="946" y="90165"/>
                </a:lnTo>
                <a:lnTo>
                  <a:pt x="2529" y="100115"/>
                </a:lnTo>
                <a:lnTo>
                  <a:pt x="4538" y="109606"/>
                </a:lnTo>
                <a:lnTo>
                  <a:pt x="5876" y="118790"/>
                </a:lnTo>
                <a:lnTo>
                  <a:pt x="6769" y="127771"/>
                </a:lnTo>
                <a:lnTo>
                  <a:pt x="7364" y="136616"/>
                </a:lnTo>
                <a:lnTo>
                  <a:pt x="8713" y="148227"/>
                </a:lnTo>
                <a:lnTo>
                  <a:pt x="12752" y="176369"/>
                </a:lnTo>
                <a:lnTo>
                  <a:pt x="14210" y="189016"/>
                </a:lnTo>
                <a:lnTo>
                  <a:pt x="15182" y="200306"/>
                </a:lnTo>
                <a:lnTo>
                  <a:pt x="15831" y="210690"/>
                </a:lnTo>
                <a:lnTo>
                  <a:pt x="21631" y="260327"/>
                </a:lnTo>
                <a:lnTo>
                  <a:pt x="25844" y="293566"/>
                </a:lnTo>
                <a:lnTo>
                  <a:pt x="28653" y="318583"/>
                </a:lnTo>
                <a:lnTo>
                  <a:pt x="30526" y="338119"/>
                </a:lnTo>
                <a:lnTo>
                  <a:pt x="31775" y="354000"/>
                </a:lnTo>
                <a:lnTo>
                  <a:pt x="32607" y="370302"/>
                </a:lnTo>
                <a:lnTo>
                  <a:pt x="33778" y="415789"/>
                </a:lnTo>
                <a:lnTo>
                  <a:pt x="34243" y="453256"/>
                </a:lnTo>
                <a:lnTo>
                  <a:pt x="34252" y="456476"/>
                </a:lnTo>
                <a:lnTo>
                  <a:pt x="35211" y="458622"/>
                </a:lnTo>
                <a:lnTo>
                  <a:pt x="36803" y="460053"/>
                </a:lnTo>
                <a:lnTo>
                  <a:pt x="38817" y="461007"/>
                </a:lnTo>
                <a:lnTo>
                  <a:pt x="39207" y="460690"/>
                </a:lnTo>
                <a:lnTo>
                  <a:pt x="38514" y="459527"/>
                </a:lnTo>
                <a:lnTo>
                  <a:pt x="34272" y="4543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45"/>
          <p:cNvSpPr/>
          <p:nvPr/>
        </p:nvSpPr>
        <p:spPr>
          <a:xfrm>
            <a:off x="1683067" y="4527471"/>
            <a:ext cx="94298" cy="7382"/>
          </a:xfrm>
          <a:custGeom>
            <a:avLst/>
            <a:gdLst/>
            <a:ahLst/>
            <a:cxnLst/>
            <a:rect l="0" t="0" r="0" b="0"/>
            <a:pathLst>
              <a:path w="94298" h="7382">
                <a:moveTo>
                  <a:pt x="0" y="7381"/>
                </a:moveTo>
                <a:lnTo>
                  <a:pt x="9102" y="7381"/>
                </a:lnTo>
                <a:lnTo>
                  <a:pt x="13688" y="6429"/>
                </a:lnTo>
                <a:lnTo>
                  <a:pt x="18650" y="4841"/>
                </a:lnTo>
                <a:lnTo>
                  <a:pt x="23863" y="2831"/>
                </a:lnTo>
                <a:lnTo>
                  <a:pt x="28291" y="1490"/>
                </a:lnTo>
                <a:lnTo>
                  <a:pt x="32196" y="596"/>
                </a:lnTo>
                <a:lnTo>
                  <a:pt x="35751" y="0"/>
                </a:lnTo>
                <a:lnTo>
                  <a:pt x="42884" y="556"/>
                </a:lnTo>
                <a:lnTo>
                  <a:pt x="52402" y="1878"/>
                </a:lnTo>
                <a:lnTo>
                  <a:pt x="79143" y="6294"/>
                </a:lnTo>
                <a:lnTo>
                  <a:pt x="82289" y="6656"/>
                </a:lnTo>
                <a:lnTo>
                  <a:pt x="85339" y="6898"/>
                </a:lnTo>
                <a:lnTo>
                  <a:pt x="94297" y="73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46"/>
          <p:cNvSpPr/>
          <p:nvPr/>
        </p:nvSpPr>
        <p:spPr>
          <a:xfrm>
            <a:off x="1485899" y="4536075"/>
            <a:ext cx="282894" cy="15892"/>
          </a:xfrm>
          <a:custGeom>
            <a:avLst/>
            <a:gdLst/>
            <a:ahLst/>
            <a:cxnLst/>
            <a:rect l="0" t="0" r="0" b="0"/>
            <a:pathLst>
              <a:path w="282894" h="15892">
                <a:moveTo>
                  <a:pt x="0" y="7350"/>
                </a:moveTo>
                <a:lnTo>
                  <a:pt x="13653" y="7350"/>
                </a:lnTo>
                <a:lnTo>
                  <a:pt x="18627" y="8303"/>
                </a:lnTo>
                <a:lnTo>
                  <a:pt x="22896" y="9890"/>
                </a:lnTo>
                <a:lnTo>
                  <a:pt x="26694" y="11901"/>
                </a:lnTo>
                <a:lnTo>
                  <a:pt x="30179" y="13241"/>
                </a:lnTo>
                <a:lnTo>
                  <a:pt x="33454" y="14135"/>
                </a:lnTo>
                <a:lnTo>
                  <a:pt x="36591" y="14731"/>
                </a:lnTo>
                <a:lnTo>
                  <a:pt x="41539" y="15128"/>
                </a:lnTo>
                <a:lnTo>
                  <a:pt x="47695" y="15392"/>
                </a:lnTo>
                <a:lnTo>
                  <a:pt x="69006" y="15818"/>
                </a:lnTo>
                <a:lnTo>
                  <a:pt x="79290" y="15891"/>
                </a:lnTo>
                <a:lnTo>
                  <a:pt x="85245" y="14949"/>
                </a:lnTo>
                <a:lnTo>
                  <a:pt x="93025" y="13368"/>
                </a:lnTo>
                <a:lnTo>
                  <a:pt x="102022" y="11362"/>
                </a:lnTo>
                <a:lnTo>
                  <a:pt x="110877" y="10025"/>
                </a:lnTo>
                <a:lnTo>
                  <a:pt x="119638" y="9133"/>
                </a:lnTo>
                <a:lnTo>
                  <a:pt x="135088" y="8142"/>
                </a:lnTo>
                <a:lnTo>
                  <a:pt x="145129" y="7702"/>
                </a:lnTo>
                <a:lnTo>
                  <a:pt x="151998" y="6632"/>
                </a:lnTo>
                <a:lnTo>
                  <a:pt x="160387" y="4966"/>
                </a:lnTo>
                <a:lnTo>
                  <a:pt x="169790" y="2903"/>
                </a:lnTo>
                <a:lnTo>
                  <a:pt x="181773" y="1528"/>
                </a:lnTo>
                <a:lnTo>
                  <a:pt x="195477" y="611"/>
                </a:lnTo>
                <a:lnTo>
                  <a:pt x="210328" y="0"/>
                </a:lnTo>
                <a:lnTo>
                  <a:pt x="221182" y="544"/>
                </a:lnTo>
                <a:lnTo>
                  <a:pt x="229369" y="1860"/>
                </a:lnTo>
                <a:lnTo>
                  <a:pt x="235780" y="3690"/>
                </a:lnTo>
                <a:lnTo>
                  <a:pt x="241007" y="4911"/>
                </a:lnTo>
                <a:lnTo>
                  <a:pt x="245444" y="5723"/>
                </a:lnTo>
                <a:lnTo>
                  <a:pt x="249354" y="6265"/>
                </a:lnTo>
                <a:lnTo>
                  <a:pt x="252914" y="6627"/>
                </a:lnTo>
                <a:lnTo>
                  <a:pt x="259409" y="7028"/>
                </a:lnTo>
                <a:lnTo>
                  <a:pt x="265471" y="7207"/>
                </a:lnTo>
                <a:lnTo>
                  <a:pt x="282893" y="7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47"/>
          <p:cNvSpPr/>
          <p:nvPr/>
        </p:nvSpPr>
        <p:spPr>
          <a:xfrm>
            <a:off x="1605946" y="4706302"/>
            <a:ext cx="51405" cy="317184"/>
          </a:xfrm>
          <a:custGeom>
            <a:avLst/>
            <a:gdLst/>
            <a:ahLst/>
            <a:cxnLst/>
            <a:rect l="0" t="0" r="0" b="0"/>
            <a:pathLst>
              <a:path w="51405" h="317184">
                <a:moveTo>
                  <a:pt x="8541" y="0"/>
                </a:moveTo>
                <a:lnTo>
                  <a:pt x="3990" y="9102"/>
                </a:lnTo>
                <a:lnTo>
                  <a:pt x="2649" y="12735"/>
                </a:lnTo>
                <a:lnTo>
                  <a:pt x="1160" y="19313"/>
                </a:lnTo>
                <a:lnTo>
                  <a:pt x="763" y="25258"/>
                </a:lnTo>
                <a:lnTo>
                  <a:pt x="498" y="33031"/>
                </a:lnTo>
                <a:lnTo>
                  <a:pt x="125" y="64714"/>
                </a:lnTo>
                <a:lnTo>
                  <a:pt x="0" y="108985"/>
                </a:lnTo>
                <a:lnTo>
                  <a:pt x="942" y="124092"/>
                </a:lnTo>
                <a:lnTo>
                  <a:pt x="4529" y="163737"/>
                </a:lnTo>
                <a:lnTo>
                  <a:pt x="6818" y="182501"/>
                </a:lnTo>
                <a:lnTo>
                  <a:pt x="9298" y="199772"/>
                </a:lnTo>
                <a:lnTo>
                  <a:pt x="14592" y="231663"/>
                </a:lnTo>
                <a:lnTo>
                  <a:pt x="20120" y="261711"/>
                </a:lnTo>
                <a:lnTo>
                  <a:pt x="22928" y="272582"/>
                </a:lnTo>
                <a:lnTo>
                  <a:pt x="25752" y="280781"/>
                </a:lnTo>
                <a:lnTo>
                  <a:pt x="28588" y="287200"/>
                </a:lnTo>
                <a:lnTo>
                  <a:pt x="30478" y="292432"/>
                </a:lnTo>
                <a:lnTo>
                  <a:pt x="31738" y="296872"/>
                </a:lnTo>
                <a:lnTo>
                  <a:pt x="33138" y="304346"/>
                </a:lnTo>
                <a:lnTo>
                  <a:pt x="33761" y="310842"/>
                </a:lnTo>
                <a:lnTo>
                  <a:pt x="34879" y="312955"/>
                </a:lnTo>
                <a:lnTo>
                  <a:pt x="36577" y="314365"/>
                </a:lnTo>
                <a:lnTo>
                  <a:pt x="51404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48"/>
          <p:cNvSpPr/>
          <p:nvPr/>
        </p:nvSpPr>
        <p:spPr>
          <a:xfrm>
            <a:off x="1494472" y="4877752"/>
            <a:ext cx="334329" cy="34291"/>
          </a:xfrm>
          <a:custGeom>
            <a:avLst/>
            <a:gdLst/>
            <a:ahLst/>
            <a:cxnLst/>
            <a:rect l="0" t="0" r="0" b="0"/>
            <a:pathLst>
              <a:path w="334329" h="34291">
                <a:moveTo>
                  <a:pt x="0" y="34290"/>
                </a:moveTo>
                <a:lnTo>
                  <a:pt x="9102" y="34290"/>
                </a:lnTo>
                <a:lnTo>
                  <a:pt x="15593" y="33338"/>
                </a:lnTo>
                <a:lnTo>
                  <a:pt x="23730" y="31751"/>
                </a:lnTo>
                <a:lnTo>
                  <a:pt x="32965" y="29739"/>
                </a:lnTo>
                <a:lnTo>
                  <a:pt x="41027" y="28398"/>
                </a:lnTo>
                <a:lnTo>
                  <a:pt x="48306" y="27505"/>
                </a:lnTo>
                <a:lnTo>
                  <a:pt x="55064" y="26909"/>
                </a:lnTo>
                <a:lnTo>
                  <a:pt x="64332" y="25559"/>
                </a:lnTo>
                <a:lnTo>
                  <a:pt x="87329" y="21520"/>
                </a:lnTo>
                <a:lnTo>
                  <a:pt x="98224" y="19109"/>
                </a:lnTo>
                <a:lnTo>
                  <a:pt x="108345" y="16550"/>
                </a:lnTo>
                <a:lnTo>
                  <a:pt x="117950" y="13891"/>
                </a:lnTo>
                <a:lnTo>
                  <a:pt x="127211" y="12118"/>
                </a:lnTo>
                <a:lnTo>
                  <a:pt x="136242" y="10936"/>
                </a:lnTo>
                <a:lnTo>
                  <a:pt x="145121" y="10148"/>
                </a:lnTo>
                <a:lnTo>
                  <a:pt x="153897" y="8671"/>
                </a:lnTo>
                <a:lnTo>
                  <a:pt x="162606" y="6733"/>
                </a:lnTo>
                <a:lnTo>
                  <a:pt x="171269" y="4489"/>
                </a:lnTo>
                <a:lnTo>
                  <a:pt x="180854" y="2992"/>
                </a:lnTo>
                <a:lnTo>
                  <a:pt x="191054" y="1995"/>
                </a:lnTo>
                <a:lnTo>
                  <a:pt x="201664" y="1330"/>
                </a:lnTo>
                <a:lnTo>
                  <a:pt x="221074" y="591"/>
                </a:lnTo>
                <a:lnTo>
                  <a:pt x="248066" y="175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49"/>
          <p:cNvSpPr/>
          <p:nvPr/>
        </p:nvSpPr>
        <p:spPr>
          <a:xfrm>
            <a:off x="1837372" y="4723472"/>
            <a:ext cx="205684" cy="351449"/>
          </a:xfrm>
          <a:custGeom>
            <a:avLst/>
            <a:gdLst/>
            <a:ahLst/>
            <a:cxnLst/>
            <a:rect l="0" t="0" r="0" b="0"/>
            <a:pathLst>
              <a:path w="205684" h="351449">
                <a:moveTo>
                  <a:pt x="0" y="59982"/>
                </a:moveTo>
                <a:lnTo>
                  <a:pt x="9102" y="50881"/>
                </a:lnTo>
                <a:lnTo>
                  <a:pt x="12735" y="48199"/>
                </a:lnTo>
                <a:lnTo>
                  <a:pt x="16110" y="46412"/>
                </a:lnTo>
                <a:lnTo>
                  <a:pt x="19313" y="45221"/>
                </a:lnTo>
                <a:lnTo>
                  <a:pt x="25411" y="41357"/>
                </a:lnTo>
                <a:lnTo>
                  <a:pt x="28371" y="38993"/>
                </a:lnTo>
                <a:lnTo>
                  <a:pt x="34154" y="35512"/>
                </a:lnTo>
                <a:lnTo>
                  <a:pt x="41819" y="31286"/>
                </a:lnTo>
                <a:lnTo>
                  <a:pt x="50740" y="26564"/>
                </a:lnTo>
                <a:lnTo>
                  <a:pt x="61449" y="21511"/>
                </a:lnTo>
                <a:lnTo>
                  <a:pt x="86048" y="10817"/>
                </a:lnTo>
                <a:lnTo>
                  <a:pt x="96418" y="7203"/>
                </a:lnTo>
                <a:lnTo>
                  <a:pt x="105236" y="4794"/>
                </a:lnTo>
                <a:lnTo>
                  <a:pt x="113020" y="3187"/>
                </a:lnTo>
                <a:lnTo>
                  <a:pt x="120114" y="2117"/>
                </a:lnTo>
                <a:lnTo>
                  <a:pt x="126749" y="1403"/>
                </a:lnTo>
                <a:lnTo>
                  <a:pt x="133076" y="927"/>
                </a:lnTo>
                <a:lnTo>
                  <a:pt x="139200" y="610"/>
                </a:lnTo>
                <a:lnTo>
                  <a:pt x="151084" y="257"/>
                </a:lnTo>
                <a:lnTo>
                  <a:pt x="185705" y="0"/>
                </a:lnTo>
                <a:lnTo>
                  <a:pt x="190479" y="944"/>
                </a:lnTo>
                <a:lnTo>
                  <a:pt x="194613" y="2526"/>
                </a:lnTo>
                <a:lnTo>
                  <a:pt x="198322" y="4533"/>
                </a:lnTo>
                <a:lnTo>
                  <a:pt x="200795" y="7776"/>
                </a:lnTo>
                <a:lnTo>
                  <a:pt x="202443" y="11844"/>
                </a:lnTo>
                <a:lnTo>
                  <a:pt x="204275" y="20490"/>
                </a:lnTo>
                <a:lnTo>
                  <a:pt x="205089" y="27508"/>
                </a:lnTo>
                <a:lnTo>
                  <a:pt x="205306" y="32618"/>
                </a:lnTo>
                <a:lnTo>
                  <a:pt x="205547" y="45916"/>
                </a:lnTo>
                <a:lnTo>
                  <a:pt x="205683" y="69467"/>
                </a:lnTo>
                <a:lnTo>
                  <a:pt x="204750" y="77736"/>
                </a:lnTo>
                <a:lnTo>
                  <a:pt x="203175" y="86106"/>
                </a:lnTo>
                <a:lnTo>
                  <a:pt x="193803" y="124621"/>
                </a:lnTo>
                <a:lnTo>
                  <a:pt x="190162" y="135460"/>
                </a:lnTo>
                <a:lnTo>
                  <a:pt x="185830" y="146496"/>
                </a:lnTo>
                <a:lnTo>
                  <a:pt x="181036" y="157663"/>
                </a:lnTo>
                <a:lnTo>
                  <a:pt x="176889" y="168918"/>
                </a:lnTo>
                <a:lnTo>
                  <a:pt x="173170" y="180231"/>
                </a:lnTo>
                <a:lnTo>
                  <a:pt x="169740" y="191583"/>
                </a:lnTo>
                <a:lnTo>
                  <a:pt x="165547" y="202009"/>
                </a:lnTo>
                <a:lnTo>
                  <a:pt x="160847" y="211817"/>
                </a:lnTo>
                <a:lnTo>
                  <a:pt x="155809" y="221213"/>
                </a:lnTo>
                <a:lnTo>
                  <a:pt x="151498" y="231287"/>
                </a:lnTo>
                <a:lnTo>
                  <a:pt x="147671" y="241813"/>
                </a:lnTo>
                <a:lnTo>
                  <a:pt x="144167" y="252640"/>
                </a:lnTo>
                <a:lnTo>
                  <a:pt x="140879" y="263668"/>
                </a:lnTo>
                <a:lnTo>
                  <a:pt x="134685" y="286082"/>
                </a:lnTo>
                <a:lnTo>
                  <a:pt x="131700" y="295488"/>
                </a:lnTo>
                <a:lnTo>
                  <a:pt x="128758" y="303664"/>
                </a:lnTo>
                <a:lnTo>
                  <a:pt x="125843" y="311020"/>
                </a:lnTo>
                <a:lnTo>
                  <a:pt x="123901" y="318781"/>
                </a:lnTo>
                <a:lnTo>
                  <a:pt x="122605" y="326812"/>
                </a:lnTo>
                <a:lnTo>
                  <a:pt x="121742" y="335024"/>
                </a:lnTo>
                <a:lnTo>
                  <a:pt x="122119" y="340499"/>
                </a:lnTo>
                <a:lnTo>
                  <a:pt x="123323" y="344148"/>
                </a:lnTo>
                <a:lnTo>
                  <a:pt x="128587" y="3514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50"/>
          <p:cNvSpPr/>
          <p:nvPr/>
        </p:nvSpPr>
        <p:spPr>
          <a:xfrm>
            <a:off x="3834764" y="4852035"/>
            <a:ext cx="274321" cy="17145"/>
          </a:xfrm>
          <a:custGeom>
            <a:avLst/>
            <a:gdLst/>
            <a:ahLst/>
            <a:cxnLst/>
            <a:rect l="0" t="0" r="0" b="0"/>
            <a:pathLst>
              <a:path w="274321" h="17145">
                <a:moveTo>
                  <a:pt x="0" y="0"/>
                </a:moveTo>
                <a:lnTo>
                  <a:pt x="13653" y="4551"/>
                </a:lnTo>
                <a:lnTo>
                  <a:pt x="19579" y="6844"/>
                </a:lnTo>
                <a:lnTo>
                  <a:pt x="25436" y="9324"/>
                </a:lnTo>
                <a:lnTo>
                  <a:pt x="31245" y="11931"/>
                </a:lnTo>
                <a:lnTo>
                  <a:pt x="40832" y="13669"/>
                </a:lnTo>
                <a:lnTo>
                  <a:pt x="52939" y="14828"/>
                </a:lnTo>
                <a:lnTo>
                  <a:pt x="66726" y="15600"/>
                </a:lnTo>
                <a:lnTo>
                  <a:pt x="102363" y="16458"/>
                </a:lnTo>
                <a:lnTo>
                  <a:pt x="274320" y="171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51"/>
          <p:cNvSpPr/>
          <p:nvPr/>
        </p:nvSpPr>
        <p:spPr>
          <a:xfrm>
            <a:off x="3971964" y="4732020"/>
            <a:ext cx="42824" cy="257176"/>
          </a:xfrm>
          <a:custGeom>
            <a:avLst/>
            <a:gdLst/>
            <a:ahLst/>
            <a:cxnLst/>
            <a:rect l="0" t="0" r="0" b="0"/>
            <a:pathLst>
              <a:path w="42824" h="257176">
                <a:moveTo>
                  <a:pt x="34251" y="0"/>
                </a:moveTo>
                <a:lnTo>
                  <a:pt x="20598" y="4550"/>
                </a:lnTo>
                <a:lnTo>
                  <a:pt x="16577" y="6843"/>
                </a:lnTo>
                <a:lnTo>
                  <a:pt x="13895" y="9325"/>
                </a:lnTo>
                <a:lnTo>
                  <a:pt x="12108" y="11931"/>
                </a:lnTo>
                <a:lnTo>
                  <a:pt x="9964" y="14622"/>
                </a:lnTo>
                <a:lnTo>
                  <a:pt x="7582" y="17368"/>
                </a:lnTo>
                <a:lnTo>
                  <a:pt x="5042" y="20151"/>
                </a:lnTo>
                <a:lnTo>
                  <a:pt x="3348" y="23911"/>
                </a:lnTo>
                <a:lnTo>
                  <a:pt x="2219" y="28323"/>
                </a:lnTo>
                <a:lnTo>
                  <a:pt x="1466" y="33169"/>
                </a:lnTo>
                <a:lnTo>
                  <a:pt x="964" y="43068"/>
                </a:lnTo>
                <a:lnTo>
                  <a:pt x="407" y="71846"/>
                </a:lnTo>
                <a:lnTo>
                  <a:pt x="0" y="164356"/>
                </a:lnTo>
                <a:lnTo>
                  <a:pt x="939" y="178150"/>
                </a:lnTo>
                <a:lnTo>
                  <a:pt x="2518" y="190204"/>
                </a:lnTo>
                <a:lnTo>
                  <a:pt x="4523" y="201097"/>
                </a:lnTo>
                <a:lnTo>
                  <a:pt x="7765" y="212170"/>
                </a:lnTo>
                <a:lnTo>
                  <a:pt x="11831" y="223362"/>
                </a:lnTo>
                <a:lnTo>
                  <a:pt x="16447" y="234633"/>
                </a:lnTo>
                <a:lnTo>
                  <a:pt x="21429" y="242146"/>
                </a:lnTo>
                <a:lnTo>
                  <a:pt x="26655" y="247156"/>
                </a:lnTo>
                <a:lnTo>
                  <a:pt x="42823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52"/>
          <p:cNvSpPr/>
          <p:nvPr/>
        </p:nvSpPr>
        <p:spPr>
          <a:xfrm>
            <a:off x="4186237" y="4663828"/>
            <a:ext cx="171218" cy="411093"/>
          </a:xfrm>
          <a:custGeom>
            <a:avLst/>
            <a:gdLst/>
            <a:ahLst/>
            <a:cxnLst/>
            <a:rect l="0" t="0" r="0" b="0"/>
            <a:pathLst>
              <a:path w="171218" h="411093">
                <a:moveTo>
                  <a:pt x="0" y="51047"/>
                </a:moveTo>
                <a:lnTo>
                  <a:pt x="4551" y="46496"/>
                </a:lnTo>
                <a:lnTo>
                  <a:pt x="8749" y="43250"/>
                </a:lnTo>
                <a:lnTo>
                  <a:pt x="14405" y="39181"/>
                </a:lnTo>
                <a:lnTo>
                  <a:pt x="21034" y="34564"/>
                </a:lnTo>
                <a:lnTo>
                  <a:pt x="26405" y="30533"/>
                </a:lnTo>
                <a:lnTo>
                  <a:pt x="30938" y="26894"/>
                </a:lnTo>
                <a:lnTo>
                  <a:pt x="34913" y="23514"/>
                </a:lnTo>
                <a:lnTo>
                  <a:pt x="38515" y="21262"/>
                </a:lnTo>
                <a:lnTo>
                  <a:pt x="41870" y="19760"/>
                </a:lnTo>
                <a:lnTo>
                  <a:pt x="45058" y="18759"/>
                </a:lnTo>
                <a:lnTo>
                  <a:pt x="49089" y="17139"/>
                </a:lnTo>
                <a:lnTo>
                  <a:pt x="53681" y="15106"/>
                </a:lnTo>
                <a:lnTo>
                  <a:pt x="58647" y="12799"/>
                </a:lnTo>
                <a:lnTo>
                  <a:pt x="63863" y="11261"/>
                </a:lnTo>
                <a:lnTo>
                  <a:pt x="69245" y="10235"/>
                </a:lnTo>
                <a:lnTo>
                  <a:pt x="74739" y="9551"/>
                </a:lnTo>
                <a:lnTo>
                  <a:pt x="80306" y="8143"/>
                </a:lnTo>
                <a:lnTo>
                  <a:pt x="85922" y="6252"/>
                </a:lnTo>
                <a:lnTo>
                  <a:pt x="91572" y="4039"/>
                </a:lnTo>
                <a:lnTo>
                  <a:pt x="98195" y="2563"/>
                </a:lnTo>
                <a:lnTo>
                  <a:pt x="105468" y="1579"/>
                </a:lnTo>
                <a:lnTo>
                  <a:pt x="119265" y="486"/>
                </a:lnTo>
                <a:lnTo>
                  <a:pt x="128572" y="0"/>
                </a:lnTo>
                <a:lnTo>
                  <a:pt x="133340" y="823"/>
                </a:lnTo>
                <a:lnTo>
                  <a:pt x="138423" y="2325"/>
                </a:lnTo>
                <a:lnTo>
                  <a:pt x="143717" y="4278"/>
                </a:lnTo>
                <a:lnTo>
                  <a:pt x="147247" y="6532"/>
                </a:lnTo>
                <a:lnTo>
                  <a:pt x="149599" y="8988"/>
                </a:lnTo>
                <a:lnTo>
                  <a:pt x="151168" y="11577"/>
                </a:lnTo>
                <a:lnTo>
                  <a:pt x="154119" y="14256"/>
                </a:lnTo>
                <a:lnTo>
                  <a:pt x="157991" y="16995"/>
                </a:lnTo>
                <a:lnTo>
                  <a:pt x="162477" y="19773"/>
                </a:lnTo>
                <a:lnTo>
                  <a:pt x="165468" y="22577"/>
                </a:lnTo>
                <a:lnTo>
                  <a:pt x="167462" y="25400"/>
                </a:lnTo>
                <a:lnTo>
                  <a:pt x="168792" y="28234"/>
                </a:lnTo>
                <a:lnTo>
                  <a:pt x="170269" y="36463"/>
                </a:lnTo>
                <a:lnTo>
                  <a:pt x="170662" y="41324"/>
                </a:lnTo>
                <a:lnTo>
                  <a:pt x="171100" y="64505"/>
                </a:lnTo>
                <a:lnTo>
                  <a:pt x="171217" y="80022"/>
                </a:lnTo>
                <a:lnTo>
                  <a:pt x="170342" y="92271"/>
                </a:lnTo>
                <a:lnTo>
                  <a:pt x="168806" y="102342"/>
                </a:lnTo>
                <a:lnTo>
                  <a:pt x="145031" y="209178"/>
                </a:lnTo>
                <a:lnTo>
                  <a:pt x="140503" y="226001"/>
                </a:lnTo>
                <a:lnTo>
                  <a:pt x="136531" y="239120"/>
                </a:lnTo>
                <a:lnTo>
                  <a:pt x="133883" y="250724"/>
                </a:lnTo>
                <a:lnTo>
                  <a:pt x="132118" y="261317"/>
                </a:lnTo>
                <a:lnTo>
                  <a:pt x="130941" y="271237"/>
                </a:lnTo>
                <a:lnTo>
                  <a:pt x="128251" y="283565"/>
                </a:lnTo>
                <a:lnTo>
                  <a:pt x="124553" y="297499"/>
                </a:lnTo>
                <a:lnTo>
                  <a:pt x="120183" y="312503"/>
                </a:lnTo>
                <a:lnTo>
                  <a:pt x="116317" y="327268"/>
                </a:lnTo>
                <a:lnTo>
                  <a:pt x="109482" y="356374"/>
                </a:lnTo>
                <a:lnTo>
                  <a:pt x="107278" y="366993"/>
                </a:lnTo>
                <a:lnTo>
                  <a:pt x="105808" y="375025"/>
                </a:lnTo>
                <a:lnTo>
                  <a:pt x="104176" y="386490"/>
                </a:lnTo>
                <a:lnTo>
                  <a:pt x="103257" y="398299"/>
                </a:lnTo>
                <a:lnTo>
                  <a:pt x="102870" y="4110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53"/>
          <p:cNvSpPr/>
          <p:nvPr/>
        </p:nvSpPr>
        <p:spPr>
          <a:xfrm>
            <a:off x="1725929" y="5309935"/>
            <a:ext cx="256926" cy="673508"/>
          </a:xfrm>
          <a:custGeom>
            <a:avLst/>
            <a:gdLst/>
            <a:ahLst/>
            <a:cxnLst/>
            <a:rect l="0" t="0" r="0" b="0"/>
            <a:pathLst>
              <a:path w="256926" h="673508">
                <a:moveTo>
                  <a:pt x="0" y="65022"/>
                </a:moveTo>
                <a:lnTo>
                  <a:pt x="0" y="84335"/>
                </a:lnTo>
                <a:lnTo>
                  <a:pt x="5080" y="98053"/>
                </a:lnTo>
                <a:lnTo>
                  <a:pt x="11783" y="113993"/>
                </a:lnTo>
                <a:lnTo>
                  <a:pt x="18626" y="134527"/>
                </a:lnTo>
                <a:lnTo>
                  <a:pt x="26157" y="151021"/>
                </a:lnTo>
                <a:lnTo>
                  <a:pt x="30675" y="162299"/>
                </a:lnTo>
                <a:lnTo>
                  <a:pt x="34172" y="179359"/>
                </a:lnTo>
                <a:lnTo>
                  <a:pt x="40817" y="196478"/>
                </a:lnTo>
                <a:lnTo>
                  <a:pt x="48819" y="213615"/>
                </a:lnTo>
                <a:lnTo>
                  <a:pt x="56269" y="230758"/>
                </a:lnTo>
                <a:lnTo>
                  <a:pt x="59853" y="247902"/>
                </a:lnTo>
                <a:lnTo>
                  <a:pt x="64067" y="259332"/>
                </a:lnTo>
                <a:lnTo>
                  <a:pt x="66524" y="263143"/>
                </a:lnTo>
                <a:lnTo>
                  <a:pt x="69114" y="265682"/>
                </a:lnTo>
                <a:lnTo>
                  <a:pt x="74533" y="269457"/>
                </a:lnTo>
                <a:lnTo>
                  <a:pt x="80116" y="274310"/>
                </a:lnTo>
                <a:lnTo>
                  <a:pt x="82938" y="275984"/>
                </a:lnTo>
                <a:lnTo>
                  <a:pt x="88614" y="277846"/>
                </a:lnTo>
                <a:lnTo>
                  <a:pt x="94312" y="278673"/>
                </a:lnTo>
                <a:lnTo>
                  <a:pt x="97165" y="278894"/>
                </a:lnTo>
                <a:lnTo>
                  <a:pt x="100019" y="278088"/>
                </a:lnTo>
                <a:lnTo>
                  <a:pt x="105731" y="274653"/>
                </a:lnTo>
                <a:lnTo>
                  <a:pt x="111444" y="269952"/>
                </a:lnTo>
                <a:lnTo>
                  <a:pt x="114301" y="267364"/>
                </a:lnTo>
                <a:lnTo>
                  <a:pt x="116206" y="263734"/>
                </a:lnTo>
                <a:lnTo>
                  <a:pt x="121803" y="244221"/>
                </a:lnTo>
                <a:lnTo>
                  <a:pt x="129118" y="225115"/>
                </a:lnTo>
                <a:lnTo>
                  <a:pt x="131799" y="217471"/>
                </a:lnTo>
                <a:lnTo>
                  <a:pt x="163383" y="116063"/>
                </a:lnTo>
                <a:lnTo>
                  <a:pt x="175485" y="81675"/>
                </a:lnTo>
                <a:lnTo>
                  <a:pt x="182713" y="61836"/>
                </a:lnTo>
                <a:lnTo>
                  <a:pt x="187531" y="46706"/>
                </a:lnTo>
                <a:lnTo>
                  <a:pt x="190743" y="34714"/>
                </a:lnTo>
                <a:lnTo>
                  <a:pt x="194313" y="16310"/>
                </a:lnTo>
                <a:lnTo>
                  <a:pt x="195899" y="1779"/>
                </a:lnTo>
                <a:lnTo>
                  <a:pt x="197274" y="0"/>
                </a:lnTo>
                <a:lnTo>
                  <a:pt x="199144" y="1672"/>
                </a:lnTo>
                <a:lnTo>
                  <a:pt x="201343" y="5644"/>
                </a:lnTo>
                <a:lnTo>
                  <a:pt x="203761" y="16864"/>
                </a:lnTo>
                <a:lnTo>
                  <a:pt x="206326" y="32917"/>
                </a:lnTo>
                <a:lnTo>
                  <a:pt x="208988" y="52191"/>
                </a:lnTo>
                <a:lnTo>
                  <a:pt x="211716" y="67898"/>
                </a:lnTo>
                <a:lnTo>
                  <a:pt x="214486" y="81227"/>
                </a:lnTo>
                <a:lnTo>
                  <a:pt x="217286" y="92970"/>
                </a:lnTo>
                <a:lnTo>
                  <a:pt x="220397" y="113638"/>
                </a:lnTo>
                <a:lnTo>
                  <a:pt x="222732" y="133302"/>
                </a:lnTo>
                <a:lnTo>
                  <a:pt x="224688" y="143880"/>
                </a:lnTo>
                <a:lnTo>
                  <a:pt x="226945" y="154741"/>
                </a:lnTo>
                <a:lnTo>
                  <a:pt x="229402" y="169603"/>
                </a:lnTo>
                <a:lnTo>
                  <a:pt x="234672" y="206435"/>
                </a:lnTo>
                <a:lnTo>
                  <a:pt x="238363" y="224067"/>
                </a:lnTo>
                <a:lnTo>
                  <a:pt x="242729" y="240585"/>
                </a:lnTo>
                <a:lnTo>
                  <a:pt x="247544" y="256359"/>
                </a:lnTo>
                <a:lnTo>
                  <a:pt x="250755" y="270685"/>
                </a:lnTo>
                <a:lnTo>
                  <a:pt x="252895" y="284046"/>
                </a:lnTo>
                <a:lnTo>
                  <a:pt x="254322" y="296763"/>
                </a:lnTo>
                <a:lnTo>
                  <a:pt x="255273" y="313813"/>
                </a:lnTo>
                <a:lnTo>
                  <a:pt x="256330" y="355619"/>
                </a:lnTo>
                <a:lnTo>
                  <a:pt x="256925" y="409146"/>
                </a:lnTo>
                <a:lnTo>
                  <a:pt x="256056" y="423978"/>
                </a:lnTo>
                <a:lnTo>
                  <a:pt x="254524" y="437676"/>
                </a:lnTo>
                <a:lnTo>
                  <a:pt x="250282" y="466866"/>
                </a:lnTo>
                <a:lnTo>
                  <a:pt x="245222" y="505240"/>
                </a:lnTo>
                <a:lnTo>
                  <a:pt x="242539" y="522330"/>
                </a:lnTo>
                <a:lnTo>
                  <a:pt x="239798" y="537535"/>
                </a:lnTo>
                <a:lnTo>
                  <a:pt x="237018" y="551480"/>
                </a:lnTo>
                <a:lnTo>
                  <a:pt x="234212" y="563635"/>
                </a:lnTo>
                <a:lnTo>
                  <a:pt x="231389" y="574596"/>
                </a:lnTo>
                <a:lnTo>
                  <a:pt x="224760" y="593442"/>
                </a:lnTo>
                <a:lnTo>
                  <a:pt x="220325" y="601135"/>
                </a:lnTo>
                <a:lnTo>
                  <a:pt x="215463" y="608168"/>
                </a:lnTo>
                <a:lnTo>
                  <a:pt x="207522" y="621063"/>
                </a:lnTo>
                <a:lnTo>
                  <a:pt x="204071" y="627168"/>
                </a:lnTo>
                <a:lnTo>
                  <a:pt x="198912" y="633144"/>
                </a:lnTo>
                <a:lnTo>
                  <a:pt x="192616" y="639032"/>
                </a:lnTo>
                <a:lnTo>
                  <a:pt x="185560" y="644863"/>
                </a:lnTo>
                <a:lnTo>
                  <a:pt x="178952" y="649703"/>
                </a:lnTo>
                <a:lnTo>
                  <a:pt x="172642" y="653882"/>
                </a:lnTo>
                <a:lnTo>
                  <a:pt x="166530" y="657620"/>
                </a:lnTo>
                <a:lnTo>
                  <a:pt x="161502" y="661065"/>
                </a:lnTo>
                <a:lnTo>
                  <a:pt x="157198" y="664314"/>
                </a:lnTo>
                <a:lnTo>
                  <a:pt x="153377" y="667432"/>
                </a:lnTo>
                <a:lnTo>
                  <a:pt x="148924" y="669512"/>
                </a:lnTo>
                <a:lnTo>
                  <a:pt x="144050" y="670897"/>
                </a:lnTo>
                <a:lnTo>
                  <a:pt x="138896" y="671821"/>
                </a:lnTo>
                <a:lnTo>
                  <a:pt x="134507" y="672438"/>
                </a:lnTo>
                <a:lnTo>
                  <a:pt x="127091" y="673122"/>
                </a:lnTo>
                <a:lnTo>
                  <a:pt x="120620" y="673426"/>
                </a:lnTo>
                <a:lnTo>
                  <a:pt x="117561" y="673507"/>
                </a:lnTo>
                <a:lnTo>
                  <a:pt x="114569" y="672609"/>
                </a:lnTo>
                <a:lnTo>
                  <a:pt x="111622" y="671058"/>
                </a:lnTo>
                <a:lnTo>
                  <a:pt x="102871" y="6565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54"/>
          <p:cNvSpPr/>
          <p:nvPr/>
        </p:nvSpPr>
        <p:spPr>
          <a:xfrm>
            <a:off x="2171700" y="5306377"/>
            <a:ext cx="240030" cy="33938"/>
          </a:xfrm>
          <a:custGeom>
            <a:avLst/>
            <a:gdLst/>
            <a:ahLst/>
            <a:cxnLst/>
            <a:rect l="0" t="0" r="0" b="0"/>
            <a:pathLst>
              <a:path w="240030" h="33938">
                <a:moveTo>
                  <a:pt x="0" y="25718"/>
                </a:moveTo>
                <a:lnTo>
                  <a:pt x="13652" y="25718"/>
                </a:lnTo>
                <a:lnTo>
                  <a:pt x="18626" y="26670"/>
                </a:lnTo>
                <a:lnTo>
                  <a:pt x="22895" y="28258"/>
                </a:lnTo>
                <a:lnTo>
                  <a:pt x="26693" y="30268"/>
                </a:lnTo>
                <a:lnTo>
                  <a:pt x="31130" y="31609"/>
                </a:lnTo>
                <a:lnTo>
                  <a:pt x="35993" y="32503"/>
                </a:lnTo>
                <a:lnTo>
                  <a:pt x="41140" y="33099"/>
                </a:lnTo>
                <a:lnTo>
                  <a:pt x="45524" y="33496"/>
                </a:lnTo>
                <a:lnTo>
                  <a:pt x="52935" y="33937"/>
                </a:lnTo>
                <a:lnTo>
                  <a:pt x="59102" y="33102"/>
                </a:lnTo>
                <a:lnTo>
                  <a:pt x="67024" y="31594"/>
                </a:lnTo>
                <a:lnTo>
                  <a:pt x="76115" y="29634"/>
                </a:lnTo>
                <a:lnTo>
                  <a:pt x="85986" y="28329"/>
                </a:lnTo>
                <a:lnTo>
                  <a:pt x="96376" y="27458"/>
                </a:lnTo>
                <a:lnTo>
                  <a:pt x="107113" y="26878"/>
                </a:lnTo>
                <a:lnTo>
                  <a:pt x="118081" y="25539"/>
                </a:lnTo>
                <a:lnTo>
                  <a:pt x="129203" y="23693"/>
                </a:lnTo>
                <a:lnTo>
                  <a:pt x="140428" y="21511"/>
                </a:lnTo>
                <a:lnTo>
                  <a:pt x="149816" y="20056"/>
                </a:lnTo>
                <a:lnTo>
                  <a:pt x="157980" y="19085"/>
                </a:lnTo>
                <a:lnTo>
                  <a:pt x="165327" y="18439"/>
                </a:lnTo>
                <a:lnTo>
                  <a:pt x="172130" y="17055"/>
                </a:lnTo>
                <a:lnTo>
                  <a:pt x="178571" y="15180"/>
                </a:lnTo>
                <a:lnTo>
                  <a:pt x="184770" y="12978"/>
                </a:lnTo>
                <a:lnTo>
                  <a:pt x="192712" y="10556"/>
                </a:lnTo>
                <a:lnTo>
                  <a:pt x="211697" y="5327"/>
                </a:lnTo>
                <a:lnTo>
                  <a:pt x="219236" y="3551"/>
                </a:lnTo>
                <a:lnTo>
                  <a:pt x="225215" y="2368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55"/>
          <p:cNvSpPr/>
          <p:nvPr/>
        </p:nvSpPr>
        <p:spPr>
          <a:xfrm>
            <a:off x="2205989" y="5460682"/>
            <a:ext cx="248604" cy="15850"/>
          </a:xfrm>
          <a:custGeom>
            <a:avLst/>
            <a:gdLst/>
            <a:ahLst/>
            <a:cxnLst/>
            <a:rect l="0" t="0" r="0" b="0"/>
            <a:pathLst>
              <a:path w="248604" h="15850">
                <a:moveTo>
                  <a:pt x="0" y="0"/>
                </a:moveTo>
                <a:lnTo>
                  <a:pt x="4551" y="0"/>
                </a:lnTo>
                <a:lnTo>
                  <a:pt x="7797" y="953"/>
                </a:lnTo>
                <a:lnTo>
                  <a:pt x="11866" y="2540"/>
                </a:lnTo>
                <a:lnTo>
                  <a:pt x="16483" y="4551"/>
                </a:lnTo>
                <a:lnTo>
                  <a:pt x="21466" y="5892"/>
                </a:lnTo>
                <a:lnTo>
                  <a:pt x="26693" y="6785"/>
                </a:lnTo>
                <a:lnTo>
                  <a:pt x="76076" y="12770"/>
                </a:lnTo>
                <a:lnTo>
                  <a:pt x="95485" y="14229"/>
                </a:lnTo>
                <a:lnTo>
                  <a:pt x="116044" y="15201"/>
                </a:lnTo>
                <a:lnTo>
                  <a:pt x="137370" y="15849"/>
                </a:lnTo>
                <a:lnTo>
                  <a:pt x="156350" y="15329"/>
                </a:lnTo>
                <a:lnTo>
                  <a:pt x="248603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56"/>
          <p:cNvSpPr/>
          <p:nvPr/>
        </p:nvSpPr>
        <p:spPr>
          <a:xfrm>
            <a:off x="2557973" y="5186730"/>
            <a:ext cx="308100" cy="426477"/>
          </a:xfrm>
          <a:custGeom>
            <a:avLst/>
            <a:gdLst/>
            <a:ahLst/>
            <a:cxnLst/>
            <a:rect l="0" t="0" r="0" b="0"/>
            <a:pathLst>
              <a:path w="308100" h="426477">
                <a:moveTo>
                  <a:pt x="25206" y="33922"/>
                </a:moveTo>
                <a:lnTo>
                  <a:pt x="32050" y="21187"/>
                </a:lnTo>
                <a:lnTo>
                  <a:pt x="37138" y="14609"/>
                </a:lnTo>
                <a:lnTo>
                  <a:pt x="39828" y="12475"/>
                </a:lnTo>
                <a:lnTo>
                  <a:pt x="42575" y="11051"/>
                </a:lnTo>
                <a:lnTo>
                  <a:pt x="45358" y="10102"/>
                </a:lnTo>
                <a:lnTo>
                  <a:pt x="53530" y="9048"/>
                </a:lnTo>
                <a:lnTo>
                  <a:pt x="58376" y="8767"/>
                </a:lnTo>
                <a:lnTo>
                  <a:pt x="62560" y="7627"/>
                </a:lnTo>
                <a:lnTo>
                  <a:pt x="69748" y="3821"/>
                </a:lnTo>
                <a:lnTo>
                  <a:pt x="78658" y="1494"/>
                </a:lnTo>
                <a:lnTo>
                  <a:pt x="83701" y="873"/>
                </a:lnTo>
                <a:lnTo>
                  <a:pt x="88967" y="459"/>
                </a:lnTo>
                <a:lnTo>
                  <a:pt x="94384" y="184"/>
                </a:lnTo>
                <a:lnTo>
                  <a:pt x="99900" y="0"/>
                </a:lnTo>
                <a:lnTo>
                  <a:pt x="105482" y="830"/>
                </a:lnTo>
                <a:lnTo>
                  <a:pt x="111109" y="2336"/>
                </a:lnTo>
                <a:lnTo>
                  <a:pt x="116764" y="4292"/>
                </a:lnTo>
                <a:lnTo>
                  <a:pt x="122440" y="7501"/>
                </a:lnTo>
                <a:lnTo>
                  <a:pt x="128129" y="11546"/>
                </a:lnTo>
                <a:lnTo>
                  <a:pt x="133826" y="16147"/>
                </a:lnTo>
                <a:lnTo>
                  <a:pt x="139530" y="20167"/>
                </a:lnTo>
                <a:lnTo>
                  <a:pt x="145237" y="23800"/>
                </a:lnTo>
                <a:lnTo>
                  <a:pt x="150947" y="27174"/>
                </a:lnTo>
                <a:lnTo>
                  <a:pt x="159831" y="36003"/>
                </a:lnTo>
                <a:lnTo>
                  <a:pt x="167907" y="48182"/>
                </a:lnTo>
                <a:lnTo>
                  <a:pt x="172728" y="56764"/>
                </a:lnTo>
                <a:lnTo>
                  <a:pt x="177847" y="66295"/>
                </a:lnTo>
                <a:lnTo>
                  <a:pt x="181259" y="74554"/>
                </a:lnTo>
                <a:lnTo>
                  <a:pt x="183534" y="81965"/>
                </a:lnTo>
                <a:lnTo>
                  <a:pt x="185051" y="88810"/>
                </a:lnTo>
                <a:lnTo>
                  <a:pt x="186062" y="97185"/>
                </a:lnTo>
                <a:lnTo>
                  <a:pt x="186736" y="106577"/>
                </a:lnTo>
                <a:lnTo>
                  <a:pt x="187185" y="116649"/>
                </a:lnTo>
                <a:lnTo>
                  <a:pt x="187684" y="143080"/>
                </a:lnTo>
                <a:lnTo>
                  <a:pt x="187818" y="158129"/>
                </a:lnTo>
                <a:lnTo>
                  <a:pt x="186954" y="171971"/>
                </a:lnTo>
                <a:lnTo>
                  <a:pt x="185426" y="185010"/>
                </a:lnTo>
                <a:lnTo>
                  <a:pt x="183454" y="197512"/>
                </a:lnTo>
                <a:lnTo>
                  <a:pt x="180235" y="213467"/>
                </a:lnTo>
                <a:lnTo>
                  <a:pt x="171578" y="251515"/>
                </a:lnTo>
                <a:lnTo>
                  <a:pt x="164697" y="270424"/>
                </a:lnTo>
                <a:lnTo>
                  <a:pt x="156300" y="288745"/>
                </a:lnTo>
                <a:lnTo>
                  <a:pt x="146893" y="306674"/>
                </a:lnTo>
                <a:lnTo>
                  <a:pt x="128819" y="339295"/>
                </a:lnTo>
                <a:lnTo>
                  <a:pt x="119999" y="354661"/>
                </a:lnTo>
                <a:lnTo>
                  <a:pt x="112214" y="366811"/>
                </a:lnTo>
                <a:lnTo>
                  <a:pt x="105119" y="376816"/>
                </a:lnTo>
                <a:lnTo>
                  <a:pt x="98484" y="385390"/>
                </a:lnTo>
                <a:lnTo>
                  <a:pt x="93108" y="392060"/>
                </a:lnTo>
                <a:lnTo>
                  <a:pt x="84595" y="402009"/>
                </a:lnTo>
                <a:lnTo>
                  <a:pt x="75096" y="409606"/>
                </a:lnTo>
                <a:lnTo>
                  <a:pt x="65477" y="416158"/>
                </a:lnTo>
                <a:lnTo>
                  <a:pt x="58027" y="422245"/>
                </a:lnTo>
                <a:lnTo>
                  <a:pt x="51541" y="425585"/>
                </a:lnTo>
                <a:lnTo>
                  <a:pt x="48478" y="426476"/>
                </a:lnTo>
                <a:lnTo>
                  <a:pt x="44531" y="426117"/>
                </a:lnTo>
                <a:lnTo>
                  <a:pt x="35065" y="423179"/>
                </a:lnTo>
                <a:lnTo>
                  <a:pt x="27048" y="418698"/>
                </a:lnTo>
                <a:lnTo>
                  <a:pt x="20310" y="413531"/>
                </a:lnTo>
                <a:lnTo>
                  <a:pt x="11162" y="405267"/>
                </a:lnTo>
                <a:lnTo>
                  <a:pt x="5312" y="399625"/>
                </a:lnTo>
                <a:lnTo>
                  <a:pt x="3371" y="396786"/>
                </a:lnTo>
                <a:lnTo>
                  <a:pt x="1214" y="391093"/>
                </a:lnTo>
                <a:lnTo>
                  <a:pt x="0" y="377981"/>
                </a:lnTo>
                <a:lnTo>
                  <a:pt x="4796" y="364955"/>
                </a:lnTo>
                <a:lnTo>
                  <a:pt x="8742" y="357481"/>
                </a:lnTo>
                <a:lnTo>
                  <a:pt x="14230" y="348688"/>
                </a:lnTo>
                <a:lnTo>
                  <a:pt x="20746" y="339016"/>
                </a:lnTo>
                <a:lnTo>
                  <a:pt x="27948" y="328758"/>
                </a:lnTo>
                <a:lnTo>
                  <a:pt x="34654" y="320015"/>
                </a:lnTo>
                <a:lnTo>
                  <a:pt x="41030" y="312280"/>
                </a:lnTo>
                <a:lnTo>
                  <a:pt x="47186" y="305220"/>
                </a:lnTo>
                <a:lnTo>
                  <a:pt x="53194" y="299560"/>
                </a:lnTo>
                <a:lnTo>
                  <a:pt x="59105" y="294834"/>
                </a:lnTo>
                <a:lnTo>
                  <a:pt x="64951" y="290731"/>
                </a:lnTo>
                <a:lnTo>
                  <a:pt x="73986" y="281092"/>
                </a:lnTo>
                <a:lnTo>
                  <a:pt x="77728" y="275855"/>
                </a:lnTo>
                <a:lnTo>
                  <a:pt x="83081" y="272363"/>
                </a:lnTo>
                <a:lnTo>
                  <a:pt x="89507" y="270035"/>
                </a:lnTo>
                <a:lnTo>
                  <a:pt x="105219" y="266496"/>
                </a:lnTo>
                <a:lnTo>
                  <a:pt x="124903" y="261749"/>
                </a:lnTo>
                <a:lnTo>
                  <a:pt x="133581" y="261054"/>
                </a:lnTo>
                <a:lnTo>
                  <a:pt x="141271" y="261543"/>
                </a:lnTo>
                <a:lnTo>
                  <a:pt x="148303" y="262822"/>
                </a:lnTo>
                <a:lnTo>
                  <a:pt x="153943" y="263674"/>
                </a:lnTo>
                <a:lnTo>
                  <a:pt x="162750" y="264622"/>
                </a:lnTo>
                <a:lnTo>
                  <a:pt x="168337" y="265827"/>
                </a:lnTo>
                <a:lnTo>
                  <a:pt x="174920" y="267583"/>
                </a:lnTo>
                <a:lnTo>
                  <a:pt x="182165" y="269706"/>
                </a:lnTo>
                <a:lnTo>
                  <a:pt x="187948" y="273027"/>
                </a:lnTo>
                <a:lnTo>
                  <a:pt x="201590" y="285849"/>
                </a:lnTo>
                <a:lnTo>
                  <a:pt x="206613" y="289503"/>
                </a:lnTo>
                <a:lnTo>
                  <a:pt x="211867" y="292892"/>
                </a:lnTo>
                <a:lnTo>
                  <a:pt x="217274" y="296104"/>
                </a:lnTo>
                <a:lnTo>
                  <a:pt x="222784" y="299198"/>
                </a:lnTo>
                <a:lnTo>
                  <a:pt x="228362" y="302212"/>
                </a:lnTo>
                <a:lnTo>
                  <a:pt x="237101" y="310642"/>
                </a:lnTo>
                <a:lnTo>
                  <a:pt x="240764" y="315557"/>
                </a:lnTo>
                <a:lnTo>
                  <a:pt x="249915" y="323558"/>
                </a:lnTo>
                <a:lnTo>
                  <a:pt x="259380" y="330289"/>
                </a:lnTo>
                <a:lnTo>
                  <a:pt x="266761" y="336456"/>
                </a:lnTo>
                <a:lnTo>
                  <a:pt x="276272" y="345283"/>
                </a:lnTo>
                <a:lnTo>
                  <a:pt x="308099" y="3768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57"/>
          <p:cNvSpPr/>
          <p:nvPr/>
        </p:nvSpPr>
        <p:spPr>
          <a:xfrm>
            <a:off x="2929713" y="5280660"/>
            <a:ext cx="184963" cy="274320"/>
          </a:xfrm>
          <a:custGeom>
            <a:avLst/>
            <a:gdLst/>
            <a:ahLst/>
            <a:cxnLst/>
            <a:rect l="0" t="0" r="0" b="0"/>
            <a:pathLst>
              <a:path w="184963" h="274320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2109" y="4551"/>
                </a:lnTo>
                <a:lnTo>
                  <a:pt x="3681" y="9324"/>
                </a:lnTo>
                <a:lnTo>
                  <a:pt x="4100" y="11931"/>
                </a:lnTo>
                <a:lnTo>
                  <a:pt x="7106" y="17368"/>
                </a:lnTo>
                <a:lnTo>
                  <a:pt x="11617" y="22959"/>
                </a:lnTo>
                <a:lnTo>
                  <a:pt x="16797" y="28619"/>
                </a:lnTo>
                <a:lnTo>
                  <a:pt x="22274" y="36849"/>
                </a:lnTo>
                <a:lnTo>
                  <a:pt x="25068" y="41711"/>
                </a:lnTo>
                <a:lnTo>
                  <a:pt x="30713" y="52193"/>
                </a:lnTo>
                <a:lnTo>
                  <a:pt x="33551" y="57655"/>
                </a:lnTo>
                <a:lnTo>
                  <a:pt x="36397" y="62249"/>
                </a:lnTo>
                <a:lnTo>
                  <a:pt x="42098" y="69894"/>
                </a:lnTo>
                <a:lnTo>
                  <a:pt x="49714" y="82791"/>
                </a:lnTo>
                <a:lnTo>
                  <a:pt x="73416" y="125061"/>
                </a:lnTo>
                <a:lnTo>
                  <a:pt x="83928" y="142429"/>
                </a:lnTo>
                <a:lnTo>
                  <a:pt x="92841" y="155912"/>
                </a:lnTo>
                <a:lnTo>
                  <a:pt x="100688" y="166807"/>
                </a:lnTo>
                <a:lnTo>
                  <a:pt x="106871" y="175022"/>
                </a:lnTo>
                <a:lnTo>
                  <a:pt x="111947" y="181451"/>
                </a:lnTo>
                <a:lnTo>
                  <a:pt x="116282" y="186690"/>
                </a:lnTo>
                <a:lnTo>
                  <a:pt x="120125" y="192087"/>
                </a:lnTo>
                <a:lnTo>
                  <a:pt x="123640" y="197590"/>
                </a:lnTo>
                <a:lnTo>
                  <a:pt x="126936" y="203164"/>
                </a:lnTo>
                <a:lnTo>
                  <a:pt x="130085" y="207832"/>
                </a:lnTo>
                <a:lnTo>
                  <a:pt x="133137" y="211897"/>
                </a:lnTo>
                <a:lnTo>
                  <a:pt x="136125" y="215560"/>
                </a:lnTo>
                <a:lnTo>
                  <a:pt x="140021" y="219906"/>
                </a:lnTo>
                <a:lnTo>
                  <a:pt x="149430" y="229816"/>
                </a:lnTo>
                <a:lnTo>
                  <a:pt x="173291" y="254054"/>
                </a:lnTo>
                <a:lnTo>
                  <a:pt x="182374" y="263155"/>
                </a:lnTo>
                <a:lnTo>
                  <a:pt x="184962" y="2743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58"/>
          <p:cNvSpPr/>
          <p:nvPr/>
        </p:nvSpPr>
        <p:spPr>
          <a:xfrm>
            <a:off x="2874644" y="5216507"/>
            <a:ext cx="257176" cy="312756"/>
          </a:xfrm>
          <a:custGeom>
            <a:avLst/>
            <a:gdLst/>
            <a:ahLst/>
            <a:cxnLst/>
            <a:rect l="0" t="0" r="0" b="0"/>
            <a:pathLst>
              <a:path w="257176" h="312756">
                <a:moveTo>
                  <a:pt x="257175" y="12718"/>
                </a:moveTo>
                <a:lnTo>
                  <a:pt x="248074" y="8167"/>
                </a:lnTo>
                <a:lnTo>
                  <a:pt x="245393" y="5874"/>
                </a:lnTo>
                <a:lnTo>
                  <a:pt x="243605" y="3393"/>
                </a:lnTo>
                <a:lnTo>
                  <a:pt x="242413" y="786"/>
                </a:lnTo>
                <a:lnTo>
                  <a:pt x="241619" y="0"/>
                </a:lnTo>
                <a:lnTo>
                  <a:pt x="241090" y="429"/>
                </a:lnTo>
                <a:lnTo>
                  <a:pt x="240736" y="1668"/>
                </a:lnTo>
                <a:lnTo>
                  <a:pt x="239549" y="2494"/>
                </a:lnTo>
                <a:lnTo>
                  <a:pt x="235689" y="3411"/>
                </a:lnTo>
                <a:lnTo>
                  <a:pt x="233326" y="5561"/>
                </a:lnTo>
                <a:lnTo>
                  <a:pt x="228161" y="13029"/>
                </a:lnTo>
                <a:lnTo>
                  <a:pt x="220150" y="22699"/>
                </a:lnTo>
                <a:lnTo>
                  <a:pt x="215347" y="27944"/>
                </a:lnTo>
                <a:lnTo>
                  <a:pt x="211193" y="33346"/>
                </a:lnTo>
                <a:lnTo>
                  <a:pt x="207470" y="38853"/>
                </a:lnTo>
                <a:lnTo>
                  <a:pt x="204036" y="44429"/>
                </a:lnTo>
                <a:lnTo>
                  <a:pt x="190102" y="65929"/>
                </a:lnTo>
                <a:lnTo>
                  <a:pt x="173908" y="90396"/>
                </a:lnTo>
                <a:lnTo>
                  <a:pt x="166421" y="100698"/>
                </a:lnTo>
                <a:lnTo>
                  <a:pt x="147943" y="124846"/>
                </a:lnTo>
                <a:lnTo>
                  <a:pt x="137681" y="138904"/>
                </a:lnTo>
                <a:lnTo>
                  <a:pt x="106941" y="183139"/>
                </a:lnTo>
                <a:lnTo>
                  <a:pt x="91662" y="205618"/>
                </a:lnTo>
                <a:lnTo>
                  <a:pt x="85873" y="214660"/>
                </a:lnTo>
                <a:lnTo>
                  <a:pt x="81062" y="222594"/>
                </a:lnTo>
                <a:lnTo>
                  <a:pt x="76901" y="229788"/>
                </a:lnTo>
                <a:lnTo>
                  <a:pt x="72223" y="236488"/>
                </a:lnTo>
                <a:lnTo>
                  <a:pt x="67199" y="242861"/>
                </a:lnTo>
                <a:lnTo>
                  <a:pt x="61944" y="249014"/>
                </a:lnTo>
                <a:lnTo>
                  <a:pt x="57489" y="255021"/>
                </a:lnTo>
                <a:lnTo>
                  <a:pt x="53566" y="260931"/>
                </a:lnTo>
                <a:lnTo>
                  <a:pt x="49998" y="266776"/>
                </a:lnTo>
                <a:lnTo>
                  <a:pt x="43494" y="275810"/>
                </a:lnTo>
                <a:lnTo>
                  <a:pt x="37429" y="283952"/>
                </a:lnTo>
                <a:lnTo>
                  <a:pt x="34478" y="288791"/>
                </a:lnTo>
                <a:lnTo>
                  <a:pt x="31558" y="293922"/>
                </a:lnTo>
                <a:lnTo>
                  <a:pt x="27706" y="298294"/>
                </a:lnTo>
                <a:lnTo>
                  <a:pt x="23233" y="302163"/>
                </a:lnTo>
                <a:lnTo>
                  <a:pt x="12917" y="309617"/>
                </a:lnTo>
                <a:lnTo>
                  <a:pt x="0" y="312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59"/>
          <p:cNvSpPr/>
          <p:nvPr/>
        </p:nvSpPr>
        <p:spPr>
          <a:xfrm>
            <a:off x="2475370" y="5332095"/>
            <a:ext cx="193535" cy="25709"/>
          </a:xfrm>
          <a:custGeom>
            <a:avLst/>
            <a:gdLst/>
            <a:ahLst/>
            <a:cxnLst/>
            <a:rect l="0" t="0" r="0" b="0"/>
            <a:pathLst>
              <a:path w="193535" h="25709">
                <a:moveTo>
                  <a:pt x="4939" y="8572"/>
                </a:moveTo>
                <a:lnTo>
                  <a:pt x="389" y="8572"/>
                </a:lnTo>
                <a:lnTo>
                  <a:pt x="0" y="9525"/>
                </a:lnTo>
                <a:lnTo>
                  <a:pt x="694" y="11112"/>
                </a:lnTo>
                <a:lnTo>
                  <a:pt x="4101" y="15953"/>
                </a:lnTo>
                <a:lnTo>
                  <a:pt x="5333" y="16351"/>
                </a:lnTo>
                <a:lnTo>
                  <a:pt x="9242" y="16792"/>
                </a:lnTo>
                <a:lnTo>
                  <a:pt x="11618" y="17862"/>
                </a:lnTo>
                <a:lnTo>
                  <a:pt x="14154" y="19528"/>
                </a:lnTo>
                <a:lnTo>
                  <a:pt x="16798" y="21591"/>
                </a:lnTo>
                <a:lnTo>
                  <a:pt x="19512" y="22966"/>
                </a:lnTo>
                <a:lnTo>
                  <a:pt x="22275" y="23883"/>
                </a:lnTo>
                <a:lnTo>
                  <a:pt x="25069" y="24494"/>
                </a:lnTo>
                <a:lnTo>
                  <a:pt x="30713" y="25174"/>
                </a:lnTo>
                <a:lnTo>
                  <a:pt x="36397" y="25476"/>
                </a:lnTo>
                <a:lnTo>
                  <a:pt x="42098" y="25610"/>
                </a:lnTo>
                <a:lnTo>
                  <a:pt x="66614" y="25708"/>
                </a:lnTo>
                <a:lnTo>
                  <a:pt x="70821" y="24759"/>
                </a:lnTo>
                <a:lnTo>
                  <a:pt x="75530" y="23173"/>
                </a:lnTo>
                <a:lnTo>
                  <a:pt x="80575" y="21163"/>
                </a:lnTo>
                <a:lnTo>
                  <a:pt x="84891" y="19824"/>
                </a:lnTo>
                <a:lnTo>
                  <a:pt x="88720" y="18931"/>
                </a:lnTo>
                <a:lnTo>
                  <a:pt x="92226" y="18335"/>
                </a:lnTo>
                <a:lnTo>
                  <a:pt x="95516" y="17939"/>
                </a:lnTo>
                <a:lnTo>
                  <a:pt x="98661" y="17674"/>
                </a:lnTo>
                <a:lnTo>
                  <a:pt x="101711" y="17497"/>
                </a:lnTo>
                <a:lnTo>
                  <a:pt x="110179" y="17302"/>
                </a:lnTo>
                <a:lnTo>
                  <a:pt x="126587" y="17175"/>
                </a:lnTo>
                <a:lnTo>
                  <a:pt x="130805" y="16213"/>
                </a:lnTo>
                <a:lnTo>
                  <a:pt x="135522" y="14618"/>
                </a:lnTo>
                <a:lnTo>
                  <a:pt x="140572" y="12603"/>
                </a:lnTo>
                <a:lnTo>
                  <a:pt x="145844" y="11259"/>
                </a:lnTo>
                <a:lnTo>
                  <a:pt x="151263" y="10364"/>
                </a:lnTo>
                <a:lnTo>
                  <a:pt x="156781" y="9766"/>
                </a:lnTo>
                <a:lnTo>
                  <a:pt x="161412" y="9368"/>
                </a:lnTo>
                <a:lnTo>
                  <a:pt x="165452" y="9103"/>
                </a:lnTo>
                <a:lnTo>
                  <a:pt x="169098" y="8926"/>
                </a:lnTo>
                <a:lnTo>
                  <a:pt x="172481" y="7855"/>
                </a:lnTo>
                <a:lnTo>
                  <a:pt x="175689" y="6190"/>
                </a:lnTo>
                <a:lnTo>
                  <a:pt x="182215" y="1834"/>
                </a:lnTo>
                <a:lnTo>
                  <a:pt x="19353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60"/>
          <p:cNvSpPr/>
          <p:nvPr/>
        </p:nvSpPr>
        <p:spPr>
          <a:xfrm>
            <a:off x="3371852" y="5194935"/>
            <a:ext cx="25716" cy="351473"/>
          </a:xfrm>
          <a:custGeom>
            <a:avLst/>
            <a:gdLst/>
            <a:ahLst/>
            <a:cxnLst/>
            <a:rect l="0" t="0" r="0" b="0"/>
            <a:pathLst>
              <a:path w="25716" h="351473">
                <a:moveTo>
                  <a:pt x="8570" y="0"/>
                </a:moveTo>
                <a:lnTo>
                  <a:pt x="4019" y="0"/>
                </a:lnTo>
                <a:lnTo>
                  <a:pt x="2679" y="952"/>
                </a:lnTo>
                <a:lnTo>
                  <a:pt x="1785" y="2540"/>
                </a:lnTo>
                <a:lnTo>
                  <a:pt x="1189" y="4551"/>
                </a:lnTo>
                <a:lnTo>
                  <a:pt x="527" y="11865"/>
                </a:lnTo>
                <a:lnTo>
                  <a:pt x="233" y="20513"/>
                </a:lnTo>
                <a:lnTo>
                  <a:pt x="103" y="27532"/>
                </a:lnTo>
                <a:lnTo>
                  <a:pt x="0" y="102743"/>
                </a:lnTo>
                <a:lnTo>
                  <a:pt x="952" y="107548"/>
                </a:lnTo>
                <a:lnTo>
                  <a:pt x="2539" y="112656"/>
                </a:lnTo>
                <a:lnTo>
                  <a:pt x="4549" y="117966"/>
                </a:lnTo>
                <a:lnTo>
                  <a:pt x="5889" y="122459"/>
                </a:lnTo>
                <a:lnTo>
                  <a:pt x="6783" y="126407"/>
                </a:lnTo>
                <a:lnTo>
                  <a:pt x="7379" y="129991"/>
                </a:lnTo>
                <a:lnTo>
                  <a:pt x="8040" y="139054"/>
                </a:lnTo>
                <a:lnTo>
                  <a:pt x="8217" y="144137"/>
                </a:lnTo>
                <a:lnTo>
                  <a:pt x="10953" y="172646"/>
                </a:lnTo>
                <a:lnTo>
                  <a:pt x="13016" y="192250"/>
                </a:lnTo>
                <a:lnTo>
                  <a:pt x="15344" y="209129"/>
                </a:lnTo>
                <a:lnTo>
                  <a:pt x="17848" y="224191"/>
                </a:lnTo>
                <a:lnTo>
                  <a:pt x="20471" y="238043"/>
                </a:lnTo>
                <a:lnTo>
                  <a:pt x="22219" y="249183"/>
                </a:lnTo>
                <a:lnTo>
                  <a:pt x="23384" y="258515"/>
                </a:lnTo>
                <a:lnTo>
                  <a:pt x="24161" y="266640"/>
                </a:lnTo>
                <a:lnTo>
                  <a:pt x="23727" y="275868"/>
                </a:lnTo>
                <a:lnTo>
                  <a:pt x="22484" y="285829"/>
                </a:lnTo>
                <a:lnTo>
                  <a:pt x="20704" y="296280"/>
                </a:lnTo>
                <a:lnTo>
                  <a:pt x="19516" y="304200"/>
                </a:lnTo>
                <a:lnTo>
                  <a:pt x="18725" y="310432"/>
                </a:lnTo>
                <a:lnTo>
                  <a:pt x="18198" y="315540"/>
                </a:lnTo>
                <a:lnTo>
                  <a:pt x="18798" y="320850"/>
                </a:lnTo>
                <a:lnTo>
                  <a:pt x="20152" y="326295"/>
                </a:lnTo>
                <a:lnTo>
                  <a:pt x="22006" y="331830"/>
                </a:lnTo>
                <a:lnTo>
                  <a:pt x="23243" y="336472"/>
                </a:lnTo>
                <a:lnTo>
                  <a:pt x="24067" y="340520"/>
                </a:lnTo>
                <a:lnTo>
                  <a:pt x="25715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61"/>
          <p:cNvSpPr/>
          <p:nvPr/>
        </p:nvSpPr>
        <p:spPr>
          <a:xfrm>
            <a:off x="3243262" y="5314950"/>
            <a:ext cx="420053" cy="51436"/>
          </a:xfrm>
          <a:custGeom>
            <a:avLst/>
            <a:gdLst/>
            <a:ahLst/>
            <a:cxnLst/>
            <a:rect l="0" t="0" r="0" b="0"/>
            <a:pathLst>
              <a:path w="420053" h="51436">
                <a:moveTo>
                  <a:pt x="0" y="51435"/>
                </a:moveTo>
                <a:lnTo>
                  <a:pt x="13652" y="46884"/>
                </a:lnTo>
                <a:lnTo>
                  <a:pt x="18627" y="45543"/>
                </a:lnTo>
                <a:lnTo>
                  <a:pt x="26693" y="44053"/>
                </a:lnTo>
                <a:lnTo>
                  <a:pt x="36590" y="43215"/>
                </a:lnTo>
                <a:lnTo>
                  <a:pt x="43443" y="42145"/>
                </a:lnTo>
                <a:lnTo>
                  <a:pt x="63758" y="38416"/>
                </a:lnTo>
                <a:lnTo>
                  <a:pt x="72985" y="37041"/>
                </a:lnTo>
                <a:lnTo>
                  <a:pt x="81042" y="36124"/>
                </a:lnTo>
                <a:lnTo>
                  <a:pt x="121803" y="32293"/>
                </a:lnTo>
                <a:lnTo>
                  <a:pt x="160814" y="28640"/>
                </a:lnTo>
                <a:lnTo>
                  <a:pt x="184503" y="27016"/>
                </a:lnTo>
                <a:lnTo>
                  <a:pt x="197297" y="25631"/>
                </a:lnTo>
                <a:lnTo>
                  <a:pt x="238798" y="20082"/>
                </a:lnTo>
                <a:lnTo>
                  <a:pt x="248734" y="19103"/>
                </a:lnTo>
                <a:lnTo>
                  <a:pt x="257263" y="18450"/>
                </a:lnTo>
                <a:lnTo>
                  <a:pt x="265806" y="17062"/>
                </a:lnTo>
                <a:lnTo>
                  <a:pt x="274359" y="15185"/>
                </a:lnTo>
                <a:lnTo>
                  <a:pt x="282919" y="12981"/>
                </a:lnTo>
                <a:lnTo>
                  <a:pt x="292435" y="11511"/>
                </a:lnTo>
                <a:lnTo>
                  <a:pt x="302589" y="10531"/>
                </a:lnTo>
                <a:lnTo>
                  <a:pt x="322126" y="9443"/>
                </a:lnTo>
                <a:lnTo>
                  <a:pt x="337160" y="8959"/>
                </a:lnTo>
                <a:lnTo>
                  <a:pt x="356333" y="8687"/>
                </a:lnTo>
                <a:lnTo>
                  <a:pt x="387732" y="8606"/>
                </a:lnTo>
                <a:lnTo>
                  <a:pt x="396601" y="7642"/>
                </a:lnTo>
                <a:lnTo>
                  <a:pt x="403465" y="6048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62"/>
          <p:cNvSpPr/>
          <p:nvPr/>
        </p:nvSpPr>
        <p:spPr>
          <a:xfrm>
            <a:off x="3654742" y="5117902"/>
            <a:ext cx="330354" cy="342781"/>
          </a:xfrm>
          <a:custGeom>
            <a:avLst/>
            <a:gdLst/>
            <a:ahLst/>
            <a:cxnLst/>
            <a:rect l="0" t="0" r="0" b="0"/>
            <a:pathLst>
              <a:path w="330354" h="342781">
                <a:moveTo>
                  <a:pt x="145733" y="51315"/>
                </a:moveTo>
                <a:lnTo>
                  <a:pt x="154834" y="42214"/>
                </a:lnTo>
                <a:lnTo>
                  <a:pt x="158468" y="39532"/>
                </a:lnTo>
                <a:lnTo>
                  <a:pt x="170038" y="33854"/>
                </a:lnTo>
                <a:lnTo>
                  <a:pt x="176223" y="30149"/>
                </a:lnTo>
                <a:lnTo>
                  <a:pt x="183205" y="25775"/>
                </a:lnTo>
                <a:lnTo>
                  <a:pt x="189764" y="21906"/>
                </a:lnTo>
                <a:lnTo>
                  <a:pt x="196042" y="18374"/>
                </a:lnTo>
                <a:lnTo>
                  <a:pt x="202132" y="15067"/>
                </a:lnTo>
                <a:lnTo>
                  <a:pt x="208097" y="12862"/>
                </a:lnTo>
                <a:lnTo>
                  <a:pt x="213979" y="11392"/>
                </a:lnTo>
                <a:lnTo>
                  <a:pt x="219805" y="10413"/>
                </a:lnTo>
                <a:lnTo>
                  <a:pt x="225594" y="8807"/>
                </a:lnTo>
                <a:lnTo>
                  <a:pt x="231359" y="6784"/>
                </a:lnTo>
                <a:lnTo>
                  <a:pt x="237107" y="4483"/>
                </a:lnTo>
                <a:lnTo>
                  <a:pt x="246033" y="1926"/>
                </a:lnTo>
                <a:lnTo>
                  <a:pt x="254128" y="789"/>
                </a:lnTo>
                <a:lnTo>
                  <a:pt x="264076" y="284"/>
                </a:lnTo>
                <a:lnTo>
                  <a:pt x="275836" y="0"/>
                </a:lnTo>
                <a:lnTo>
                  <a:pt x="279140" y="913"/>
                </a:lnTo>
                <a:lnTo>
                  <a:pt x="288342" y="5795"/>
                </a:lnTo>
                <a:lnTo>
                  <a:pt x="297102" y="8618"/>
                </a:lnTo>
                <a:lnTo>
                  <a:pt x="302860" y="12654"/>
                </a:lnTo>
                <a:lnTo>
                  <a:pt x="304777" y="16016"/>
                </a:lnTo>
                <a:lnTo>
                  <a:pt x="306906" y="24832"/>
                </a:lnTo>
                <a:lnTo>
                  <a:pt x="307853" y="32559"/>
                </a:lnTo>
                <a:lnTo>
                  <a:pt x="308105" y="35954"/>
                </a:lnTo>
                <a:lnTo>
                  <a:pt x="307321" y="39170"/>
                </a:lnTo>
                <a:lnTo>
                  <a:pt x="303909" y="45282"/>
                </a:lnTo>
                <a:lnTo>
                  <a:pt x="296678" y="53714"/>
                </a:lnTo>
                <a:lnTo>
                  <a:pt x="288067" y="62858"/>
                </a:lnTo>
                <a:lnTo>
                  <a:pt x="276911" y="74314"/>
                </a:lnTo>
                <a:lnTo>
                  <a:pt x="267217" y="84080"/>
                </a:lnTo>
                <a:lnTo>
                  <a:pt x="261012" y="88398"/>
                </a:lnTo>
                <a:lnTo>
                  <a:pt x="254018" y="92229"/>
                </a:lnTo>
                <a:lnTo>
                  <a:pt x="246498" y="95737"/>
                </a:lnTo>
                <a:lnTo>
                  <a:pt x="239579" y="99980"/>
                </a:lnTo>
                <a:lnTo>
                  <a:pt x="233062" y="104713"/>
                </a:lnTo>
                <a:lnTo>
                  <a:pt x="226812" y="109774"/>
                </a:lnTo>
                <a:lnTo>
                  <a:pt x="220741" y="114100"/>
                </a:lnTo>
                <a:lnTo>
                  <a:pt x="214788" y="117937"/>
                </a:lnTo>
                <a:lnTo>
                  <a:pt x="208914" y="121447"/>
                </a:lnTo>
                <a:lnTo>
                  <a:pt x="199849" y="130428"/>
                </a:lnTo>
                <a:lnTo>
                  <a:pt x="196097" y="135489"/>
                </a:lnTo>
                <a:lnTo>
                  <a:pt x="186849" y="143653"/>
                </a:lnTo>
                <a:lnTo>
                  <a:pt x="181716" y="147164"/>
                </a:lnTo>
                <a:lnTo>
                  <a:pt x="175437" y="149504"/>
                </a:lnTo>
                <a:lnTo>
                  <a:pt x="168393" y="151065"/>
                </a:lnTo>
                <a:lnTo>
                  <a:pt x="160839" y="152105"/>
                </a:lnTo>
                <a:lnTo>
                  <a:pt x="154851" y="152798"/>
                </a:lnTo>
                <a:lnTo>
                  <a:pt x="145658" y="153569"/>
                </a:lnTo>
                <a:lnTo>
                  <a:pt x="143778" y="153774"/>
                </a:lnTo>
                <a:lnTo>
                  <a:pt x="143477" y="153911"/>
                </a:lnTo>
                <a:lnTo>
                  <a:pt x="149838" y="154131"/>
                </a:lnTo>
                <a:lnTo>
                  <a:pt x="152279" y="153197"/>
                </a:lnTo>
                <a:lnTo>
                  <a:pt x="157532" y="149618"/>
                </a:lnTo>
                <a:lnTo>
                  <a:pt x="165582" y="147393"/>
                </a:lnTo>
                <a:lnTo>
                  <a:pt x="174557" y="146404"/>
                </a:lnTo>
                <a:lnTo>
                  <a:pt x="181721" y="145964"/>
                </a:lnTo>
                <a:lnTo>
                  <a:pt x="190620" y="145769"/>
                </a:lnTo>
                <a:lnTo>
                  <a:pt x="243480" y="145622"/>
                </a:lnTo>
                <a:lnTo>
                  <a:pt x="249950" y="146571"/>
                </a:lnTo>
                <a:lnTo>
                  <a:pt x="256168" y="148157"/>
                </a:lnTo>
                <a:lnTo>
                  <a:pt x="262219" y="150166"/>
                </a:lnTo>
                <a:lnTo>
                  <a:pt x="271482" y="154939"/>
                </a:lnTo>
                <a:lnTo>
                  <a:pt x="279726" y="160235"/>
                </a:lnTo>
                <a:lnTo>
                  <a:pt x="289740" y="165764"/>
                </a:lnTo>
                <a:lnTo>
                  <a:pt x="298001" y="171396"/>
                </a:lnTo>
                <a:lnTo>
                  <a:pt x="301537" y="174232"/>
                </a:lnTo>
                <a:lnTo>
                  <a:pt x="308007" y="182462"/>
                </a:lnTo>
                <a:lnTo>
                  <a:pt x="314057" y="191518"/>
                </a:lnTo>
                <a:lnTo>
                  <a:pt x="321866" y="201970"/>
                </a:lnTo>
                <a:lnTo>
                  <a:pt x="325555" y="212053"/>
                </a:lnTo>
                <a:lnTo>
                  <a:pt x="329794" y="221497"/>
                </a:lnTo>
                <a:lnTo>
                  <a:pt x="330353" y="225730"/>
                </a:lnTo>
                <a:lnTo>
                  <a:pt x="329773" y="229504"/>
                </a:lnTo>
                <a:lnTo>
                  <a:pt x="326588" y="237190"/>
                </a:lnTo>
                <a:lnTo>
                  <a:pt x="321998" y="246956"/>
                </a:lnTo>
                <a:lnTo>
                  <a:pt x="316783" y="255107"/>
                </a:lnTo>
                <a:lnTo>
                  <a:pt x="314058" y="258614"/>
                </a:lnTo>
                <a:lnTo>
                  <a:pt x="305951" y="265050"/>
                </a:lnTo>
                <a:lnTo>
                  <a:pt x="295999" y="272039"/>
                </a:lnTo>
                <a:lnTo>
                  <a:pt x="290678" y="276569"/>
                </a:lnTo>
                <a:lnTo>
                  <a:pt x="280637" y="285730"/>
                </a:lnTo>
                <a:lnTo>
                  <a:pt x="273000" y="292977"/>
                </a:lnTo>
                <a:lnTo>
                  <a:pt x="267725" y="296243"/>
                </a:lnTo>
                <a:lnTo>
                  <a:pt x="261351" y="299373"/>
                </a:lnTo>
                <a:lnTo>
                  <a:pt x="254244" y="302412"/>
                </a:lnTo>
                <a:lnTo>
                  <a:pt x="244744" y="305390"/>
                </a:lnTo>
                <a:lnTo>
                  <a:pt x="233647" y="308329"/>
                </a:lnTo>
                <a:lnTo>
                  <a:pt x="221488" y="311240"/>
                </a:lnTo>
                <a:lnTo>
                  <a:pt x="210523" y="314134"/>
                </a:lnTo>
                <a:lnTo>
                  <a:pt x="190721" y="319888"/>
                </a:lnTo>
                <a:lnTo>
                  <a:pt x="181440" y="321804"/>
                </a:lnTo>
                <a:lnTo>
                  <a:pt x="172395" y="323081"/>
                </a:lnTo>
                <a:lnTo>
                  <a:pt x="163507" y="323932"/>
                </a:lnTo>
                <a:lnTo>
                  <a:pt x="155677" y="325452"/>
                </a:lnTo>
                <a:lnTo>
                  <a:pt x="148552" y="327418"/>
                </a:lnTo>
                <a:lnTo>
                  <a:pt x="141897" y="329681"/>
                </a:lnTo>
                <a:lnTo>
                  <a:pt x="134603" y="331190"/>
                </a:lnTo>
                <a:lnTo>
                  <a:pt x="126883" y="332196"/>
                </a:lnTo>
                <a:lnTo>
                  <a:pt x="118878" y="332867"/>
                </a:lnTo>
                <a:lnTo>
                  <a:pt x="110685" y="333313"/>
                </a:lnTo>
                <a:lnTo>
                  <a:pt x="93961" y="333810"/>
                </a:lnTo>
                <a:lnTo>
                  <a:pt x="86453" y="334895"/>
                </a:lnTo>
                <a:lnTo>
                  <a:pt x="79543" y="336571"/>
                </a:lnTo>
                <a:lnTo>
                  <a:pt x="73031" y="338641"/>
                </a:lnTo>
                <a:lnTo>
                  <a:pt x="66785" y="340021"/>
                </a:lnTo>
                <a:lnTo>
                  <a:pt x="60716" y="340940"/>
                </a:lnTo>
                <a:lnTo>
                  <a:pt x="54765" y="341554"/>
                </a:lnTo>
                <a:lnTo>
                  <a:pt x="47940" y="341963"/>
                </a:lnTo>
                <a:lnTo>
                  <a:pt x="32737" y="342417"/>
                </a:lnTo>
                <a:lnTo>
                  <a:pt x="0" y="3427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63"/>
          <p:cNvSpPr/>
          <p:nvPr/>
        </p:nvSpPr>
        <p:spPr>
          <a:xfrm>
            <a:off x="4291075" y="5104271"/>
            <a:ext cx="323788" cy="467332"/>
          </a:xfrm>
          <a:custGeom>
            <a:avLst/>
            <a:gdLst/>
            <a:ahLst/>
            <a:cxnLst/>
            <a:rect l="0" t="0" r="0" b="0"/>
            <a:pathLst>
              <a:path w="323788" h="467332">
                <a:moveTo>
                  <a:pt x="323787" y="4939"/>
                </a:moveTo>
                <a:lnTo>
                  <a:pt x="305584" y="4939"/>
                </a:lnTo>
                <a:lnTo>
                  <a:pt x="297364" y="3986"/>
                </a:lnTo>
                <a:lnTo>
                  <a:pt x="289027" y="2399"/>
                </a:lnTo>
                <a:lnTo>
                  <a:pt x="280611" y="388"/>
                </a:lnTo>
                <a:lnTo>
                  <a:pt x="266428" y="0"/>
                </a:lnTo>
                <a:lnTo>
                  <a:pt x="248401" y="694"/>
                </a:lnTo>
                <a:lnTo>
                  <a:pt x="212177" y="3052"/>
                </a:lnTo>
                <a:lnTo>
                  <a:pt x="189728" y="4100"/>
                </a:lnTo>
                <a:lnTo>
                  <a:pt x="178217" y="5332"/>
                </a:lnTo>
                <a:lnTo>
                  <a:pt x="165780" y="7106"/>
                </a:lnTo>
                <a:lnTo>
                  <a:pt x="152726" y="9241"/>
                </a:lnTo>
                <a:lnTo>
                  <a:pt x="143072" y="10664"/>
                </a:lnTo>
                <a:lnTo>
                  <a:pt x="135683" y="11614"/>
                </a:lnTo>
                <a:lnTo>
                  <a:pt x="129804" y="12246"/>
                </a:lnTo>
                <a:lnTo>
                  <a:pt x="123980" y="12668"/>
                </a:lnTo>
                <a:lnTo>
                  <a:pt x="118193" y="12949"/>
                </a:lnTo>
                <a:lnTo>
                  <a:pt x="112429" y="13136"/>
                </a:lnTo>
                <a:lnTo>
                  <a:pt x="106682" y="14214"/>
                </a:lnTo>
                <a:lnTo>
                  <a:pt x="100946" y="15885"/>
                </a:lnTo>
                <a:lnTo>
                  <a:pt x="95216" y="17951"/>
                </a:lnTo>
                <a:lnTo>
                  <a:pt x="89491" y="20281"/>
                </a:lnTo>
                <a:lnTo>
                  <a:pt x="83770" y="22787"/>
                </a:lnTo>
                <a:lnTo>
                  <a:pt x="78051" y="25410"/>
                </a:lnTo>
                <a:lnTo>
                  <a:pt x="69156" y="30864"/>
                </a:lnTo>
                <a:lnTo>
                  <a:pt x="61075" y="36464"/>
                </a:lnTo>
                <a:lnTo>
                  <a:pt x="51133" y="42127"/>
                </a:lnTo>
                <a:lnTo>
                  <a:pt x="42905" y="47819"/>
                </a:lnTo>
                <a:lnTo>
                  <a:pt x="39378" y="50671"/>
                </a:lnTo>
                <a:lnTo>
                  <a:pt x="32918" y="58919"/>
                </a:lnTo>
                <a:lnTo>
                  <a:pt x="27824" y="67982"/>
                </a:lnTo>
                <a:lnTo>
                  <a:pt x="24004" y="78440"/>
                </a:lnTo>
                <a:lnTo>
                  <a:pt x="18216" y="87571"/>
                </a:lnTo>
                <a:lnTo>
                  <a:pt x="16527" y="93417"/>
                </a:lnTo>
                <a:lnTo>
                  <a:pt x="17030" y="97261"/>
                </a:lnTo>
                <a:lnTo>
                  <a:pt x="20128" y="106614"/>
                </a:lnTo>
                <a:lnTo>
                  <a:pt x="24680" y="114580"/>
                </a:lnTo>
                <a:lnTo>
                  <a:pt x="32598" y="124420"/>
                </a:lnTo>
                <a:lnTo>
                  <a:pt x="35364" y="127456"/>
                </a:lnTo>
                <a:lnTo>
                  <a:pt x="39112" y="129479"/>
                </a:lnTo>
                <a:lnTo>
                  <a:pt x="48357" y="131727"/>
                </a:lnTo>
                <a:lnTo>
                  <a:pt x="56276" y="135267"/>
                </a:lnTo>
                <a:lnTo>
                  <a:pt x="59722" y="137544"/>
                </a:lnTo>
                <a:lnTo>
                  <a:pt x="66781" y="140015"/>
                </a:lnTo>
                <a:lnTo>
                  <a:pt x="76250" y="142614"/>
                </a:lnTo>
                <a:lnTo>
                  <a:pt x="87324" y="145300"/>
                </a:lnTo>
                <a:lnTo>
                  <a:pt x="134768" y="158181"/>
                </a:lnTo>
                <a:lnTo>
                  <a:pt x="161673" y="166074"/>
                </a:lnTo>
                <a:lnTo>
                  <a:pt x="172849" y="169512"/>
                </a:lnTo>
                <a:lnTo>
                  <a:pt x="182204" y="172757"/>
                </a:lnTo>
                <a:lnTo>
                  <a:pt x="190346" y="175873"/>
                </a:lnTo>
                <a:lnTo>
                  <a:pt x="197678" y="178902"/>
                </a:lnTo>
                <a:lnTo>
                  <a:pt x="207330" y="183779"/>
                </a:lnTo>
                <a:lnTo>
                  <a:pt x="218526" y="189888"/>
                </a:lnTo>
                <a:lnTo>
                  <a:pt x="230753" y="196818"/>
                </a:lnTo>
                <a:lnTo>
                  <a:pt x="240810" y="203344"/>
                </a:lnTo>
                <a:lnTo>
                  <a:pt x="249419" y="209599"/>
                </a:lnTo>
                <a:lnTo>
                  <a:pt x="257063" y="215674"/>
                </a:lnTo>
                <a:lnTo>
                  <a:pt x="263112" y="221629"/>
                </a:lnTo>
                <a:lnTo>
                  <a:pt x="272373" y="233325"/>
                </a:lnTo>
                <a:lnTo>
                  <a:pt x="282204" y="244874"/>
                </a:lnTo>
                <a:lnTo>
                  <a:pt x="287492" y="250621"/>
                </a:lnTo>
                <a:lnTo>
                  <a:pt x="292923" y="259214"/>
                </a:lnTo>
                <a:lnTo>
                  <a:pt x="298449" y="269706"/>
                </a:lnTo>
                <a:lnTo>
                  <a:pt x="304037" y="281463"/>
                </a:lnTo>
                <a:lnTo>
                  <a:pt x="307763" y="292158"/>
                </a:lnTo>
                <a:lnTo>
                  <a:pt x="310247" y="302145"/>
                </a:lnTo>
                <a:lnTo>
                  <a:pt x="311903" y="311662"/>
                </a:lnTo>
                <a:lnTo>
                  <a:pt x="313007" y="319911"/>
                </a:lnTo>
                <a:lnTo>
                  <a:pt x="314233" y="334156"/>
                </a:lnTo>
                <a:lnTo>
                  <a:pt x="312656" y="343480"/>
                </a:lnTo>
                <a:lnTo>
                  <a:pt x="309699" y="354457"/>
                </a:lnTo>
                <a:lnTo>
                  <a:pt x="305822" y="366539"/>
                </a:lnTo>
                <a:lnTo>
                  <a:pt x="300381" y="378403"/>
                </a:lnTo>
                <a:lnTo>
                  <a:pt x="293895" y="390123"/>
                </a:lnTo>
                <a:lnTo>
                  <a:pt x="286714" y="401745"/>
                </a:lnTo>
                <a:lnTo>
                  <a:pt x="279069" y="411399"/>
                </a:lnTo>
                <a:lnTo>
                  <a:pt x="271115" y="419739"/>
                </a:lnTo>
                <a:lnTo>
                  <a:pt x="262955" y="427205"/>
                </a:lnTo>
                <a:lnTo>
                  <a:pt x="255610" y="433135"/>
                </a:lnTo>
                <a:lnTo>
                  <a:pt x="248808" y="438040"/>
                </a:lnTo>
                <a:lnTo>
                  <a:pt x="242369" y="442263"/>
                </a:lnTo>
                <a:lnTo>
                  <a:pt x="235218" y="446030"/>
                </a:lnTo>
                <a:lnTo>
                  <a:pt x="227594" y="449495"/>
                </a:lnTo>
                <a:lnTo>
                  <a:pt x="219653" y="452757"/>
                </a:lnTo>
                <a:lnTo>
                  <a:pt x="212454" y="455884"/>
                </a:lnTo>
                <a:lnTo>
                  <a:pt x="199376" y="461899"/>
                </a:lnTo>
                <a:lnTo>
                  <a:pt x="192269" y="463884"/>
                </a:lnTo>
                <a:lnTo>
                  <a:pt x="184673" y="465207"/>
                </a:lnTo>
                <a:lnTo>
                  <a:pt x="176752" y="466089"/>
                </a:lnTo>
                <a:lnTo>
                  <a:pt x="168614" y="466677"/>
                </a:lnTo>
                <a:lnTo>
                  <a:pt x="160331" y="467070"/>
                </a:lnTo>
                <a:lnTo>
                  <a:pt x="151951" y="467331"/>
                </a:lnTo>
                <a:lnTo>
                  <a:pt x="144460" y="466553"/>
                </a:lnTo>
                <a:lnTo>
                  <a:pt x="137561" y="465082"/>
                </a:lnTo>
                <a:lnTo>
                  <a:pt x="131056" y="463148"/>
                </a:lnTo>
                <a:lnTo>
                  <a:pt x="123862" y="461859"/>
                </a:lnTo>
                <a:lnTo>
                  <a:pt x="116209" y="461000"/>
                </a:lnTo>
                <a:lnTo>
                  <a:pt x="108249" y="460427"/>
                </a:lnTo>
                <a:lnTo>
                  <a:pt x="99132" y="458140"/>
                </a:lnTo>
                <a:lnTo>
                  <a:pt x="89245" y="454710"/>
                </a:lnTo>
                <a:lnTo>
                  <a:pt x="78843" y="450519"/>
                </a:lnTo>
                <a:lnTo>
                  <a:pt x="70004" y="446772"/>
                </a:lnTo>
                <a:lnTo>
                  <a:pt x="55102" y="440069"/>
                </a:lnTo>
                <a:lnTo>
                  <a:pt x="47509" y="436948"/>
                </a:lnTo>
                <a:lnTo>
                  <a:pt x="39589" y="433915"/>
                </a:lnTo>
                <a:lnTo>
                  <a:pt x="31452" y="430940"/>
                </a:lnTo>
                <a:lnTo>
                  <a:pt x="25074" y="428005"/>
                </a:lnTo>
                <a:lnTo>
                  <a:pt x="15448" y="422203"/>
                </a:lnTo>
                <a:lnTo>
                  <a:pt x="7995" y="418990"/>
                </a:lnTo>
                <a:lnTo>
                  <a:pt x="4674" y="418133"/>
                </a:lnTo>
                <a:lnTo>
                  <a:pt x="2460" y="416609"/>
                </a:lnTo>
                <a:lnTo>
                  <a:pt x="984" y="414641"/>
                </a:lnTo>
                <a:lnTo>
                  <a:pt x="0" y="412375"/>
                </a:lnTo>
                <a:lnTo>
                  <a:pt x="297" y="410866"/>
                </a:lnTo>
                <a:lnTo>
                  <a:pt x="1447" y="409859"/>
                </a:lnTo>
                <a:lnTo>
                  <a:pt x="3166" y="409188"/>
                </a:lnTo>
                <a:lnTo>
                  <a:pt x="10136" y="403693"/>
                </a:lnTo>
                <a:lnTo>
                  <a:pt x="11817" y="401267"/>
                </a:lnTo>
                <a:lnTo>
                  <a:pt x="15177" y="390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64"/>
          <p:cNvSpPr/>
          <p:nvPr/>
        </p:nvSpPr>
        <p:spPr>
          <a:xfrm>
            <a:off x="4710351" y="5529262"/>
            <a:ext cx="7382" cy="17146"/>
          </a:xfrm>
          <a:custGeom>
            <a:avLst/>
            <a:gdLst/>
            <a:ahLst/>
            <a:cxnLst/>
            <a:rect l="0" t="0" r="0" b="0"/>
            <a:pathLst>
              <a:path w="7382" h="17146">
                <a:moveTo>
                  <a:pt x="7381" y="17145"/>
                </a:moveTo>
                <a:lnTo>
                  <a:pt x="2831" y="12595"/>
                </a:lnTo>
                <a:lnTo>
                  <a:pt x="1490" y="10301"/>
                </a:lnTo>
                <a:lnTo>
                  <a:pt x="596" y="7820"/>
                </a:lnTo>
                <a:lnTo>
                  <a:pt x="0" y="5214"/>
                </a:lnTo>
                <a:lnTo>
                  <a:pt x="556" y="3476"/>
                </a:lnTo>
                <a:lnTo>
                  <a:pt x="1878" y="2317"/>
                </a:lnTo>
                <a:lnTo>
                  <a:pt x="73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65"/>
          <p:cNvSpPr/>
          <p:nvPr/>
        </p:nvSpPr>
        <p:spPr>
          <a:xfrm>
            <a:off x="4872037" y="5135136"/>
            <a:ext cx="85726" cy="368410"/>
          </a:xfrm>
          <a:custGeom>
            <a:avLst/>
            <a:gdLst/>
            <a:ahLst/>
            <a:cxnLst/>
            <a:rect l="0" t="0" r="0" b="0"/>
            <a:pathLst>
              <a:path w="85726" h="368410">
                <a:moveTo>
                  <a:pt x="0" y="16936"/>
                </a:moveTo>
                <a:lnTo>
                  <a:pt x="0" y="7834"/>
                </a:lnTo>
                <a:lnTo>
                  <a:pt x="953" y="5153"/>
                </a:lnTo>
                <a:lnTo>
                  <a:pt x="2540" y="3366"/>
                </a:lnTo>
                <a:lnTo>
                  <a:pt x="7381" y="497"/>
                </a:lnTo>
                <a:lnTo>
                  <a:pt x="8730" y="262"/>
                </a:lnTo>
                <a:lnTo>
                  <a:pt x="10583" y="105"/>
                </a:lnTo>
                <a:lnTo>
                  <a:pt x="12770" y="0"/>
                </a:lnTo>
                <a:lnTo>
                  <a:pt x="14229" y="883"/>
                </a:lnTo>
                <a:lnTo>
                  <a:pt x="15201" y="2424"/>
                </a:lnTo>
                <a:lnTo>
                  <a:pt x="15849" y="4404"/>
                </a:lnTo>
                <a:lnTo>
                  <a:pt x="17233" y="6676"/>
                </a:lnTo>
                <a:lnTo>
                  <a:pt x="19109" y="9144"/>
                </a:lnTo>
                <a:lnTo>
                  <a:pt x="21312" y="11741"/>
                </a:lnTo>
                <a:lnTo>
                  <a:pt x="23733" y="14425"/>
                </a:lnTo>
                <a:lnTo>
                  <a:pt x="28963" y="19948"/>
                </a:lnTo>
                <a:lnTo>
                  <a:pt x="30739" y="23707"/>
                </a:lnTo>
                <a:lnTo>
                  <a:pt x="32712" y="32963"/>
                </a:lnTo>
                <a:lnTo>
                  <a:pt x="34190" y="38098"/>
                </a:lnTo>
                <a:lnTo>
                  <a:pt x="36128" y="43426"/>
                </a:lnTo>
                <a:lnTo>
                  <a:pt x="38373" y="48884"/>
                </a:lnTo>
                <a:lnTo>
                  <a:pt x="40867" y="60028"/>
                </a:lnTo>
                <a:lnTo>
                  <a:pt x="41532" y="65667"/>
                </a:lnTo>
                <a:lnTo>
                  <a:pt x="42928" y="74188"/>
                </a:lnTo>
                <a:lnTo>
                  <a:pt x="47019" y="96356"/>
                </a:lnTo>
                <a:lnTo>
                  <a:pt x="48491" y="107030"/>
                </a:lnTo>
                <a:lnTo>
                  <a:pt x="49472" y="117004"/>
                </a:lnTo>
                <a:lnTo>
                  <a:pt x="50126" y="126511"/>
                </a:lnTo>
                <a:lnTo>
                  <a:pt x="51515" y="136658"/>
                </a:lnTo>
                <a:lnTo>
                  <a:pt x="53393" y="147233"/>
                </a:lnTo>
                <a:lnTo>
                  <a:pt x="55598" y="158094"/>
                </a:lnTo>
                <a:lnTo>
                  <a:pt x="58020" y="179621"/>
                </a:lnTo>
                <a:lnTo>
                  <a:pt x="63252" y="241640"/>
                </a:lnTo>
                <a:lnTo>
                  <a:pt x="66933" y="268657"/>
                </a:lnTo>
                <a:lnTo>
                  <a:pt x="71292" y="291430"/>
                </a:lnTo>
                <a:lnTo>
                  <a:pt x="76103" y="311374"/>
                </a:lnTo>
                <a:lnTo>
                  <a:pt x="79310" y="325623"/>
                </a:lnTo>
                <a:lnTo>
                  <a:pt x="81449" y="336075"/>
                </a:lnTo>
                <a:lnTo>
                  <a:pt x="84880" y="355143"/>
                </a:lnTo>
                <a:lnTo>
                  <a:pt x="85350" y="360290"/>
                </a:lnTo>
                <a:lnTo>
                  <a:pt x="85725" y="3684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66"/>
          <p:cNvSpPr/>
          <p:nvPr/>
        </p:nvSpPr>
        <p:spPr>
          <a:xfrm>
            <a:off x="5232588" y="4997767"/>
            <a:ext cx="248097" cy="625205"/>
          </a:xfrm>
          <a:custGeom>
            <a:avLst/>
            <a:gdLst/>
            <a:ahLst/>
            <a:cxnLst/>
            <a:rect l="0" t="0" r="0" b="0"/>
            <a:pathLst>
              <a:path w="248097" h="625205">
                <a:moveTo>
                  <a:pt x="248096" y="0"/>
                </a:moveTo>
                <a:lnTo>
                  <a:pt x="238995" y="0"/>
                </a:lnTo>
                <a:lnTo>
                  <a:pt x="233456" y="953"/>
                </a:lnTo>
                <a:lnTo>
                  <a:pt x="226907" y="2540"/>
                </a:lnTo>
                <a:lnTo>
                  <a:pt x="219682" y="4551"/>
                </a:lnTo>
                <a:lnTo>
                  <a:pt x="213914" y="6844"/>
                </a:lnTo>
                <a:lnTo>
                  <a:pt x="209115" y="9325"/>
                </a:lnTo>
                <a:lnTo>
                  <a:pt x="204964" y="11932"/>
                </a:lnTo>
                <a:lnTo>
                  <a:pt x="200292" y="14622"/>
                </a:lnTo>
                <a:lnTo>
                  <a:pt x="190020" y="20151"/>
                </a:lnTo>
                <a:lnTo>
                  <a:pt x="185566" y="22959"/>
                </a:lnTo>
                <a:lnTo>
                  <a:pt x="178078" y="28619"/>
                </a:lnTo>
                <a:lnTo>
                  <a:pt x="173795" y="32414"/>
                </a:lnTo>
                <a:lnTo>
                  <a:pt x="163957" y="41711"/>
                </a:lnTo>
                <a:lnTo>
                  <a:pt x="147707" y="57656"/>
                </a:lnTo>
                <a:lnTo>
                  <a:pt x="142118" y="64155"/>
                </a:lnTo>
                <a:lnTo>
                  <a:pt x="136486" y="71345"/>
                </a:lnTo>
                <a:lnTo>
                  <a:pt x="130828" y="78996"/>
                </a:lnTo>
                <a:lnTo>
                  <a:pt x="125150" y="87907"/>
                </a:lnTo>
                <a:lnTo>
                  <a:pt x="119459" y="97657"/>
                </a:lnTo>
                <a:lnTo>
                  <a:pt x="113761" y="107967"/>
                </a:lnTo>
                <a:lnTo>
                  <a:pt x="87538" y="158885"/>
                </a:lnTo>
                <a:lnTo>
                  <a:pt x="45920" y="241534"/>
                </a:lnTo>
                <a:lnTo>
                  <a:pt x="40922" y="254367"/>
                </a:lnTo>
                <a:lnTo>
                  <a:pt x="36638" y="267686"/>
                </a:lnTo>
                <a:lnTo>
                  <a:pt x="26057" y="306644"/>
                </a:lnTo>
                <a:lnTo>
                  <a:pt x="13949" y="353941"/>
                </a:lnTo>
                <a:lnTo>
                  <a:pt x="8141" y="379558"/>
                </a:lnTo>
                <a:lnTo>
                  <a:pt x="5259" y="393056"/>
                </a:lnTo>
                <a:lnTo>
                  <a:pt x="3337" y="405865"/>
                </a:lnTo>
                <a:lnTo>
                  <a:pt x="2056" y="418214"/>
                </a:lnTo>
                <a:lnTo>
                  <a:pt x="1203" y="430257"/>
                </a:lnTo>
                <a:lnTo>
                  <a:pt x="632" y="442095"/>
                </a:lnTo>
                <a:lnTo>
                  <a:pt x="0" y="465409"/>
                </a:lnTo>
                <a:lnTo>
                  <a:pt x="1737" y="479818"/>
                </a:lnTo>
                <a:lnTo>
                  <a:pt x="4799" y="496091"/>
                </a:lnTo>
                <a:lnTo>
                  <a:pt x="8745" y="513608"/>
                </a:lnTo>
                <a:lnTo>
                  <a:pt x="14234" y="530047"/>
                </a:lnTo>
                <a:lnTo>
                  <a:pt x="20751" y="545770"/>
                </a:lnTo>
                <a:lnTo>
                  <a:pt x="42640" y="591571"/>
                </a:lnTo>
                <a:lnTo>
                  <a:pt x="47308" y="598216"/>
                </a:lnTo>
                <a:lnTo>
                  <a:pt x="52325" y="603598"/>
                </a:lnTo>
                <a:lnTo>
                  <a:pt x="57575" y="608139"/>
                </a:lnTo>
                <a:lnTo>
                  <a:pt x="62979" y="612119"/>
                </a:lnTo>
                <a:lnTo>
                  <a:pt x="68488" y="615724"/>
                </a:lnTo>
                <a:lnTo>
                  <a:pt x="74065" y="619080"/>
                </a:lnTo>
                <a:lnTo>
                  <a:pt x="79688" y="621317"/>
                </a:lnTo>
                <a:lnTo>
                  <a:pt x="85342" y="622809"/>
                </a:lnTo>
                <a:lnTo>
                  <a:pt x="91016" y="623804"/>
                </a:lnTo>
                <a:lnTo>
                  <a:pt x="95751" y="624467"/>
                </a:lnTo>
                <a:lnTo>
                  <a:pt x="99860" y="624909"/>
                </a:lnTo>
                <a:lnTo>
                  <a:pt x="103552" y="625204"/>
                </a:lnTo>
                <a:lnTo>
                  <a:pt x="108872" y="624447"/>
                </a:lnTo>
                <a:lnTo>
                  <a:pt x="115275" y="622991"/>
                </a:lnTo>
                <a:lnTo>
                  <a:pt x="122401" y="621067"/>
                </a:lnTo>
                <a:lnTo>
                  <a:pt x="129057" y="618833"/>
                </a:lnTo>
                <a:lnTo>
                  <a:pt x="135399" y="616390"/>
                </a:lnTo>
                <a:lnTo>
                  <a:pt x="153799" y="6086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67"/>
          <p:cNvSpPr/>
          <p:nvPr/>
        </p:nvSpPr>
        <p:spPr>
          <a:xfrm>
            <a:off x="5455496" y="5263515"/>
            <a:ext cx="220695" cy="559386"/>
          </a:xfrm>
          <a:custGeom>
            <a:avLst/>
            <a:gdLst/>
            <a:ahLst/>
            <a:cxnLst/>
            <a:rect l="0" t="0" r="0" b="0"/>
            <a:pathLst>
              <a:path w="220695" h="559386">
                <a:moveTo>
                  <a:pt x="8044" y="0"/>
                </a:moveTo>
                <a:lnTo>
                  <a:pt x="2152" y="12735"/>
                </a:lnTo>
                <a:lnTo>
                  <a:pt x="662" y="19312"/>
                </a:lnTo>
                <a:lnTo>
                  <a:pt x="0" y="30490"/>
                </a:lnTo>
                <a:lnTo>
                  <a:pt x="659" y="44984"/>
                </a:lnTo>
                <a:lnTo>
                  <a:pt x="11433" y="99656"/>
                </a:lnTo>
                <a:lnTo>
                  <a:pt x="15066" y="114062"/>
                </a:lnTo>
                <a:lnTo>
                  <a:pt x="19393" y="128429"/>
                </a:lnTo>
                <a:lnTo>
                  <a:pt x="24182" y="142769"/>
                </a:lnTo>
                <a:lnTo>
                  <a:pt x="28327" y="154234"/>
                </a:lnTo>
                <a:lnTo>
                  <a:pt x="32044" y="163783"/>
                </a:lnTo>
                <a:lnTo>
                  <a:pt x="35474" y="172053"/>
                </a:lnTo>
                <a:lnTo>
                  <a:pt x="39666" y="179472"/>
                </a:lnTo>
                <a:lnTo>
                  <a:pt x="44365" y="186323"/>
                </a:lnTo>
                <a:lnTo>
                  <a:pt x="49403" y="192796"/>
                </a:lnTo>
                <a:lnTo>
                  <a:pt x="53714" y="197110"/>
                </a:lnTo>
                <a:lnTo>
                  <a:pt x="57541" y="199987"/>
                </a:lnTo>
                <a:lnTo>
                  <a:pt x="64332" y="203183"/>
                </a:lnTo>
                <a:lnTo>
                  <a:pt x="70526" y="204603"/>
                </a:lnTo>
                <a:lnTo>
                  <a:pt x="73511" y="203077"/>
                </a:lnTo>
                <a:lnTo>
                  <a:pt x="79368" y="196301"/>
                </a:lnTo>
                <a:lnTo>
                  <a:pt x="85146" y="186940"/>
                </a:lnTo>
                <a:lnTo>
                  <a:pt x="90889" y="176429"/>
                </a:lnTo>
                <a:lnTo>
                  <a:pt x="96616" y="165408"/>
                </a:lnTo>
                <a:lnTo>
                  <a:pt x="102337" y="151619"/>
                </a:lnTo>
                <a:lnTo>
                  <a:pt x="105196" y="143942"/>
                </a:lnTo>
                <a:lnTo>
                  <a:pt x="109007" y="129299"/>
                </a:lnTo>
                <a:lnTo>
                  <a:pt x="118321" y="87628"/>
                </a:lnTo>
                <a:lnTo>
                  <a:pt x="121567" y="70801"/>
                </a:lnTo>
                <a:lnTo>
                  <a:pt x="123731" y="57678"/>
                </a:lnTo>
                <a:lnTo>
                  <a:pt x="125173" y="47025"/>
                </a:lnTo>
                <a:lnTo>
                  <a:pt x="127088" y="37065"/>
                </a:lnTo>
                <a:lnTo>
                  <a:pt x="129316" y="27567"/>
                </a:lnTo>
                <a:lnTo>
                  <a:pt x="135186" y="5445"/>
                </a:lnTo>
                <a:lnTo>
                  <a:pt x="136621" y="3630"/>
                </a:lnTo>
                <a:lnTo>
                  <a:pt x="138529" y="2420"/>
                </a:lnTo>
                <a:lnTo>
                  <a:pt x="140754" y="1613"/>
                </a:lnTo>
                <a:lnTo>
                  <a:pt x="142237" y="2027"/>
                </a:lnTo>
                <a:lnTo>
                  <a:pt x="143226" y="3257"/>
                </a:lnTo>
                <a:lnTo>
                  <a:pt x="143885" y="5028"/>
                </a:lnTo>
                <a:lnTo>
                  <a:pt x="149364" y="12073"/>
                </a:lnTo>
                <a:lnTo>
                  <a:pt x="152739" y="21384"/>
                </a:lnTo>
                <a:lnTo>
                  <a:pt x="156895" y="35210"/>
                </a:lnTo>
                <a:lnTo>
                  <a:pt x="165639" y="66131"/>
                </a:lnTo>
                <a:lnTo>
                  <a:pt x="172701" y="89399"/>
                </a:lnTo>
                <a:lnTo>
                  <a:pt x="175918" y="101509"/>
                </a:lnTo>
                <a:lnTo>
                  <a:pt x="190829" y="164615"/>
                </a:lnTo>
                <a:lnTo>
                  <a:pt x="192766" y="177370"/>
                </a:lnTo>
                <a:lnTo>
                  <a:pt x="194056" y="190637"/>
                </a:lnTo>
                <a:lnTo>
                  <a:pt x="194917" y="204244"/>
                </a:lnTo>
                <a:lnTo>
                  <a:pt x="196443" y="218077"/>
                </a:lnTo>
                <a:lnTo>
                  <a:pt x="198413" y="232063"/>
                </a:lnTo>
                <a:lnTo>
                  <a:pt x="203142" y="260301"/>
                </a:lnTo>
                <a:lnTo>
                  <a:pt x="208419" y="288727"/>
                </a:lnTo>
                <a:lnTo>
                  <a:pt x="211160" y="306784"/>
                </a:lnTo>
                <a:lnTo>
                  <a:pt x="216745" y="349708"/>
                </a:lnTo>
                <a:lnTo>
                  <a:pt x="218615" y="369346"/>
                </a:lnTo>
                <a:lnTo>
                  <a:pt x="219862" y="387201"/>
                </a:lnTo>
                <a:lnTo>
                  <a:pt x="220694" y="403866"/>
                </a:lnTo>
                <a:lnTo>
                  <a:pt x="220295" y="418786"/>
                </a:lnTo>
                <a:lnTo>
                  <a:pt x="219077" y="432543"/>
                </a:lnTo>
                <a:lnTo>
                  <a:pt x="217313" y="445525"/>
                </a:lnTo>
                <a:lnTo>
                  <a:pt x="216136" y="457036"/>
                </a:lnTo>
                <a:lnTo>
                  <a:pt x="215352" y="467568"/>
                </a:lnTo>
                <a:lnTo>
                  <a:pt x="214829" y="477447"/>
                </a:lnTo>
                <a:lnTo>
                  <a:pt x="213528" y="488795"/>
                </a:lnTo>
                <a:lnTo>
                  <a:pt x="211708" y="501124"/>
                </a:lnTo>
                <a:lnTo>
                  <a:pt x="209543" y="514105"/>
                </a:lnTo>
                <a:lnTo>
                  <a:pt x="207146" y="524664"/>
                </a:lnTo>
                <a:lnTo>
                  <a:pt x="201943" y="541476"/>
                </a:lnTo>
                <a:lnTo>
                  <a:pt x="196457" y="552759"/>
                </a:lnTo>
                <a:lnTo>
                  <a:pt x="193659" y="557101"/>
                </a:lnTo>
                <a:lnTo>
                  <a:pt x="191795" y="559043"/>
                </a:lnTo>
                <a:lnTo>
                  <a:pt x="190552" y="559385"/>
                </a:lnTo>
                <a:lnTo>
                  <a:pt x="189724" y="558661"/>
                </a:lnTo>
                <a:lnTo>
                  <a:pt x="189171" y="557225"/>
                </a:lnTo>
                <a:lnTo>
                  <a:pt x="188066" y="5486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68"/>
          <p:cNvSpPr/>
          <p:nvPr/>
        </p:nvSpPr>
        <p:spPr>
          <a:xfrm>
            <a:off x="5720715" y="5254942"/>
            <a:ext cx="240031" cy="94299"/>
          </a:xfrm>
          <a:custGeom>
            <a:avLst/>
            <a:gdLst/>
            <a:ahLst/>
            <a:cxnLst/>
            <a:rect l="0" t="0" r="0" b="0"/>
            <a:pathLst>
              <a:path w="240031" h="94299">
                <a:moveTo>
                  <a:pt x="0" y="94298"/>
                </a:moveTo>
                <a:lnTo>
                  <a:pt x="13652" y="85196"/>
                </a:lnTo>
                <a:lnTo>
                  <a:pt x="19579" y="81562"/>
                </a:lnTo>
                <a:lnTo>
                  <a:pt x="25435" y="78187"/>
                </a:lnTo>
                <a:lnTo>
                  <a:pt x="31244" y="74985"/>
                </a:lnTo>
                <a:lnTo>
                  <a:pt x="36069" y="71897"/>
                </a:lnTo>
                <a:lnTo>
                  <a:pt x="40239" y="68887"/>
                </a:lnTo>
                <a:lnTo>
                  <a:pt x="43971" y="65927"/>
                </a:lnTo>
                <a:lnTo>
                  <a:pt x="49316" y="63002"/>
                </a:lnTo>
                <a:lnTo>
                  <a:pt x="55737" y="60099"/>
                </a:lnTo>
                <a:lnTo>
                  <a:pt x="62875" y="57210"/>
                </a:lnTo>
                <a:lnTo>
                  <a:pt x="69539" y="53380"/>
                </a:lnTo>
                <a:lnTo>
                  <a:pt x="75887" y="48922"/>
                </a:lnTo>
                <a:lnTo>
                  <a:pt x="82024" y="44045"/>
                </a:lnTo>
                <a:lnTo>
                  <a:pt x="88972" y="39841"/>
                </a:lnTo>
                <a:lnTo>
                  <a:pt x="96462" y="36086"/>
                </a:lnTo>
                <a:lnTo>
                  <a:pt x="104313" y="32630"/>
                </a:lnTo>
                <a:lnTo>
                  <a:pt x="112405" y="29373"/>
                </a:lnTo>
                <a:lnTo>
                  <a:pt x="129015" y="23215"/>
                </a:lnTo>
                <a:lnTo>
                  <a:pt x="154431" y="14393"/>
                </a:lnTo>
                <a:lnTo>
                  <a:pt x="162009" y="11500"/>
                </a:lnTo>
                <a:lnTo>
                  <a:pt x="168966" y="8619"/>
                </a:lnTo>
                <a:lnTo>
                  <a:pt x="175509" y="5746"/>
                </a:lnTo>
                <a:lnTo>
                  <a:pt x="181776" y="3831"/>
                </a:lnTo>
                <a:lnTo>
                  <a:pt x="187859" y="2554"/>
                </a:lnTo>
                <a:lnTo>
                  <a:pt x="193819" y="1703"/>
                </a:lnTo>
                <a:lnTo>
                  <a:pt x="199697" y="1135"/>
                </a:lnTo>
                <a:lnTo>
                  <a:pt x="205522" y="757"/>
                </a:lnTo>
                <a:lnTo>
                  <a:pt x="216120" y="336"/>
                </a:lnTo>
                <a:lnTo>
                  <a:pt x="220280" y="22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69"/>
          <p:cNvSpPr/>
          <p:nvPr/>
        </p:nvSpPr>
        <p:spPr>
          <a:xfrm>
            <a:off x="5789295" y="5366385"/>
            <a:ext cx="137160" cy="94298"/>
          </a:xfrm>
          <a:custGeom>
            <a:avLst/>
            <a:gdLst/>
            <a:ahLst/>
            <a:cxnLst/>
            <a:rect l="0" t="0" r="0" b="0"/>
            <a:pathLst>
              <a:path w="137160" h="94298">
                <a:moveTo>
                  <a:pt x="0" y="94297"/>
                </a:moveTo>
                <a:lnTo>
                  <a:pt x="19312" y="74984"/>
                </a:lnTo>
                <a:lnTo>
                  <a:pt x="24305" y="71897"/>
                </a:lnTo>
                <a:lnTo>
                  <a:pt x="30490" y="68886"/>
                </a:lnTo>
                <a:lnTo>
                  <a:pt x="37472" y="65926"/>
                </a:lnTo>
                <a:lnTo>
                  <a:pt x="44031" y="62048"/>
                </a:lnTo>
                <a:lnTo>
                  <a:pt x="50309" y="57558"/>
                </a:lnTo>
                <a:lnTo>
                  <a:pt x="56399" y="52659"/>
                </a:lnTo>
                <a:lnTo>
                  <a:pt x="65222" y="46536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70"/>
          <p:cNvSpPr/>
          <p:nvPr/>
        </p:nvSpPr>
        <p:spPr>
          <a:xfrm>
            <a:off x="6037897" y="5242311"/>
            <a:ext cx="360046" cy="258336"/>
          </a:xfrm>
          <a:custGeom>
            <a:avLst/>
            <a:gdLst/>
            <a:ahLst/>
            <a:cxnLst/>
            <a:rect l="0" t="0" r="0" b="0"/>
            <a:pathLst>
              <a:path w="360046" h="258336">
                <a:moveTo>
                  <a:pt x="0" y="21204"/>
                </a:moveTo>
                <a:lnTo>
                  <a:pt x="4551" y="34856"/>
                </a:lnTo>
                <a:lnTo>
                  <a:pt x="5891" y="44593"/>
                </a:lnTo>
                <a:lnTo>
                  <a:pt x="6785" y="56799"/>
                </a:lnTo>
                <a:lnTo>
                  <a:pt x="7778" y="82744"/>
                </a:lnTo>
                <a:lnTo>
                  <a:pt x="8219" y="103800"/>
                </a:lnTo>
                <a:lnTo>
                  <a:pt x="9290" y="113415"/>
                </a:lnTo>
                <a:lnTo>
                  <a:pt x="10956" y="122683"/>
                </a:lnTo>
                <a:lnTo>
                  <a:pt x="13019" y="131719"/>
                </a:lnTo>
                <a:lnTo>
                  <a:pt x="14394" y="140601"/>
                </a:lnTo>
                <a:lnTo>
                  <a:pt x="15311" y="149379"/>
                </a:lnTo>
                <a:lnTo>
                  <a:pt x="15923" y="158089"/>
                </a:lnTo>
                <a:lnTo>
                  <a:pt x="16330" y="166753"/>
                </a:lnTo>
                <a:lnTo>
                  <a:pt x="16783" y="184000"/>
                </a:lnTo>
                <a:lnTo>
                  <a:pt x="18809" y="196409"/>
                </a:lnTo>
                <a:lnTo>
                  <a:pt x="22064" y="211350"/>
                </a:lnTo>
                <a:lnTo>
                  <a:pt x="31875" y="251380"/>
                </a:lnTo>
                <a:lnTo>
                  <a:pt x="33632" y="254665"/>
                </a:lnTo>
                <a:lnTo>
                  <a:pt x="35757" y="256854"/>
                </a:lnTo>
                <a:lnTo>
                  <a:pt x="38125" y="258314"/>
                </a:lnTo>
                <a:lnTo>
                  <a:pt x="39704" y="258335"/>
                </a:lnTo>
                <a:lnTo>
                  <a:pt x="40757" y="257396"/>
                </a:lnTo>
                <a:lnTo>
                  <a:pt x="41459" y="255818"/>
                </a:lnTo>
                <a:lnTo>
                  <a:pt x="41927" y="251908"/>
                </a:lnTo>
                <a:lnTo>
                  <a:pt x="42239" y="246444"/>
                </a:lnTo>
                <a:lnTo>
                  <a:pt x="42446" y="239944"/>
                </a:lnTo>
                <a:lnTo>
                  <a:pt x="44490" y="226085"/>
                </a:lnTo>
                <a:lnTo>
                  <a:pt x="51841" y="185287"/>
                </a:lnTo>
                <a:lnTo>
                  <a:pt x="58918" y="150645"/>
                </a:lnTo>
                <a:lnTo>
                  <a:pt x="62139" y="136073"/>
                </a:lnTo>
                <a:lnTo>
                  <a:pt x="67143" y="118738"/>
                </a:lnTo>
                <a:lnTo>
                  <a:pt x="73337" y="99562"/>
                </a:lnTo>
                <a:lnTo>
                  <a:pt x="80324" y="79157"/>
                </a:lnTo>
                <a:lnTo>
                  <a:pt x="85934" y="63650"/>
                </a:lnTo>
                <a:lnTo>
                  <a:pt x="90627" y="51406"/>
                </a:lnTo>
                <a:lnTo>
                  <a:pt x="94708" y="41338"/>
                </a:lnTo>
                <a:lnTo>
                  <a:pt x="99334" y="31770"/>
                </a:lnTo>
                <a:lnTo>
                  <a:pt x="104323" y="22533"/>
                </a:lnTo>
                <a:lnTo>
                  <a:pt x="109553" y="13517"/>
                </a:lnTo>
                <a:lnTo>
                  <a:pt x="113993" y="7507"/>
                </a:lnTo>
                <a:lnTo>
                  <a:pt x="117905" y="3500"/>
                </a:lnTo>
                <a:lnTo>
                  <a:pt x="121466" y="829"/>
                </a:lnTo>
                <a:lnTo>
                  <a:pt x="124793" y="0"/>
                </a:lnTo>
                <a:lnTo>
                  <a:pt x="127963" y="401"/>
                </a:lnTo>
                <a:lnTo>
                  <a:pt x="131028" y="1620"/>
                </a:lnTo>
                <a:lnTo>
                  <a:pt x="136975" y="5515"/>
                </a:lnTo>
                <a:lnTo>
                  <a:pt x="139894" y="7887"/>
                </a:lnTo>
                <a:lnTo>
                  <a:pt x="141840" y="11373"/>
                </a:lnTo>
                <a:lnTo>
                  <a:pt x="143138" y="15602"/>
                </a:lnTo>
                <a:lnTo>
                  <a:pt x="144003" y="20327"/>
                </a:lnTo>
                <a:lnTo>
                  <a:pt x="145532" y="26334"/>
                </a:lnTo>
                <a:lnTo>
                  <a:pt x="147504" y="33196"/>
                </a:lnTo>
                <a:lnTo>
                  <a:pt x="149771" y="40629"/>
                </a:lnTo>
                <a:lnTo>
                  <a:pt x="151282" y="48441"/>
                </a:lnTo>
                <a:lnTo>
                  <a:pt x="152290" y="56507"/>
                </a:lnTo>
                <a:lnTo>
                  <a:pt x="152961" y="64742"/>
                </a:lnTo>
                <a:lnTo>
                  <a:pt x="160913" y="135863"/>
                </a:lnTo>
                <a:lnTo>
                  <a:pt x="162005" y="149316"/>
                </a:lnTo>
                <a:lnTo>
                  <a:pt x="162762" y="164428"/>
                </a:lnTo>
                <a:lnTo>
                  <a:pt x="163753" y="164312"/>
                </a:lnTo>
                <a:lnTo>
                  <a:pt x="167395" y="161642"/>
                </a:lnTo>
                <a:lnTo>
                  <a:pt x="172188" y="154741"/>
                </a:lnTo>
                <a:lnTo>
                  <a:pt x="174799" y="150233"/>
                </a:lnTo>
                <a:lnTo>
                  <a:pt x="180241" y="140145"/>
                </a:lnTo>
                <a:lnTo>
                  <a:pt x="183026" y="134788"/>
                </a:lnTo>
                <a:lnTo>
                  <a:pt x="185835" y="128359"/>
                </a:lnTo>
                <a:lnTo>
                  <a:pt x="188660" y="121216"/>
                </a:lnTo>
                <a:lnTo>
                  <a:pt x="194339" y="105658"/>
                </a:lnTo>
                <a:lnTo>
                  <a:pt x="208601" y="63899"/>
                </a:lnTo>
                <a:lnTo>
                  <a:pt x="212410" y="56335"/>
                </a:lnTo>
                <a:lnTo>
                  <a:pt x="216854" y="49387"/>
                </a:lnTo>
                <a:lnTo>
                  <a:pt x="221722" y="42850"/>
                </a:lnTo>
                <a:lnTo>
                  <a:pt x="225920" y="36587"/>
                </a:lnTo>
                <a:lnTo>
                  <a:pt x="229671" y="30507"/>
                </a:lnTo>
                <a:lnTo>
                  <a:pt x="233124" y="24548"/>
                </a:lnTo>
                <a:lnTo>
                  <a:pt x="236378" y="19624"/>
                </a:lnTo>
                <a:lnTo>
                  <a:pt x="242535" y="11611"/>
                </a:lnTo>
                <a:lnTo>
                  <a:pt x="245510" y="9094"/>
                </a:lnTo>
                <a:lnTo>
                  <a:pt x="248446" y="7416"/>
                </a:lnTo>
                <a:lnTo>
                  <a:pt x="251356" y="6296"/>
                </a:lnTo>
                <a:lnTo>
                  <a:pt x="254248" y="6503"/>
                </a:lnTo>
                <a:lnTo>
                  <a:pt x="257128" y="7594"/>
                </a:lnTo>
                <a:lnTo>
                  <a:pt x="262869" y="11345"/>
                </a:lnTo>
                <a:lnTo>
                  <a:pt x="268596" y="16187"/>
                </a:lnTo>
                <a:lnTo>
                  <a:pt x="270503" y="18812"/>
                </a:lnTo>
                <a:lnTo>
                  <a:pt x="272624" y="24268"/>
                </a:lnTo>
                <a:lnTo>
                  <a:pt x="274142" y="28009"/>
                </a:lnTo>
                <a:lnTo>
                  <a:pt x="276106" y="32408"/>
                </a:lnTo>
                <a:lnTo>
                  <a:pt x="278369" y="37246"/>
                </a:lnTo>
                <a:lnTo>
                  <a:pt x="281782" y="49043"/>
                </a:lnTo>
                <a:lnTo>
                  <a:pt x="290654" y="85012"/>
                </a:lnTo>
                <a:lnTo>
                  <a:pt x="293782" y="99937"/>
                </a:lnTo>
                <a:lnTo>
                  <a:pt x="295867" y="111793"/>
                </a:lnTo>
                <a:lnTo>
                  <a:pt x="297257" y="121601"/>
                </a:lnTo>
                <a:lnTo>
                  <a:pt x="299137" y="130046"/>
                </a:lnTo>
                <a:lnTo>
                  <a:pt x="301342" y="137580"/>
                </a:lnTo>
                <a:lnTo>
                  <a:pt x="303765" y="144508"/>
                </a:lnTo>
                <a:lnTo>
                  <a:pt x="306332" y="151031"/>
                </a:lnTo>
                <a:lnTo>
                  <a:pt x="308996" y="157286"/>
                </a:lnTo>
                <a:lnTo>
                  <a:pt x="311725" y="163360"/>
                </a:lnTo>
                <a:lnTo>
                  <a:pt x="313545" y="168362"/>
                </a:lnTo>
                <a:lnTo>
                  <a:pt x="314757" y="172649"/>
                </a:lnTo>
                <a:lnTo>
                  <a:pt x="315566" y="176460"/>
                </a:lnTo>
                <a:lnTo>
                  <a:pt x="319004" y="183234"/>
                </a:lnTo>
                <a:lnTo>
                  <a:pt x="321254" y="186374"/>
                </a:lnTo>
                <a:lnTo>
                  <a:pt x="323707" y="188467"/>
                </a:lnTo>
                <a:lnTo>
                  <a:pt x="326295" y="189863"/>
                </a:lnTo>
                <a:lnTo>
                  <a:pt x="331710" y="191413"/>
                </a:lnTo>
                <a:lnTo>
                  <a:pt x="341066" y="192286"/>
                </a:lnTo>
                <a:lnTo>
                  <a:pt x="360045" y="1926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71"/>
          <p:cNvSpPr/>
          <p:nvPr/>
        </p:nvSpPr>
        <p:spPr>
          <a:xfrm>
            <a:off x="6397942" y="543496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72"/>
          <p:cNvSpPr/>
          <p:nvPr/>
        </p:nvSpPr>
        <p:spPr>
          <a:xfrm>
            <a:off x="6457950" y="5212079"/>
            <a:ext cx="111443" cy="274322"/>
          </a:xfrm>
          <a:custGeom>
            <a:avLst/>
            <a:gdLst/>
            <a:ahLst/>
            <a:cxnLst/>
            <a:rect l="0" t="0" r="0" b="0"/>
            <a:pathLst>
              <a:path w="111443" h="274322">
                <a:moveTo>
                  <a:pt x="0" y="0"/>
                </a:moveTo>
                <a:lnTo>
                  <a:pt x="0" y="32922"/>
                </a:lnTo>
                <a:lnTo>
                  <a:pt x="952" y="38140"/>
                </a:lnTo>
                <a:lnTo>
                  <a:pt x="2540" y="43525"/>
                </a:lnTo>
                <a:lnTo>
                  <a:pt x="4550" y="49020"/>
                </a:lnTo>
                <a:lnTo>
                  <a:pt x="5891" y="54587"/>
                </a:lnTo>
                <a:lnTo>
                  <a:pt x="6785" y="60204"/>
                </a:lnTo>
                <a:lnTo>
                  <a:pt x="7380" y="65854"/>
                </a:lnTo>
                <a:lnTo>
                  <a:pt x="8730" y="72478"/>
                </a:lnTo>
                <a:lnTo>
                  <a:pt x="10583" y="79751"/>
                </a:lnTo>
                <a:lnTo>
                  <a:pt x="12770" y="87457"/>
                </a:lnTo>
                <a:lnTo>
                  <a:pt x="14228" y="95453"/>
                </a:lnTo>
                <a:lnTo>
                  <a:pt x="15200" y="103640"/>
                </a:lnTo>
                <a:lnTo>
                  <a:pt x="15849" y="111956"/>
                </a:lnTo>
                <a:lnTo>
                  <a:pt x="18186" y="120358"/>
                </a:lnTo>
                <a:lnTo>
                  <a:pt x="21649" y="128816"/>
                </a:lnTo>
                <a:lnTo>
                  <a:pt x="25862" y="137312"/>
                </a:lnTo>
                <a:lnTo>
                  <a:pt x="28671" y="144882"/>
                </a:lnTo>
                <a:lnTo>
                  <a:pt x="30544" y="151833"/>
                </a:lnTo>
                <a:lnTo>
                  <a:pt x="31793" y="158373"/>
                </a:lnTo>
                <a:lnTo>
                  <a:pt x="33577" y="165590"/>
                </a:lnTo>
                <a:lnTo>
                  <a:pt x="35720" y="173258"/>
                </a:lnTo>
                <a:lnTo>
                  <a:pt x="38101" y="181228"/>
                </a:lnTo>
                <a:lnTo>
                  <a:pt x="40640" y="188446"/>
                </a:lnTo>
                <a:lnTo>
                  <a:pt x="43286" y="195164"/>
                </a:lnTo>
                <a:lnTo>
                  <a:pt x="46002" y="201547"/>
                </a:lnTo>
                <a:lnTo>
                  <a:pt x="48766" y="206754"/>
                </a:lnTo>
                <a:lnTo>
                  <a:pt x="51560" y="211179"/>
                </a:lnTo>
                <a:lnTo>
                  <a:pt x="54375" y="215082"/>
                </a:lnTo>
                <a:lnTo>
                  <a:pt x="58158" y="219588"/>
                </a:lnTo>
                <a:lnTo>
                  <a:pt x="62584" y="224497"/>
                </a:lnTo>
                <a:lnTo>
                  <a:pt x="75376" y="237968"/>
                </a:lnTo>
                <a:lnTo>
                  <a:pt x="111442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73"/>
          <p:cNvSpPr/>
          <p:nvPr/>
        </p:nvSpPr>
        <p:spPr>
          <a:xfrm>
            <a:off x="6432232" y="5237797"/>
            <a:ext cx="171451" cy="291466"/>
          </a:xfrm>
          <a:custGeom>
            <a:avLst/>
            <a:gdLst/>
            <a:ahLst/>
            <a:cxnLst/>
            <a:rect l="0" t="0" r="0" b="0"/>
            <a:pathLst>
              <a:path w="171451" h="291466">
                <a:moveTo>
                  <a:pt x="171450" y="0"/>
                </a:moveTo>
                <a:lnTo>
                  <a:pt x="157798" y="9102"/>
                </a:lnTo>
                <a:lnTo>
                  <a:pt x="152823" y="13688"/>
                </a:lnTo>
                <a:lnTo>
                  <a:pt x="148555" y="18650"/>
                </a:lnTo>
                <a:lnTo>
                  <a:pt x="144757" y="23864"/>
                </a:lnTo>
                <a:lnTo>
                  <a:pt x="140319" y="29244"/>
                </a:lnTo>
                <a:lnTo>
                  <a:pt x="135457" y="34736"/>
                </a:lnTo>
                <a:lnTo>
                  <a:pt x="130310" y="40302"/>
                </a:lnTo>
                <a:lnTo>
                  <a:pt x="125925" y="46871"/>
                </a:lnTo>
                <a:lnTo>
                  <a:pt x="122050" y="54107"/>
                </a:lnTo>
                <a:lnTo>
                  <a:pt x="114252" y="70721"/>
                </a:lnTo>
                <a:lnTo>
                  <a:pt x="104436" y="90804"/>
                </a:lnTo>
                <a:lnTo>
                  <a:pt x="99152" y="100541"/>
                </a:lnTo>
                <a:lnTo>
                  <a:pt x="93723" y="109890"/>
                </a:lnTo>
                <a:lnTo>
                  <a:pt x="82612" y="127897"/>
                </a:lnTo>
                <a:lnTo>
                  <a:pt x="71324" y="145426"/>
                </a:lnTo>
                <a:lnTo>
                  <a:pt x="66600" y="154101"/>
                </a:lnTo>
                <a:lnTo>
                  <a:pt x="62497" y="162741"/>
                </a:lnTo>
                <a:lnTo>
                  <a:pt x="58810" y="171359"/>
                </a:lnTo>
                <a:lnTo>
                  <a:pt x="52541" y="183772"/>
                </a:lnTo>
                <a:lnTo>
                  <a:pt x="35417" y="215344"/>
                </a:lnTo>
                <a:lnTo>
                  <a:pt x="28374" y="229288"/>
                </a:lnTo>
                <a:lnTo>
                  <a:pt x="22726" y="241441"/>
                </a:lnTo>
                <a:lnTo>
                  <a:pt x="18008" y="252401"/>
                </a:lnTo>
                <a:lnTo>
                  <a:pt x="13910" y="260660"/>
                </a:lnTo>
                <a:lnTo>
                  <a:pt x="10227" y="267118"/>
                </a:lnTo>
                <a:lnTo>
                  <a:pt x="6817" y="272376"/>
                </a:lnTo>
                <a:lnTo>
                  <a:pt x="3030" y="280759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74"/>
          <p:cNvSpPr/>
          <p:nvPr/>
        </p:nvSpPr>
        <p:spPr>
          <a:xfrm>
            <a:off x="6646544" y="5297804"/>
            <a:ext cx="282894" cy="25719"/>
          </a:xfrm>
          <a:custGeom>
            <a:avLst/>
            <a:gdLst/>
            <a:ahLst/>
            <a:cxnLst/>
            <a:rect l="0" t="0" r="0" b="0"/>
            <a:pathLst>
              <a:path w="282894" h="25719">
                <a:moveTo>
                  <a:pt x="0" y="25718"/>
                </a:moveTo>
                <a:lnTo>
                  <a:pt x="47728" y="13786"/>
                </a:lnTo>
                <a:lnTo>
                  <a:pt x="64204" y="12049"/>
                </a:lnTo>
                <a:lnTo>
                  <a:pt x="84713" y="10890"/>
                </a:lnTo>
                <a:lnTo>
                  <a:pt x="149660" y="9031"/>
                </a:lnTo>
                <a:lnTo>
                  <a:pt x="212714" y="8613"/>
                </a:lnTo>
                <a:lnTo>
                  <a:pt x="219914" y="7648"/>
                </a:lnTo>
                <a:lnTo>
                  <a:pt x="225668" y="6051"/>
                </a:lnTo>
                <a:lnTo>
                  <a:pt x="230455" y="4034"/>
                </a:lnTo>
                <a:lnTo>
                  <a:pt x="235552" y="2689"/>
                </a:lnTo>
                <a:lnTo>
                  <a:pt x="240854" y="1793"/>
                </a:lnTo>
                <a:lnTo>
                  <a:pt x="246295" y="1196"/>
                </a:lnTo>
                <a:lnTo>
                  <a:pt x="254880" y="532"/>
                </a:lnTo>
                <a:lnTo>
                  <a:pt x="262823" y="236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875"/>
          <p:cNvSpPr/>
          <p:nvPr/>
        </p:nvSpPr>
        <p:spPr>
          <a:xfrm>
            <a:off x="6749415" y="5134927"/>
            <a:ext cx="60008" cy="377191"/>
          </a:xfrm>
          <a:custGeom>
            <a:avLst/>
            <a:gdLst/>
            <a:ahLst/>
            <a:cxnLst/>
            <a:rect l="0" t="0" r="0" b="0"/>
            <a:pathLst>
              <a:path w="60008" h="377191">
                <a:moveTo>
                  <a:pt x="0" y="0"/>
                </a:moveTo>
                <a:lnTo>
                  <a:pt x="0" y="13652"/>
                </a:lnTo>
                <a:lnTo>
                  <a:pt x="952" y="20532"/>
                </a:lnTo>
                <a:lnTo>
                  <a:pt x="2540" y="27975"/>
                </a:lnTo>
                <a:lnTo>
                  <a:pt x="4551" y="35795"/>
                </a:lnTo>
                <a:lnTo>
                  <a:pt x="9325" y="57184"/>
                </a:lnTo>
                <a:lnTo>
                  <a:pt x="11931" y="69555"/>
                </a:lnTo>
                <a:lnTo>
                  <a:pt x="13669" y="89233"/>
                </a:lnTo>
                <a:lnTo>
                  <a:pt x="14827" y="113781"/>
                </a:lnTo>
                <a:lnTo>
                  <a:pt x="15600" y="141577"/>
                </a:lnTo>
                <a:lnTo>
                  <a:pt x="17067" y="162965"/>
                </a:lnTo>
                <a:lnTo>
                  <a:pt x="18998" y="180081"/>
                </a:lnTo>
                <a:lnTo>
                  <a:pt x="21238" y="194349"/>
                </a:lnTo>
                <a:lnTo>
                  <a:pt x="26266" y="235602"/>
                </a:lnTo>
                <a:lnTo>
                  <a:pt x="28941" y="259938"/>
                </a:lnTo>
                <a:lnTo>
                  <a:pt x="30723" y="279020"/>
                </a:lnTo>
                <a:lnTo>
                  <a:pt x="31912" y="294598"/>
                </a:lnTo>
                <a:lnTo>
                  <a:pt x="32705" y="307841"/>
                </a:lnTo>
                <a:lnTo>
                  <a:pt x="34185" y="319528"/>
                </a:lnTo>
                <a:lnTo>
                  <a:pt x="36125" y="330176"/>
                </a:lnTo>
                <a:lnTo>
                  <a:pt x="38371" y="340133"/>
                </a:lnTo>
                <a:lnTo>
                  <a:pt x="40820" y="347723"/>
                </a:lnTo>
                <a:lnTo>
                  <a:pt x="43406" y="353735"/>
                </a:lnTo>
                <a:lnTo>
                  <a:pt x="46082" y="358696"/>
                </a:lnTo>
                <a:lnTo>
                  <a:pt x="48819" y="362956"/>
                </a:lnTo>
                <a:lnTo>
                  <a:pt x="51596" y="366748"/>
                </a:lnTo>
                <a:lnTo>
                  <a:pt x="60007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876"/>
          <p:cNvSpPr/>
          <p:nvPr/>
        </p:nvSpPr>
        <p:spPr>
          <a:xfrm>
            <a:off x="6912292" y="5040629"/>
            <a:ext cx="179799" cy="512786"/>
          </a:xfrm>
          <a:custGeom>
            <a:avLst/>
            <a:gdLst/>
            <a:ahLst/>
            <a:cxnLst/>
            <a:rect l="0" t="0" r="0" b="0"/>
            <a:pathLst>
              <a:path w="179799" h="512786">
                <a:moveTo>
                  <a:pt x="17145" y="0"/>
                </a:moveTo>
                <a:lnTo>
                  <a:pt x="26247" y="13653"/>
                </a:lnTo>
                <a:lnTo>
                  <a:pt x="30715" y="27976"/>
                </a:lnTo>
                <a:lnTo>
                  <a:pt x="38134" y="74107"/>
                </a:lnTo>
                <a:lnTo>
                  <a:pt x="39710" y="87504"/>
                </a:lnTo>
                <a:lnTo>
                  <a:pt x="40761" y="100247"/>
                </a:lnTo>
                <a:lnTo>
                  <a:pt x="41462" y="112551"/>
                </a:lnTo>
                <a:lnTo>
                  <a:pt x="40976" y="130279"/>
                </a:lnTo>
                <a:lnTo>
                  <a:pt x="39700" y="151623"/>
                </a:lnTo>
                <a:lnTo>
                  <a:pt x="37896" y="175377"/>
                </a:lnTo>
                <a:lnTo>
                  <a:pt x="36694" y="195976"/>
                </a:lnTo>
                <a:lnTo>
                  <a:pt x="35359" y="231563"/>
                </a:lnTo>
                <a:lnTo>
                  <a:pt x="34607" y="278373"/>
                </a:lnTo>
                <a:lnTo>
                  <a:pt x="34383" y="336058"/>
                </a:lnTo>
                <a:lnTo>
                  <a:pt x="33400" y="353579"/>
                </a:lnTo>
                <a:lnTo>
                  <a:pt x="31791" y="369070"/>
                </a:lnTo>
                <a:lnTo>
                  <a:pt x="29767" y="383206"/>
                </a:lnTo>
                <a:lnTo>
                  <a:pt x="28417" y="394536"/>
                </a:lnTo>
                <a:lnTo>
                  <a:pt x="27517" y="403994"/>
                </a:lnTo>
                <a:lnTo>
                  <a:pt x="26917" y="412205"/>
                </a:lnTo>
                <a:lnTo>
                  <a:pt x="27470" y="423393"/>
                </a:lnTo>
                <a:lnTo>
                  <a:pt x="28791" y="436568"/>
                </a:lnTo>
                <a:lnTo>
                  <a:pt x="31846" y="459778"/>
                </a:lnTo>
                <a:lnTo>
                  <a:pt x="33204" y="466918"/>
                </a:lnTo>
                <a:lnTo>
                  <a:pt x="33566" y="467489"/>
                </a:lnTo>
                <a:lnTo>
                  <a:pt x="33807" y="466917"/>
                </a:lnTo>
                <a:lnTo>
                  <a:pt x="36687" y="451402"/>
                </a:lnTo>
                <a:lnTo>
                  <a:pt x="38746" y="440952"/>
                </a:lnTo>
                <a:lnTo>
                  <a:pt x="41071" y="431128"/>
                </a:lnTo>
                <a:lnTo>
                  <a:pt x="43573" y="421722"/>
                </a:lnTo>
                <a:lnTo>
                  <a:pt x="46194" y="412593"/>
                </a:lnTo>
                <a:lnTo>
                  <a:pt x="58984" y="372440"/>
                </a:lnTo>
                <a:lnTo>
                  <a:pt x="64088" y="359736"/>
                </a:lnTo>
                <a:lnTo>
                  <a:pt x="69395" y="348410"/>
                </a:lnTo>
                <a:lnTo>
                  <a:pt x="74838" y="338001"/>
                </a:lnTo>
                <a:lnTo>
                  <a:pt x="80372" y="329157"/>
                </a:lnTo>
                <a:lnTo>
                  <a:pt x="85966" y="321355"/>
                </a:lnTo>
                <a:lnTo>
                  <a:pt x="98215" y="305703"/>
                </a:lnTo>
                <a:lnTo>
                  <a:pt x="113184" y="286045"/>
                </a:lnTo>
                <a:lnTo>
                  <a:pt x="120223" y="278328"/>
                </a:lnTo>
                <a:lnTo>
                  <a:pt x="126821" y="272229"/>
                </a:lnTo>
                <a:lnTo>
                  <a:pt x="133125" y="267212"/>
                </a:lnTo>
                <a:lnTo>
                  <a:pt x="138280" y="263866"/>
                </a:lnTo>
                <a:lnTo>
                  <a:pt x="142669" y="261636"/>
                </a:lnTo>
                <a:lnTo>
                  <a:pt x="146548" y="260149"/>
                </a:lnTo>
                <a:lnTo>
                  <a:pt x="150086" y="259158"/>
                </a:lnTo>
                <a:lnTo>
                  <a:pt x="153398" y="258497"/>
                </a:lnTo>
                <a:lnTo>
                  <a:pt x="156557" y="258057"/>
                </a:lnTo>
                <a:lnTo>
                  <a:pt x="159617" y="258715"/>
                </a:lnTo>
                <a:lnTo>
                  <a:pt x="162608" y="260107"/>
                </a:lnTo>
                <a:lnTo>
                  <a:pt x="165556" y="261988"/>
                </a:lnTo>
                <a:lnTo>
                  <a:pt x="168473" y="264194"/>
                </a:lnTo>
                <a:lnTo>
                  <a:pt x="171370" y="266617"/>
                </a:lnTo>
                <a:lnTo>
                  <a:pt x="174255" y="269185"/>
                </a:lnTo>
                <a:lnTo>
                  <a:pt x="176177" y="272802"/>
                </a:lnTo>
                <a:lnTo>
                  <a:pt x="178313" y="281901"/>
                </a:lnTo>
                <a:lnTo>
                  <a:pt x="179516" y="297733"/>
                </a:lnTo>
                <a:lnTo>
                  <a:pt x="179798" y="311396"/>
                </a:lnTo>
                <a:lnTo>
                  <a:pt x="178970" y="326994"/>
                </a:lnTo>
                <a:lnTo>
                  <a:pt x="177416" y="335154"/>
                </a:lnTo>
                <a:lnTo>
                  <a:pt x="175428" y="343451"/>
                </a:lnTo>
                <a:lnTo>
                  <a:pt x="172197" y="350888"/>
                </a:lnTo>
                <a:lnTo>
                  <a:pt x="168138" y="357750"/>
                </a:lnTo>
                <a:lnTo>
                  <a:pt x="158548" y="371408"/>
                </a:lnTo>
                <a:lnTo>
                  <a:pt x="147935" y="387003"/>
                </a:lnTo>
                <a:lnTo>
                  <a:pt x="143392" y="395162"/>
                </a:lnTo>
                <a:lnTo>
                  <a:pt x="139410" y="403459"/>
                </a:lnTo>
                <a:lnTo>
                  <a:pt x="135802" y="411848"/>
                </a:lnTo>
                <a:lnTo>
                  <a:pt x="131492" y="420298"/>
                </a:lnTo>
                <a:lnTo>
                  <a:pt x="126714" y="428789"/>
                </a:lnTo>
                <a:lnTo>
                  <a:pt x="121623" y="437307"/>
                </a:lnTo>
                <a:lnTo>
                  <a:pt x="116325" y="444891"/>
                </a:lnTo>
                <a:lnTo>
                  <a:pt x="110887" y="451852"/>
                </a:lnTo>
                <a:lnTo>
                  <a:pt x="105357" y="458397"/>
                </a:lnTo>
                <a:lnTo>
                  <a:pt x="98814" y="463714"/>
                </a:lnTo>
                <a:lnTo>
                  <a:pt x="91593" y="468210"/>
                </a:lnTo>
                <a:lnTo>
                  <a:pt x="83922" y="472160"/>
                </a:lnTo>
                <a:lnTo>
                  <a:pt x="75951" y="477651"/>
                </a:lnTo>
                <a:lnTo>
                  <a:pt x="67779" y="484169"/>
                </a:lnTo>
                <a:lnTo>
                  <a:pt x="59474" y="491372"/>
                </a:lnTo>
                <a:lnTo>
                  <a:pt x="52984" y="496174"/>
                </a:lnTo>
                <a:lnTo>
                  <a:pt x="47705" y="499375"/>
                </a:lnTo>
                <a:lnTo>
                  <a:pt x="43233" y="501510"/>
                </a:lnTo>
                <a:lnTo>
                  <a:pt x="39300" y="503885"/>
                </a:lnTo>
                <a:lnTo>
                  <a:pt x="35724" y="506421"/>
                </a:lnTo>
                <a:lnTo>
                  <a:pt x="32390" y="509064"/>
                </a:lnTo>
                <a:lnTo>
                  <a:pt x="29213" y="510827"/>
                </a:lnTo>
                <a:lnTo>
                  <a:pt x="26143" y="512001"/>
                </a:lnTo>
                <a:lnTo>
                  <a:pt x="23143" y="512785"/>
                </a:lnTo>
                <a:lnTo>
                  <a:pt x="20192" y="512354"/>
                </a:lnTo>
                <a:lnTo>
                  <a:pt x="17271" y="511115"/>
                </a:lnTo>
                <a:lnTo>
                  <a:pt x="14372" y="509336"/>
                </a:lnTo>
                <a:lnTo>
                  <a:pt x="12438" y="507198"/>
                </a:lnTo>
                <a:lnTo>
                  <a:pt x="11150" y="504820"/>
                </a:lnTo>
                <a:lnTo>
                  <a:pt x="10291" y="502281"/>
                </a:lnTo>
                <a:lnTo>
                  <a:pt x="6796" y="496922"/>
                </a:lnTo>
                <a:lnTo>
                  <a:pt x="4530" y="494159"/>
                </a:lnTo>
                <a:lnTo>
                  <a:pt x="3020" y="491364"/>
                </a:lnTo>
                <a:lnTo>
                  <a:pt x="0" y="480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877"/>
          <p:cNvSpPr/>
          <p:nvPr/>
        </p:nvSpPr>
        <p:spPr>
          <a:xfrm>
            <a:off x="7083742" y="4972050"/>
            <a:ext cx="213623" cy="711518"/>
          </a:xfrm>
          <a:custGeom>
            <a:avLst/>
            <a:gdLst/>
            <a:ahLst/>
            <a:cxnLst/>
            <a:rect l="0" t="0" r="0" b="0"/>
            <a:pathLst>
              <a:path w="213623" h="711518">
                <a:moveTo>
                  <a:pt x="0" y="0"/>
                </a:moveTo>
                <a:lnTo>
                  <a:pt x="74106" y="24701"/>
                </a:lnTo>
                <a:lnTo>
                  <a:pt x="85599" y="29802"/>
                </a:lnTo>
                <a:lnTo>
                  <a:pt x="95166" y="35109"/>
                </a:lnTo>
                <a:lnTo>
                  <a:pt x="103449" y="40551"/>
                </a:lnTo>
                <a:lnTo>
                  <a:pt x="114686" y="48941"/>
                </a:lnTo>
                <a:lnTo>
                  <a:pt x="142412" y="70964"/>
                </a:lnTo>
                <a:lnTo>
                  <a:pt x="153996" y="81599"/>
                </a:lnTo>
                <a:lnTo>
                  <a:pt x="163624" y="91547"/>
                </a:lnTo>
                <a:lnTo>
                  <a:pt x="171948" y="101036"/>
                </a:lnTo>
                <a:lnTo>
                  <a:pt x="179402" y="111173"/>
                </a:lnTo>
                <a:lnTo>
                  <a:pt x="186277" y="121740"/>
                </a:lnTo>
                <a:lnTo>
                  <a:pt x="192764" y="132595"/>
                </a:lnTo>
                <a:lnTo>
                  <a:pt x="198042" y="143641"/>
                </a:lnTo>
                <a:lnTo>
                  <a:pt x="202514" y="154816"/>
                </a:lnTo>
                <a:lnTo>
                  <a:pt x="206447" y="166075"/>
                </a:lnTo>
                <a:lnTo>
                  <a:pt x="209068" y="179297"/>
                </a:lnTo>
                <a:lnTo>
                  <a:pt x="210816" y="193826"/>
                </a:lnTo>
                <a:lnTo>
                  <a:pt x="211982" y="209227"/>
                </a:lnTo>
                <a:lnTo>
                  <a:pt x="212759" y="224257"/>
                </a:lnTo>
                <a:lnTo>
                  <a:pt x="213622" y="253657"/>
                </a:lnTo>
                <a:lnTo>
                  <a:pt x="212900" y="269117"/>
                </a:lnTo>
                <a:lnTo>
                  <a:pt x="211466" y="285139"/>
                </a:lnTo>
                <a:lnTo>
                  <a:pt x="209557" y="301535"/>
                </a:lnTo>
                <a:lnTo>
                  <a:pt x="206380" y="318181"/>
                </a:lnTo>
                <a:lnTo>
                  <a:pt x="202357" y="334993"/>
                </a:lnTo>
                <a:lnTo>
                  <a:pt x="197770" y="351916"/>
                </a:lnTo>
                <a:lnTo>
                  <a:pt x="193759" y="368913"/>
                </a:lnTo>
                <a:lnTo>
                  <a:pt x="190133" y="385959"/>
                </a:lnTo>
                <a:lnTo>
                  <a:pt x="186763" y="403038"/>
                </a:lnTo>
                <a:lnTo>
                  <a:pt x="182611" y="419187"/>
                </a:lnTo>
                <a:lnTo>
                  <a:pt x="177938" y="434716"/>
                </a:lnTo>
                <a:lnTo>
                  <a:pt x="172918" y="449830"/>
                </a:lnTo>
                <a:lnTo>
                  <a:pt x="164809" y="469432"/>
                </a:lnTo>
                <a:lnTo>
                  <a:pt x="154640" y="492024"/>
                </a:lnTo>
                <a:lnTo>
                  <a:pt x="117753" y="569418"/>
                </a:lnTo>
                <a:lnTo>
                  <a:pt x="108029" y="586304"/>
                </a:lnTo>
                <a:lnTo>
                  <a:pt x="96785" y="604230"/>
                </a:lnTo>
                <a:lnTo>
                  <a:pt x="84526" y="622848"/>
                </a:lnTo>
                <a:lnTo>
                  <a:pt x="75401" y="637164"/>
                </a:lnTo>
                <a:lnTo>
                  <a:pt x="68364" y="648613"/>
                </a:lnTo>
                <a:lnTo>
                  <a:pt x="62721" y="658152"/>
                </a:lnTo>
                <a:lnTo>
                  <a:pt x="56102" y="666415"/>
                </a:lnTo>
                <a:lnTo>
                  <a:pt x="48831" y="673829"/>
                </a:lnTo>
                <a:lnTo>
                  <a:pt x="35038" y="686195"/>
                </a:lnTo>
                <a:lnTo>
                  <a:pt x="30026" y="690825"/>
                </a:lnTo>
                <a:lnTo>
                  <a:pt x="8573" y="7115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X-intercept and y-intercept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4800600" cy="4876800"/>
          </a:xfrm>
        </p:spPr>
        <p:txBody>
          <a:bodyPr/>
          <a:lstStyle/>
          <a:p>
            <a:r>
              <a:rPr lang="en-US" smtClean="0"/>
              <a:t>To find the x-intercept, solve for x when for y=0.</a:t>
            </a:r>
          </a:p>
          <a:p>
            <a:r>
              <a:rPr lang="en-US" smtClean="0"/>
              <a:t>To find the y-intercept, solve for y when x=0.</a:t>
            </a:r>
          </a:p>
          <a:p>
            <a:endParaRPr lang="en-US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5486400" y="2362200"/>
          <a:ext cx="3314700" cy="3400425"/>
        </p:xfrm>
        <a:graphic>
          <a:graphicData uri="http://schemas.openxmlformats.org/presentationml/2006/ole">
            <p:oleObj spid="_x0000_s1026" name="PBrush" r:id="rId4" imgW="2200582" imgH="2257740" progId="PBrush">
              <p:embed/>
            </p:oleObj>
          </a:graphicData>
        </a:graphic>
      </p:graphicFrame>
      <p:sp>
        <p:nvSpPr>
          <p:cNvPr id="35" name="SMARTPenAnnotation747"/>
          <p:cNvSpPr/>
          <p:nvPr/>
        </p:nvSpPr>
        <p:spPr>
          <a:xfrm>
            <a:off x="7015684" y="4972557"/>
            <a:ext cx="153322" cy="110548"/>
          </a:xfrm>
          <a:custGeom>
            <a:avLst/>
            <a:gdLst/>
            <a:ahLst/>
            <a:cxnLst/>
            <a:rect l="0" t="0" r="0" b="0"/>
            <a:pathLst>
              <a:path w="153322" h="110548">
                <a:moveTo>
                  <a:pt x="68058" y="25210"/>
                </a:moveTo>
                <a:lnTo>
                  <a:pt x="24926" y="25210"/>
                </a:lnTo>
                <a:lnTo>
                  <a:pt x="21206" y="26163"/>
                </a:lnTo>
                <a:lnTo>
                  <a:pt x="17773" y="27750"/>
                </a:lnTo>
                <a:lnTo>
                  <a:pt x="14533" y="29761"/>
                </a:lnTo>
                <a:lnTo>
                  <a:pt x="11420" y="31101"/>
                </a:lnTo>
                <a:lnTo>
                  <a:pt x="8391" y="31995"/>
                </a:lnTo>
                <a:lnTo>
                  <a:pt x="5421" y="32591"/>
                </a:lnTo>
                <a:lnTo>
                  <a:pt x="3440" y="33941"/>
                </a:lnTo>
                <a:lnTo>
                  <a:pt x="2119" y="35793"/>
                </a:lnTo>
                <a:lnTo>
                  <a:pt x="1238" y="37980"/>
                </a:lnTo>
                <a:lnTo>
                  <a:pt x="652" y="41344"/>
                </a:lnTo>
                <a:lnTo>
                  <a:pt x="261" y="45491"/>
                </a:lnTo>
                <a:lnTo>
                  <a:pt x="0" y="50161"/>
                </a:lnTo>
                <a:lnTo>
                  <a:pt x="778" y="54226"/>
                </a:lnTo>
                <a:lnTo>
                  <a:pt x="2250" y="57889"/>
                </a:lnTo>
                <a:lnTo>
                  <a:pt x="4183" y="61284"/>
                </a:lnTo>
                <a:lnTo>
                  <a:pt x="6425" y="64499"/>
                </a:lnTo>
                <a:lnTo>
                  <a:pt x="8872" y="67595"/>
                </a:lnTo>
                <a:lnTo>
                  <a:pt x="11456" y="70612"/>
                </a:lnTo>
                <a:lnTo>
                  <a:pt x="13178" y="73575"/>
                </a:lnTo>
                <a:lnTo>
                  <a:pt x="14327" y="76504"/>
                </a:lnTo>
                <a:lnTo>
                  <a:pt x="15092" y="79408"/>
                </a:lnTo>
                <a:lnTo>
                  <a:pt x="16555" y="82298"/>
                </a:lnTo>
                <a:lnTo>
                  <a:pt x="18482" y="85176"/>
                </a:lnTo>
                <a:lnTo>
                  <a:pt x="20720" y="88047"/>
                </a:lnTo>
                <a:lnTo>
                  <a:pt x="25069" y="90914"/>
                </a:lnTo>
                <a:lnTo>
                  <a:pt x="30826" y="93777"/>
                </a:lnTo>
                <a:lnTo>
                  <a:pt x="37522" y="96639"/>
                </a:lnTo>
                <a:lnTo>
                  <a:pt x="42939" y="98547"/>
                </a:lnTo>
                <a:lnTo>
                  <a:pt x="47501" y="99819"/>
                </a:lnTo>
                <a:lnTo>
                  <a:pt x="51497" y="100667"/>
                </a:lnTo>
                <a:lnTo>
                  <a:pt x="56064" y="101232"/>
                </a:lnTo>
                <a:lnTo>
                  <a:pt x="61015" y="101609"/>
                </a:lnTo>
                <a:lnTo>
                  <a:pt x="66220" y="101860"/>
                </a:lnTo>
                <a:lnTo>
                  <a:pt x="77083" y="102139"/>
                </a:lnTo>
                <a:lnTo>
                  <a:pt x="95030" y="102319"/>
                </a:lnTo>
                <a:lnTo>
                  <a:pt x="98422" y="101381"/>
                </a:lnTo>
                <a:lnTo>
                  <a:pt x="101635" y="99803"/>
                </a:lnTo>
                <a:lnTo>
                  <a:pt x="104730" y="97799"/>
                </a:lnTo>
                <a:lnTo>
                  <a:pt x="107747" y="96463"/>
                </a:lnTo>
                <a:lnTo>
                  <a:pt x="110710" y="95572"/>
                </a:lnTo>
                <a:lnTo>
                  <a:pt x="113637" y="94978"/>
                </a:lnTo>
                <a:lnTo>
                  <a:pt x="116541" y="93629"/>
                </a:lnTo>
                <a:lnTo>
                  <a:pt x="119430" y="91778"/>
                </a:lnTo>
                <a:lnTo>
                  <a:pt x="122309" y="89591"/>
                </a:lnTo>
                <a:lnTo>
                  <a:pt x="124228" y="87181"/>
                </a:lnTo>
                <a:lnTo>
                  <a:pt x="125507" y="84622"/>
                </a:lnTo>
                <a:lnTo>
                  <a:pt x="127560" y="78221"/>
                </a:lnTo>
                <a:lnTo>
                  <a:pt x="127841" y="74805"/>
                </a:lnTo>
                <a:lnTo>
                  <a:pt x="127966" y="70113"/>
                </a:lnTo>
                <a:lnTo>
                  <a:pt x="128052" y="56535"/>
                </a:lnTo>
                <a:lnTo>
                  <a:pt x="127104" y="53713"/>
                </a:lnTo>
                <a:lnTo>
                  <a:pt x="125520" y="50880"/>
                </a:lnTo>
                <a:lnTo>
                  <a:pt x="123511" y="48038"/>
                </a:lnTo>
                <a:lnTo>
                  <a:pt x="121219" y="46144"/>
                </a:lnTo>
                <a:lnTo>
                  <a:pt x="118739" y="44881"/>
                </a:lnTo>
                <a:lnTo>
                  <a:pt x="116133" y="44039"/>
                </a:lnTo>
                <a:lnTo>
                  <a:pt x="114395" y="42525"/>
                </a:lnTo>
                <a:lnTo>
                  <a:pt x="113238" y="40564"/>
                </a:lnTo>
                <a:lnTo>
                  <a:pt x="112465" y="38303"/>
                </a:lnTo>
                <a:lnTo>
                  <a:pt x="110998" y="36796"/>
                </a:lnTo>
                <a:lnTo>
                  <a:pt x="109067" y="35792"/>
                </a:lnTo>
                <a:lnTo>
                  <a:pt x="106827" y="35122"/>
                </a:lnTo>
                <a:lnTo>
                  <a:pt x="103429" y="34676"/>
                </a:lnTo>
                <a:lnTo>
                  <a:pt x="99259" y="34378"/>
                </a:lnTo>
                <a:lnTo>
                  <a:pt x="90497" y="34047"/>
                </a:lnTo>
                <a:lnTo>
                  <a:pt x="83429" y="33900"/>
                </a:lnTo>
                <a:lnTo>
                  <a:pt x="81163" y="34813"/>
                </a:lnTo>
                <a:lnTo>
                  <a:pt x="79652" y="36375"/>
                </a:lnTo>
                <a:lnTo>
                  <a:pt x="78645" y="38369"/>
                </a:lnTo>
                <a:lnTo>
                  <a:pt x="77021" y="39697"/>
                </a:lnTo>
                <a:lnTo>
                  <a:pt x="74986" y="40583"/>
                </a:lnTo>
                <a:lnTo>
                  <a:pt x="72677" y="41174"/>
                </a:lnTo>
                <a:lnTo>
                  <a:pt x="71137" y="42520"/>
                </a:lnTo>
                <a:lnTo>
                  <a:pt x="70111" y="44370"/>
                </a:lnTo>
                <a:lnTo>
                  <a:pt x="69426" y="46556"/>
                </a:lnTo>
                <a:lnTo>
                  <a:pt x="68018" y="48013"/>
                </a:lnTo>
                <a:lnTo>
                  <a:pt x="66127" y="48985"/>
                </a:lnTo>
                <a:lnTo>
                  <a:pt x="63913" y="49632"/>
                </a:lnTo>
                <a:lnTo>
                  <a:pt x="62437" y="51969"/>
                </a:lnTo>
                <a:lnTo>
                  <a:pt x="61453" y="55432"/>
                </a:lnTo>
                <a:lnTo>
                  <a:pt x="59874" y="65576"/>
                </a:lnTo>
                <a:lnTo>
                  <a:pt x="61649" y="68313"/>
                </a:lnTo>
                <a:lnTo>
                  <a:pt x="64738" y="72043"/>
                </a:lnTo>
                <a:lnTo>
                  <a:pt x="72298" y="80315"/>
                </a:lnTo>
                <a:lnTo>
                  <a:pt x="78833" y="87166"/>
                </a:lnTo>
                <a:lnTo>
                  <a:pt x="81909" y="89374"/>
                </a:lnTo>
                <a:lnTo>
                  <a:pt x="84912" y="90846"/>
                </a:lnTo>
                <a:lnTo>
                  <a:pt x="87866" y="91828"/>
                </a:lnTo>
                <a:lnTo>
                  <a:pt x="91741" y="92481"/>
                </a:lnTo>
                <a:lnTo>
                  <a:pt x="96229" y="92918"/>
                </a:lnTo>
                <a:lnTo>
                  <a:pt x="101126" y="93209"/>
                </a:lnTo>
                <a:lnTo>
                  <a:pt x="105344" y="92450"/>
                </a:lnTo>
                <a:lnTo>
                  <a:pt x="109108" y="90992"/>
                </a:lnTo>
                <a:lnTo>
                  <a:pt x="112570" y="89067"/>
                </a:lnTo>
                <a:lnTo>
                  <a:pt x="117735" y="85879"/>
                </a:lnTo>
                <a:lnTo>
                  <a:pt x="131095" y="77257"/>
                </a:lnTo>
                <a:lnTo>
                  <a:pt x="135800" y="73243"/>
                </a:lnTo>
                <a:lnTo>
                  <a:pt x="138936" y="69615"/>
                </a:lnTo>
                <a:lnTo>
                  <a:pt x="141027" y="66243"/>
                </a:lnTo>
                <a:lnTo>
                  <a:pt x="143375" y="61138"/>
                </a:lnTo>
                <a:lnTo>
                  <a:pt x="145892" y="54877"/>
                </a:lnTo>
                <a:lnTo>
                  <a:pt x="148522" y="47846"/>
                </a:lnTo>
                <a:lnTo>
                  <a:pt x="150276" y="42205"/>
                </a:lnTo>
                <a:lnTo>
                  <a:pt x="151445" y="37493"/>
                </a:lnTo>
                <a:lnTo>
                  <a:pt x="152224" y="33399"/>
                </a:lnTo>
                <a:lnTo>
                  <a:pt x="152744" y="29717"/>
                </a:lnTo>
                <a:lnTo>
                  <a:pt x="153090" y="26309"/>
                </a:lnTo>
                <a:lnTo>
                  <a:pt x="153321" y="23086"/>
                </a:lnTo>
                <a:lnTo>
                  <a:pt x="152523" y="19983"/>
                </a:lnTo>
                <a:lnTo>
                  <a:pt x="151038" y="16964"/>
                </a:lnTo>
                <a:lnTo>
                  <a:pt x="149095" y="13997"/>
                </a:lnTo>
                <a:lnTo>
                  <a:pt x="146848" y="11067"/>
                </a:lnTo>
                <a:lnTo>
                  <a:pt x="144397" y="8162"/>
                </a:lnTo>
                <a:lnTo>
                  <a:pt x="141811" y="5272"/>
                </a:lnTo>
                <a:lnTo>
                  <a:pt x="139135" y="3346"/>
                </a:lnTo>
                <a:lnTo>
                  <a:pt x="136398" y="2061"/>
                </a:lnTo>
                <a:lnTo>
                  <a:pt x="133620" y="1205"/>
                </a:lnTo>
                <a:lnTo>
                  <a:pt x="129863" y="634"/>
                </a:lnTo>
                <a:lnTo>
                  <a:pt x="125454" y="254"/>
                </a:lnTo>
                <a:lnTo>
                  <a:pt x="120610" y="0"/>
                </a:lnTo>
                <a:lnTo>
                  <a:pt x="116427" y="784"/>
                </a:lnTo>
                <a:lnTo>
                  <a:pt x="112687" y="2258"/>
                </a:lnTo>
                <a:lnTo>
                  <a:pt x="109240" y="4194"/>
                </a:lnTo>
                <a:lnTo>
                  <a:pt x="105038" y="5484"/>
                </a:lnTo>
                <a:lnTo>
                  <a:pt x="100332" y="6345"/>
                </a:lnTo>
                <a:lnTo>
                  <a:pt x="95288" y="6918"/>
                </a:lnTo>
                <a:lnTo>
                  <a:pt x="90974" y="8253"/>
                </a:lnTo>
                <a:lnTo>
                  <a:pt x="87146" y="10095"/>
                </a:lnTo>
                <a:lnTo>
                  <a:pt x="83640" y="12276"/>
                </a:lnTo>
                <a:lnTo>
                  <a:pt x="65055" y="24447"/>
                </a:lnTo>
                <a:lnTo>
                  <a:pt x="59388" y="28512"/>
                </a:lnTo>
                <a:lnTo>
                  <a:pt x="54658" y="32174"/>
                </a:lnTo>
                <a:lnTo>
                  <a:pt x="50552" y="35567"/>
                </a:lnTo>
                <a:lnTo>
                  <a:pt x="47815" y="39735"/>
                </a:lnTo>
                <a:lnTo>
                  <a:pt x="45990" y="44418"/>
                </a:lnTo>
                <a:lnTo>
                  <a:pt x="44774" y="49445"/>
                </a:lnTo>
                <a:lnTo>
                  <a:pt x="43010" y="54702"/>
                </a:lnTo>
                <a:lnTo>
                  <a:pt x="40882" y="60111"/>
                </a:lnTo>
                <a:lnTo>
                  <a:pt x="38511" y="65622"/>
                </a:lnTo>
                <a:lnTo>
                  <a:pt x="36930" y="70249"/>
                </a:lnTo>
                <a:lnTo>
                  <a:pt x="35876" y="74286"/>
                </a:lnTo>
                <a:lnTo>
                  <a:pt x="35173" y="77930"/>
                </a:lnTo>
                <a:lnTo>
                  <a:pt x="35657" y="81312"/>
                </a:lnTo>
                <a:lnTo>
                  <a:pt x="36932" y="84519"/>
                </a:lnTo>
                <a:lnTo>
                  <a:pt x="41272" y="91959"/>
                </a:lnTo>
                <a:lnTo>
                  <a:pt x="41628" y="93522"/>
                </a:lnTo>
                <a:lnTo>
                  <a:pt x="41866" y="95516"/>
                </a:lnTo>
                <a:lnTo>
                  <a:pt x="42024" y="97799"/>
                </a:lnTo>
                <a:lnTo>
                  <a:pt x="43082" y="99319"/>
                </a:lnTo>
                <a:lnTo>
                  <a:pt x="44740" y="100334"/>
                </a:lnTo>
                <a:lnTo>
                  <a:pt x="46798" y="101010"/>
                </a:lnTo>
                <a:lnTo>
                  <a:pt x="50075" y="102413"/>
                </a:lnTo>
                <a:lnTo>
                  <a:pt x="58795" y="106513"/>
                </a:lnTo>
                <a:lnTo>
                  <a:pt x="62835" y="107987"/>
                </a:lnTo>
                <a:lnTo>
                  <a:pt x="66482" y="108970"/>
                </a:lnTo>
                <a:lnTo>
                  <a:pt x="69864" y="109625"/>
                </a:lnTo>
                <a:lnTo>
                  <a:pt x="73073" y="110062"/>
                </a:lnTo>
                <a:lnTo>
                  <a:pt x="76163" y="110353"/>
                </a:lnTo>
                <a:lnTo>
                  <a:pt x="79176" y="110547"/>
                </a:lnTo>
                <a:lnTo>
                  <a:pt x="82138" y="109724"/>
                </a:lnTo>
                <a:lnTo>
                  <a:pt x="85065" y="108223"/>
                </a:lnTo>
                <a:lnTo>
                  <a:pt x="87968" y="106269"/>
                </a:lnTo>
                <a:lnTo>
                  <a:pt x="91809" y="104014"/>
                </a:lnTo>
                <a:lnTo>
                  <a:pt x="96274" y="101559"/>
                </a:lnTo>
                <a:lnTo>
                  <a:pt x="101156" y="98969"/>
                </a:lnTo>
                <a:lnTo>
                  <a:pt x="105364" y="96290"/>
                </a:lnTo>
                <a:lnTo>
                  <a:pt x="109121" y="93552"/>
                </a:lnTo>
                <a:lnTo>
                  <a:pt x="112579" y="90774"/>
                </a:lnTo>
                <a:lnTo>
                  <a:pt x="115836" y="87969"/>
                </a:lnTo>
                <a:lnTo>
                  <a:pt x="118960" y="85147"/>
                </a:lnTo>
                <a:lnTo>
                  <a:pt x="124971" y="79471"/>
                </a:lnTo>
                <a:lnTo>
                  <a:pt x="130818" y="73774"/>
                </a:lnTo>
                <a:lnTo>
                  <a:pt x="132757" y="70921"/>
                </a:lnTo>
                <a:lnTo>
                  <a:pt x="134051" y="68066"/>
                </a:lnTo>
                <a:lnTo>
                  <a:pt x="134913" y="65211"/>
                </a:lnTo>
                <a:lnTo>
                  <a:pt x="136441" y="61403"/>
                </a:lnTo>
                <a:lnTo>
                  <a:pt x="138411" y="56958"/>
                </a:lnTo>
                <a:lnTo>
                  <a:pt x="140679" y="52091"/>
                </a:lnTo>
                <a:lnTo>
                  <a:pt x="141237" y="46941"/>
                </a:lnTo>
                <a:lnTo>
                  <a:pt x="140656" y="41602"/>
                </a:lnTo>
                <a:lnTo>
                  <a:pt x="137432" y="28448"/>
                </a:lnTo>
                <a:lnTo>
                  <a:pt x="135263" y="27369"/>
                </a:lnTo>
                <a:lnTo>
                  <a:pt x="131911" y="26649"/>
                </a:lnTo>
                <a:lnTo>
                  <a:pt x="127772" y="26170"/>
                </a:lnTo>
                <a:lnTo>
                  <a:pt x="124060" y="26802"/>
                </a:lnTo>
                <a:lnTo>
                  <a:pt x="120633" y="28177"/>
                </a:lnTo>
                <a:lnTo>
                  <a:pt x="117396" y="30045"/>
                </a:lnTo>
                <a:lnTo>
                  <a:pt x="110475" y="35101"/>
                </a:lnTo>
                <a:lnTo>
                  <a:pt x="90085" y="50879"/>
                </a:lnTo>
                <a:lnTo>
                  <a:pt x="81790" y="57563"/>
                </a:lnTo>
                <a:lnTo>
                  <a:pt x="75307" y="62971"/>
                </a:lnTo>
                <a:lnTo>
                  <a:pt x="62611" y="73944"/>
                </a:lnTo>
                <a:lnTo>
                  <a:pt x="62521" y="72940"/>
                </a:lnTo>
                <a:lnTo>
                  <a:pt x="63415" y="70365"/>
                </a:lnTo>
                <a:lnTo>
                  <a:pt x="64962" y="66743"/>
                </a:lnTo>
                <a:lnTo>
                  <a:pt x="66947" y="63376"/>
                </a:lnTo>
                <a:lnTo>
                  <a:pt x="69222" y="60179"/>
                </a:lnTo>
                <a:lnTo>
                  <a:pt x="71691" y="57095"/>
                </a:lnTo>
                <a:lnTo>
                  <a:pt x="74290" y="54087"/>
                </a:lnTo>
                <a:lnTo>
                  <a:pt x="76976" y="51129"/>
                </a:lnTo>
                <a:lnTo>
                  <a:pt x="93775" y="337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48"/>
          <p:cNvSpPr/>
          <p:nvPr/>
        </p:nvSpPr>
        <p:spPr>
          <a:xfrm>
            <a:off x="7683817" y="3874878"/>
            <a:ext cx="141693" cy="119479"/>
          </a:xfrm>
          <a:custGeom>
            <a:avLst/>
            <a:gdLst/>
            <a:ahLst/>
            <a:cxnLst/>
            <a:rect l="0" t="0" r="0" b="0"/>
            <a:pathLst>
              <a:path w="141693" h="119479">
                <a:moveTo>
                  <a:pt x="120015" y="42754"/>
                </a:moveTo>
                <a:lnTo>
                  <a:pt x="87479" y="10218"/>
                </a:lnTo>
                <a:lnTo>
                  <a:pt x="85942" y="9634"/>
                </a:lnTo>
                <a:lnTo>
                  <a:pt x="81694" y="8984"/>
                </a:lnTo>
                <a:lnTo>
                  <a:pt x="79228" y="7858"/>
                </a:lnTo>
                <a:lnTo>
                  <a:pt x="76631" y="6155"/>
                </a:lnTo>
                <a:lnTo>
                  <a:pt x="73947" y="4067"/>
                </a:lnTo>
                <a:lnTo>
                  <a:pt x="71205" y="2676"/>
                </a:lnTo>
                <a:lnTo>
                  <a:pt x="68426" y="1747"/>
                </a:lnTo>
                <a:lnTo>
                  <a:pt x="61671" y="258"/>
                </a:lnTo>
                <a:lnTo>
                  <a:pt x="58207" y="55"/>
                </a:lnTo>
                <a:lnTo>
                  <a:pt x="55950" y="0"/>
                </a:lnTo>
                <a:lnTo>
                  <a:pt x="53492" y="917"/>
                </a:lnTo>
                <a:lnTo>
                  <a:pt x="50901" y="2480"/>
                </a:lnTo>
                <a:lnTo>
                  <a:pt x="48221" y="4475"/>
                </a:lnTo>
                <a:lnTo>
                  <a:pt x="45483" y="6757"/>
                </a:lnTo>
                <a:lnTo>
                  <a:pt x="42705" y="9231"/>
                </a:lnTo>
                <a:lnTo>
                  <a:pt x="39899" y="11833"/>
                </a:lnTo>
                <a:lnTo>
                  <a:pt x="36125" y="14520"/>
                </a:lnTo>
                <a:lnTo>
                  <a:pt x="31703" y="17264"/>
                </a:lnTo>
                <a:lnTo>
                  <a:pt x="26851" y="20046"/>
                </a:lnTo>
                <a:lnTo>
                  <a:pt x="23615" y="22853"/>
                </a:lnTo>
                <a:lnTo>
                  <a:pt x="21459" y="25676"/>
                </a:lnTo>
                <a:lnTo>
                  <a:pt x="20021" y="28512"/>
                </a:lnTo>
                <a:lnTo>
                  <a:pt x="18109" y="31354"/>
                </a:lnTo>
                <a:lnTo>
                  <a:pt x="15883" y="34202"/>
                </a:lnTo>
                <a:lnTo>
                  <a:pt x="13446" y="37052"/>
                </a:lnTo>
                <a:lnTo>
                  <a:pt x="10869" y="41810"/>
                </a:lnTo>
                <a:lnTo>
                  <a:pt x="8198" y="47840"/>
                </a:lnTo>
                <a:lnTo>
                  <a:pt x="5466" y="54717"/>
                </a:lnTo>
                <a:lnTo>
                  <a:pt x="3643" y="60254"/>
                </a:lnTo>
                <a:lnTo>
                  <a:pt x="2430" y="64898"/>
                </a:lnTo>
                <a:lnTo>
                  <a:pt x="1620" y="68947"/>
                </a:lnTo>
                <a:lnTo>
                  <a:pt x="2032" y="72598"/>
                </a:lnTo>
                <a:lnTo>
                  <a:pt x="3261" y="75985"/>
                </a:lnTo>
                <a:lnTo>
                  <a:pt x="5031" y="79196"/>
                </a:lnTo>
                <a:lnTo>
                  <a:pt x="6212" y="82288"/>
                </a:lnTo>
                <a:lnTo>
                  <a:pt x="6998" y="85303"/>
                </a:lnTo>
                <a:lnTo>
                  <a:pt x="7523" y="88265"/>
                </a:lnTo>
                <a:lnTo>
                  <a:pt x="8826" y="91192"/>
                </a:lnTo>
                <a:lnTo>
                  <a:pt x="10647" y="94096"/>
                </a:lnTo>
                <a:lnTo>
                  <a:pt x="15861" y="101050"/>
                </a:lnTo>
                <a:lnTo>
                  <a:pt x="18194" y="102573"/>
                </a:lnTo>
                <a:lnTo>
                  <a:pt x="21655" y="104541"/>
                </a:lnTo>
                <a:lnTo>
                  <a:pt x="25867" y="106805"/>
                </a:lnTo>
                <a:lnTo>
                  <a:pt x="29627" y="108315"/>
                </a:lnTo>
                <a:lnTo>
                  <a:pt x="33086" y="109321"/>
                </a:lnTo>
                <a:lnTo>
                  <a:pt x="36345" y="109992"/>
                </a:lnTo>
                <a:lnTo>
                  <a:pt x="39470" y="110439"/>
                </a:lnTo>
                <a:lnTo>
                  <a:pt x="42506" y="110738"/>
                </a:lnTo>
                <a:lnTo>
                  <a:pt x="45483" y="110937"/>
                </a:lnTo>
                <a:lnTo>
                  <a:pt x="48419" y="110117"/>
                </a:lnTo>
                <a:lnTo>
                  <a:pt x="51330" y="108617"/>
                </a:lnTo>
                <a:lnTo>
                  <a:pt x="54223" y="106666"/>
                </a:lnTo>
                <a:lnTo>
                  <a:pt x="58056" y="105364"/>
                </a:lnTo>
                <a:lnTo>
                  <a:pt x="62517" y="104497"/>
                </a:lnTo>
                <a:lnTo>
                  <a:pt x="67395" y="103919"/>
                </a:lnTo>
                <a:lnTo>
                  <a:pt x="72552" y="102580"/>
                </a:lnTo>
                <a:lnTo>
                  <a:pt x="77896" y="100736"/>
                </a:lnTo>
                <a:lnTo>
                  <a:pt x="83363" y="98553"/>
                </a:lnTo>
                <a:lnTo>
                  <a:pt x="87960" y="96146"/>
                </a:lnTo>
                <a:lnTo>
                  <a:pt x="91978" y="93589"/>
                </a:lnTo>
                <a:lnTo>
                  <a:pt x="95608" y="90931"/>
                </a:lnTo>
                <a:lnTo>
                  <a:pt x="98981" y="88208"/>
                </a:lnTo>
                <a:lnTo>
                  <a:pt x="102183" y="85439"/>
                </a:lnTo>
                <a:lnTo>
                  <a:pt x="105270" y="82641"/>
                </a:lnTo>
                <a:lnTo>
                  <a:pt x="109232" y="79823"/>
                </a:lnTo>
                <a:lnTo>
                  <a:pt x="113779" y="76992"/>
                </a:lnTo>
                <a:lnTo>
                  <a:pt x="118716" y="74152"/>
                </a:lnTo>
                <a:lnTo>
                  <a:pt x="122959" y="72258"/>
                </a:lnTo>
                <a:lnTo>
                  <a:pt x="126740" y="70996"/>
                </a:lnTo>
                <a:lnTo>
                  <a:pt x="130214" y="70154"/>
                </a:lnTo>
                <a:lnTo>
                  <a:pt x="132529" y="68641"/>
                </a:lnTo>
                <a:lnTo>
                  <a:pt x="134073" y="66679"/>
                </a:lnTo>
                <a:lnTo>
                  <a:pt x="135101" y="64419"/>
                </a:lnTo>
                <a:lnTo>
                  <a:pt x="141101" y="52137"/>
                </a:lnTo>
                <a:lnTo>
                  <a:pt x="141692" y="48057"/>
                </a:lnTo>
                <a:lnTo>
                  <a:pt x="141134" y="44384"/>
                </a:lnTo>
                <a:lnTo>
                  <a:pt x="137945" y="36197"/>
                </a:lnTo>
                <a:lnTo>
                  <a:pt x="136731" y="35525"/>
                </a:lnTo>
                <a:lnTo>
                  <a:pt x="132843" y="34779"/>
                </a:lnTo>
                <a:lnTo>
                  <a:pt x="129519" y="34580"/>
                </a:lnTo>
                <a:lnTo>
                  <a:pt x="120747" y="34359"/>
                </a:lnTo>
                <a:lnTo>
                  <a:pt x="116693" y="35252"/>
                </a:lnTo>
                <a:lnTo>
                  <a:pt x="113038" y="36800"/>
                </a:lnTo>
                <a:lnTo>
                  <a:pt x="109649" y="38785"/>
                </a:lnTo>
                <a:lnTo>
                  <a:pt x="105484" y="40108"/>
                </a:lnTo>
                <a:lnTo>
                  <a:pt x="100803" y="40990"/>
                </a:lnTo>
                <a:lnTo>
                  <a:pt x="95777" y="41578"/>
                </a:lnTo>
                <a:lnTo>
                  <a:pt x="89569" y="43875"/>
                </a:lnTo>
                <a:lnTo>
                  <a:pt x="82573" y="47311"/>
                </a:lnTo>
                <a:lnTo>
                  <a:pt x="75052" y="51507"/>
                </a:lnTo>
                <a:lnTo>
                  <a:pt x="69084" y="56209"/>
                </a:lnTo>
                <a:lnTo>
                  <a:pt x="64154" y="61249"/>
                </a:lnTo>
                <a:lnTo>
                  <a:pt x="59914" y="66514"/>
                </a:lnTo>
                <a:lnTo>
                  <a:pt x="56135" y="70977"/>
                </a:lnTo>
                <a:lnTo>
                  <a:pt x="52664" y="74904"/>
                </a:lnTo>
                <a:lnTo>
                  <a:pt x="46266" y="81808"/>
                </a:lnTo>
                <a:lnTo>
                  <a:pt x="40247" y="88051"/>
                </a:lnTo>
                <a:lnTo>
                  <a:pt x="38262" y="92002"/>
                </a:lnTo>
                <a:lnTo>
                  <a:pt x="36938" y="96541"/>
                </a:lnTo>
                <a:lnTo>
                  <a:pt x="34813" y="108412"/>
                </a:lnTo>
                <a:lnTo>
                  <a:pt x="35591" y="110339"/>
                </a:lnTo>
                <a:lnTo>
                  <a:pt x="37062" y="112575"/>
                </a:lnTo>
                <a:lnTo>
                  <a:pt x="38996" y="115019"/>
                </a:lnTo>
                <a:lnTo>
                  <a:pt x="41237" y="116648"/>
                </a:lnTo>
                <a:lnTo>
                  <a:pt x="43684" y="117734"/>
                </a:lnTo>
                <a:lnTo>
                  <a:pt x="46268" y="118458"/>
                </a:lnTo>
                <a:lnTo>
                  <a:pt x="48942" y="118941"/>
                </a:lnTo>
                <a:lnTo>
                  <a:pt x="51679" y="119263"/>
                </a:lnTo>
                <a:lnTo>
                  <a:pt x="54455" y="119478"/>
                </a:lnTo>
                <a:lnTo>
                  <a:pt x="56305" y="118668"/>
                </a:lnTo>
                <a:lnTo>
                  <a:pt x="57540" y="117176"/>
                </a:lnTo>
                <a:lnTo>
                  <a:pt x="58363" y="115229"/>
                </a:lnTo>
                <a:lnTo>
                  <a:pt x="59863" y="112978"/>
                </a:lnTo>
                <a:lnTo>
                  <a:pt x="61817" y="110525"/>
                </a:lnTo>
                <a:lnTo>
                  <a:pt x="64072" y="107937"/>
                </a:lnTo>
                <a:lnTo>
                  <a:pt x="67479" y="105260"/>
                </a:lnTo>
                <a:lnTo>
                  <a:pt x="71656" y="102522"/>
                </a:lnTo>
                <a:lnTo>
                  <a:pt x="76346" y="99744"/>
                </a:lnTo>
                <a:lnTo>
                  <a:pt x="80425" y="96940"/>
                </a:lnTo>
                <a:lnTo>
                  <a:pt x="84097" y="94118"/>
                </a:lnTo>
                <a:lnTo>
                  <a:pt x="87497" y="91284"/>
                </a:lnTo>
                <a:lnTo>
                  <a:pt x="90716" y="88442"/>
                </a:lnTo>
                <a:lnTo>
                  <a:pt x="96833" y="82745"/>
                </a:lnTo>
                <a:lnTo>
                  <a:pt x="98845" y="78940"/>
                </a:lnTo>
                <a:lnTo>
                  <a:pt x="100187" y="74498"/>
                </a:lnTo>
                <a:lnTo>
                  <a:pt x="101082" y="69632"/>
                </a:lnTo>
                <a:lnTo>
                  <a:pt x="102630" y="63530"/>
                </a:lnTo>
                <a:lnTo>
                  <a:pt x="104616" y="56605"/>
                </a:lnTo>
                <a:lnTo>
                  <a:pt x="106891" y="49130"/>
                </a:lnTo>
                <a:lnTo>
                  <a:pt x="108408" y="43195"/>
                </a:lnTo>
                <a:lnTo>
                  <a:pt x="109420" y="38285"/>
                </a:lnTo>
                <a:lnTo>
                  <a:pt x="110094" y="34060"/>
                </a:lnTo>
                <a:lnTo>
                  <a:pt x="109591" y="31243"/>
                </a:lnTo>
                <a:lnTo>
                  <a:pt x="108303" y="29365"/>
                </a:lnTo>
                <a:lnTo>
                  <a:pt x="103944" y="26351"/>
                </a:lnTo>
                <a:lnTo>
                  <a:pt x="101681" y="26104"/>
                </a:lnTo>
                <a:lnTo>
                  <a:pt x="98267" y="25939"/>
                </a:lnTo>
                <a:lnTo>
                  <a:pt x="89394" y="25756"/>
                </a:lnTo>
                <a:lnTo>
                  <a:pt x="79101" y="25674"/>
                </a:lnTo>
                <a:lnTo>
                  <a:pt x="73689" y="26605"/>
                </a:lnTo>
                <a:lnTo>
                  <a:pt x="68176" y="28178"/>
                </a:lnTo>
                <a:lnTo>
                  <a:pt x="62596" y="30179"/>
                </a:lnTo>
                <a:lnTo>
                  <a:pt x="56970" y="32466"/>
                </a:lnTo>
                <a:lnTo>
                  <a:pt x="51316" y="34943"/>
                </a:lnTo>
                <a:lnTo>
                  <a:pt x="45640" y="37547"/>
                </a:lnTo>
                <a:lnTo>
                  <a:pt x="39952" y="41188"/>
                </a:lnTo>
                <a:lnTo>
                  <a:pt x="34255" y="45520"/>
                </a:lnTo>
                <a:lnTo>
                  <a:pt x="28551" y="50313"/>
                </a:lnTo>
                <a:lnTo>
                  <a:pt x="22845" y="54461"/>
                </a:lnTo>
                <a:lnTo>
                  <a:pt x="17135" y="58178"/>
                </a:lnTo>
                <a:lnTo>
                  <a:pt x="3385" y="66439"/>
                </a:lnTo>
                <a:lnTo>
                  <a:pt x="2257" y="68069"/>
                </a:lnTo>
                <a:lnTo>
                  <a:pt x="1504" y="70108"/>
                </a:lnTo>
                <a:lnTo>
                  <a:pt x="1003" y="72420"/>
                </a:lnTo>
                <a:lnTo>
                  <a:pt x="668" y="74914"/>
                </a:lnTo>
                <a:lnTo>
                  <a:pt x="446" y="77529"/>
                </a:lnTo>
                <a:lnTo>
                  <a:pt x="0" y="85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49"/>
          <p:cNvSpPr/>
          <p:nvPr/>
        </p:nvSpPr>
        <p:spPr>
          <a:xfrm>
            <a:off x="7280909" y="4946332"/>
            <a:ext cx="154307" cy="205741"/>
          </a:xfrm>
          <a:custGeom>
            <a:avLst/>
            <a:gdLst/>
            <a:ahLst/>
            <a:cxnLst/>
            <a:rect l="0" t="0" r="0" b="0"/>
            <a:pathLst>
              <a:path w="154307" h="20574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5182" y="15574"/>
                </a:lnTo>
                <a:lnTo>
                  <a:pt x="17741" y="19908"/>
                </a:lnTo>
                <a:lnTo>
                  <a:pt x="20401" y="24702"/>
                </a:lnTo>
                <a:lnTo>
                  <a:pt x="22173" y="28851"/>
                </a:lnTo>
                <a:lnTo>
                  <a:pt x="23355" y="32569"/>
                </a:lnTo>
                <a:lnTo>
                  <a:pt x="24142" y="36000"/>
                </a:lnTo>
                <a:lnTo>
                  <a:pt x="27558" y="42353"/>
                </a:lnTo>
                <a:lnTo>
                  <a:pt x="29802" y="45380"/>
                </a:lnTo>
                <a:lnTo>
                  <a:pt x="37376" y="56364"/>
                </a:lnTo>
                <a:lnTo>
                  <a:pt x="42062" y="63294"/>
                </a:lnTo>
                <a:lnTo>
                  <a:pt x="46139" y="68866"/>
                </a:lnTo>
                <a:lnTo>
                  <a:pt x="49810" y="73533"/>
                </a:lnTo>
                <a:lnTo>
                  <a:pt x="53210" y="77597"/>
                </a:lnTo>
                <a:lnTo>
                  <a:pt x="57381" y="83164"/>
                </a:lnTo>
                <a:lnTo>
                  <a:pt x="67095" y="96969"/>
                </a:lnTo>
                <a:lnTo>
                  <a:pt x="71401" y="102746"/>
                </a:lnTo>
                <a:lnTo>
                  <a:pt x="75223" y="107550"/>
                </a:lnTo>
                <a:lnTo>
                  <a:pt x="78723" y="111705"/>
                </a:lnTo>
                <a:lnTo>
                  <a:pt x="82010" y="116380"/>
                </a:lnTo>
                <a:lnTo>
                  <a:pt x="85153" y="121402"/>
                </a:lnTo>
                <a:lnTo>
                  <a:pt x="88202" y="126655"/>
                </a:lnTo>
                <a:lnTo>
                  <a:pt x="91186" y="131109"/>
                </a:lnTo>
                <a:lnTo>
                  <a:pt x="94129" y="135031"/>
                </a:lnTo>
                <a:lnTo>
                  <a:pt x="97042" y="138599"/>
                </a:lnTo>
                <a:lnTo>
                  <a:pt x="100890" y="143834"/>
                </a:lnTo>
                <a:lnTo>
                  <a:pt x="110246" y="157271"/>
                </a:lnTo>
                <a:lnTo>
                  <a:pt x="114455" y="162950"/>
                </a:lnTo>
                <a:lnTo>
                  <a:pt x="118213" y="167689"/>
                </a:lnTo>
                <a:lnTo>
                  <a:pt x="121672" y="171800"/>
                </a:lnTo>
                <a:lnTo>
                  <a:pt x="124930" y="175493"/>
                </a:lnTo>
                <a:lnTo>
                  <a:pt x="131089" y="182137"/>
                </a:lnTo>
                <a:lnTo>
                  <a:pt x="139913" y="191233"/>
                </a:lnTo>
                <a:lnTo>
                  <a:pt x="142805" y="193211"/>
                </a:lnTo>
                <a:lnTo>
                  <a:pt x="145687" y="194530"/>
                </a:lnTo>
                <a:lnTo>
                  <a:pt x="148559" y="195409"/>
                </a:lnTo>
                <a:lnTo>
                  <a:pt x="150475" y="196948"/>
                </a:lnTo>
                <a:lnTo>
                  <a:pt x="151752" y="198926"/>
                </a:lnTo>
                <a:lnTo>
                  <a:pt x="154306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50"/>
          <p:cNvSpPr/>
          <p:nvPr/>
        </p:nvSpPr>
        <p:spPr>
          <a:xfrm>
            <a:off x="7366634" y="493776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51"/>
          <p:cNvSpPr/>
          <p:nvPr/>
        </p:nvSpPr>
        <p:spPr>
          <a:xfrm>
            <a:off x="7195184" y="4954904"/>
            <a:ext cx="180024" cy="231459"/>
          </a:xfrm>
          <a:custGeom>
            <a:avLst/>
            <a:gdLst/>
            <a:ahLst/>
            <a:cxnLst/>
            <a:rect l="0" t="0" r="0" b="0"/>
            <a:pathLst>
              <a:path w="180024" h="231459">
                <a:moveTo>
                  <a:pt x="180023" y="0"/>
                </a:moveTo>
                <a:lnTo>
                  <a:pt x="175472" y="4552"/>
                </a:lnTo>
                <a:lnTo>
                  <a:pt x="174132" y="6844"/>
                </a:lnTo>
                <a:lnTo>
                  <a:pt x="172643" y="11932"/>
                </a:lnTo>
                <a:lnTo>
                  <a:pt x="169440" y="17368"/>
                </a:lnTo>
                <a:lnTo>
                  <a:pt x="164842" y="23912"/>
                </a:lnTo>
                <a:lnTo>
                  <a:pt x="162283" y="28324"/>
                </a:lnTo>
                <a:lnTo>
                  <a:pt x="159624" y="33170"/>
                </a:lnTo>
                <a:lnTo>
                  <a:pt x="155946" y="38306"/>
                </a:lnTo>
                <a:lnTo>
                  <a:pt x="151590" y="43635"/>
                </a:lnTo>
                <a:lnTo>
                  <a:pt x="146780" y="49093"/>
                </a:lnTo>
                <a:lnTo>
                  <a:pt x="141668" y="56541"/>
                </a:lnTo>
                <a:lnTo>
                  <a:pt x="136356" y="65317"/>
                </a:lnTo>
                <a:lnTo>
                  <a:pt x="126326" y="83322"/>
                </a:lnTo>
                <a:lnTo>
                  <a:pt x="118692" y="97675"/>
                </a:lnTo>
                <a:lnTo>
                  <a:pt x="104489" y="125567"/>
                </a:lnTo>
                <a:lnTo>
                  <a:pt x="99187" y="134195"/>
                </a:lnTo>
                <a:lnTo>
                  <a:pt x="93747" y="141851"/>
                </a:lnTo>
                <a:lnTo>
                  <a:pt x="88216" y="148860"/>
                </a:lnTo>
                <a:lnTo>
                  <a:pt x="83576" y="155437"/>
                </a:lnTo>
                <a:lnTo>
                  <a:pt x="79530" y="161727"/>
                </a:lnTo>
                <a:lnTo>
                  <a:pt x="75880" y="167826"/>
                </a:lnTo>
                <a:lnTo>
                  <a:pt x="72494" y="172845"/>
                </a:lnTo>
                <a:lnTo>
                  <a:pt x="69284" y="177142"/>
                </a:lnTo>
                <a:lnTo>
                  <a:pt x="66192" y="180960"/>
                </a:lnTo>
                <a:lnTo>
                  <a:pt x="63179" y="184458"/>
                </a:lnTo>
                <a:lnTo>
                  <a:pt x="60217" y="187742"/>
                </a:lnTo>
                <a:lnTo>
                  <a:pt x="54385" y="193932"/>
                </a:lnTo>
                <a:lnTo>
                  <a:pt x="40018" y="208548"/>
                </a:lnTo>
                <a:lnTo>
                  <a:pt x="36204" y="211422"/>
                </a:lnTo>
                <a:lnTo>
                  <a:pt x="31756" y="214291"/>
                </a:lnTo>
                <a:lnTo>
                  <a:pt x="26886" y="217156"/>
                </a:lnTo>
                <a:lnTo>
                  <a:pt x="22687" y="219065"/>
                </a:lnTo>
                <a:lnTo>
                  <a:pt x="18934" y="220339"/>
                </a:lnTo>
                <a:lnTo>
                  <a:pt x="15481" y="221188"/>
                </a:lnTo>
                <a:lnTo>
                  <a:pt x="13178" y="222707"/>
                </a:lnTo>
                <a:lnTo>
                  <a:pt x="11643" y="224671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52"/>
          <p:cNvSpPr/>
          <p:nvPr/>
        </p:nvSpPr>
        <p:spPr>
          <a:xfrm>
            <a:off x="7435215" y="4954904"/>
            <a:ext cx="162878" cy="25719"/>
          </a:xfrm>
          <a:custGeom>
            <a:avLst/>
            <a:gdLst/>
            <a:ahLst/>
            <a:cxnLst/>
            <a:rect l="0" t="0" r="0" b="0"/>
            <a:pathLst>
              <a:path w="162878" h="25719">
                <a:moveTo>
                  <a:pt x="0" y="25718"/>
                </a:moveTo>
                <a:lnTo>
                  <a:pt x="9101" y="21168"/>
                </a:lnTo>
                <a:lnTo>
                  <a:pt x="13687" y="19827"/>
                </a:lnTo>
                <a:lnTo>
                  <a:pt x="18650" y="18933"/>
                </a:lnTo>
                <a:lnTo>
                  <a:pt x="23863" y="18337"/>
                </a:lnTo>
                <a:lnTo>
                  <a:pt x="30195" y="16988"/>
                </a:lnTo>
                <a:lnTo>
                  <a:pt x="37276" y="15136"/>
                </a:lnTo>
                <a:lnTo>
                  <a:pt x="44853" y="12948"/>
                </a:lnTo>
                <a:lnTo>
                  <a:pt x="50857" y="11490"/>
                </a:lnTo>
                <a:lnTo>
                  <a:pt x="55812" y="10517"/>
                </a:lnTo>
                <a:lnTo>
                  <a:pt x="60068" y="9870"/>
                </a:lnTo>
                <a:lnTo>
                  <a:pt x="66715" y="9437"/>
                </a:lnTo>
                <a:lnTo>
                  <a:pt x="74956" y="9149"/>
                </a:lnTo>
                <a:lnTo>
                  <a:pt x="106457" y="8687"/>
                </a:lnTo>
                <a:lnTo>
                  <a:pt x="111929" y="7697"/>
                </a:lnTo>
                <a:lnTo>
                  <a:pt x="116529" y="6084"/>
                </a:lnTo>
                <a:lnTo>
                  <a:pt x="120549" y="4056"/>
                </a:lnTo>
                <a:lnTo>
                  <a:pt x="124180" y="2704"/>
                </a:lnTo>
                <a:lnTo>
                  <a:pt x="127555" y="1803"/>
                </a:lnTo>
                <a:lnTo>
                  <a:pt x="130756" y="1202"/>
                </a:lnTo>
                <a:lnTo>
                  <a:pt x="134795" y="802"/>
                </a:lnTo>
                <a:lnTo>
                  <a:pt x="139393" y="535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53"/>
          <p:cNvSpPr/>
          <p:nvPr/>
        </p:nvSpPr>
        <p:spPr>
          <a:xfrm>
            <a:off x="7421703" y="5023485"/>
            <a:ext cx="193535" cy="8220"/>
          </a:xfrm>
          <a:custGeom>
            <a:avLst/>
            <a:gdLst/>
            <a:ahLst/>
            <a:cxnLst/>
            <a:rect l="0" t="0" r="0" b="0"/>
            <a:pathLst>
              <a:path w="193535" h="8220">
                <a:moveTo>
                  <a:pt x="4939" y="0"/>
                </a:moveTo>
                <a:lnTo>
                  <a:pt x="388" y="4551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1"/>
                </a:lnTo>
                <a:lnTo>
                  <a:pt x="7814" y="7778"/>
                </a:lnTo>
                <a:lnTo>
                  <a:pt x="26855" y="8219"/>
                </a:lnTo>
                <a:lnTo>
                  <a:pt x="40505" y="7385"/>
                </a:lnTo>
                <a:lnTo>
                  <a:pt x="56272" y="5875"/>
                </a:lnTo>
                <a:lnTo>
                  <a:pt x="85856" y="2611"/>
                </a:lnTo>
                <a:lnTo>
                  <a:pt x="102180" y="1160"/>
                </a:lnTo>
                <a:lnTo>
                  <a:pt x="108819" y="773"/>
                </a:lnTo>
                <a:lnTo>
                  <a:pt x="121276" y="344"/>
                </a:lnTo>
                <a:lnTo>
                  <a:pt x="138999" y="102"/>
                </a:lnTo>
                <a:lnTo>
                  <a:pt x="19353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54"/>
          <p:cNvSpPr/>
          <p:nvPr/>
        </p:nvSpPr>
        <p:spPr>
          <a:xfrm>
            <a:off x="7649916" y="4877809"/>
            <a:ext cx="169414" cy="193379"/>
          </a:xfrm>
          <a:custGeom>
            <a:avLst/>
            <a:gdLst/>
            <a:ahLst/>
            <a:cxnLst/>
            <a:rect l="0" t="0" r="0" b="0"/>
            <a:pathLst>
              <a:path w="169414" h="193379">
                <a:moveTo>
                  <a:pt x="33901" y="42806"/>
                </a:moveTo>
                <a:lnTo>
                  <a:pt x="19139" y="50187"/>
                </a:lnTo>
                <a:lnTo>
                  <a:pt x="15275" y="55928"/>
                </a:lnTo>
                <a:lnTo>
                  <a:pt x="12911" y="60127"/>
                </a:lnTo>
                <a:lnTo>
                  <a:pt x="11335" y="64831"/>
                </a:lnTo>
                <a:lnTo>
                  <a:pt x="10285" y="69871"/>
                </a:lnTo>
                <a:lnTo>
                  <a:pt x="9584" y="75137"/>
                </a:lnTo>
                <a:lnTo>
                  <a:pt x="8165" y="80553"/>
                </a:lnTo>
                <a:lnTo>
                  <a:pt x="6267" y="86068"/>
                </a:lnTo>
                <a:lnTo>
                  <a:pt x="4048" y="91650"/>
                </a:lnTo>
                <a:lnTo>
                  <a:pt x="2569" y="96323"/>
                </a:lnTo>
                <a:lnTo>
                  <a:pt x="1583" y="100392"/>
                </a:lnTo>
                <a:lnTo>
                  <a:pt x="926" y="104056"/>
                </a:lnTo>
                <a:lnTo>
                  <a:pt x="487" y="108404"/>
                </a:lnTo>
                <a:lnTo>
                  <a:pt x="196" y="113208"/>
                </a:lnTo>
                <a:lnTo>
                  <a:pt x="0" y="118316"/>
                </a:lnTo>
                <a:lnTo>
                  <a:pt x="823" y="123626"/>
                </a:lnTo>
                <a:lnTo>
                  <a:pt x="2324" y="129071"/>
                </a:lnTo>
                <a:lnTo>
                  <a:pt x="4278" y="134606"/>
                </a:lnTo>
                <a:lnTo>
                  <a:pt x="5580" y="139248"/>
                </a:lnTo>
                <a:lnTo>
                  <a:pt x="6447" y="143295"/>
                </a:lnTo>
                <a:lnTo>
                  <a:pt x="7027" y="146947"/>
                </a:lnTo>
                <a:lnTo>
                  <a:pt x="7412" y="150333"/>
                </a:lnTo>
                <a:lnTo>
                  <a:pt x="7670" y="153543"/>
                </a:lnTo>
                <a:lnTo>
                  <a:pt x="7841" y="156636"/>
                </a:lnTo>
                <a:lnTo>
                  <a:pt x="8907" y="159650"/>
                </a:lnTo>
                <a:lnTo>
                  <a:pt x="12633" y="165539"/>
                </a:lnTo>
                <a:lnTo>
                  <a:pt x="17464" y="171332"/>
                </a:lnTo>
                <a:lnTo>
                  <a:pt x="20085" y="174210"/>
                </a:lnTo>
                <a:lnTo>
                  <a:pt x="25538" y="179947"/>
                </a:lnTo>
                <a:lnTo>
                  <a:pt x="28326" y="182811"/>
                </a:lnTo>
                <a:lnTo>
                  <a:pt x="31137" y="184720"/>
                </a:lnTo>
                <a:lnTo>
                  <a:pt x="33963" y="185993"/>
                </a:lnTo>
                <a:lnTo>
                  <a:pt x="36800" y="186841"/>
                </a:lnTo>
                <a:lnTo>
                  <a:pt x="39644" y="187407"/>
                </a:lnTo>
                <a:lnTo>
                  <a:pt x="42492" y="187784"/>
                </a:lnTo>
                <a:lnTo>
                  <a:pt x="45343" y="188035"/>
                </a:lnTo>
                <a:lnTo>
                  <a:pt x="50102" y="189156"/>
                </a:lnTo>
                <a:lnTo>
                  <a:pt x="56132" y="190854"/>
                </a:lnTo>
                <a:lnTo>
                  <a:pt x="63009" y="192940"/>
                </a:lnTo>
                <a:lnTo>
                  <a:pt x="68546" y="193378"/>
                </a:lnTo>
                <a:lnTo>
                  <a:pt x="73190" y="192717"/>
                </a:lnTo>
                <a:lnTo>
                  <a:pt x="77239" y="191324"/>
                </a:lnTo>
                <a:lnTo>
                  <a:pt x="80891" y="190395"/>
                </a:lnTo>
                <a:lnTo>
                  <a:pt x="84277" y="189777"/>
                </a:lnTo>
                <a:lnTo>
                  <a:pt x="87488" y="189364"/>
                </a:lnTo>
                <a:lnTo>
                  <a:pt x="90581" y="187183"/>
                </a:lnTo>
                <a:lnTo>
                  <a:pt x="93595" y="183825"/>
                </a:lnTo>
                <a:lnTo>
                  <a:pt x="96557" y="179681"/>
                </a:lnTo>
                <a:lnTo>
                  <a:pt x="118929" y="151095"/>
                </a:lnTo>
                <a:lnTo>
                  <a:pt x="126782" y="139763"/>
                </a:lnTo>
                <a:lnTo>
                  <a:pt x="133922" y="128399"/>
                </a:lnTo>
                <a:lnTo>
                  <a:pt x="140585" y="117013"/>
                </a:lnTo>
                <a:lnTo>
                  <a:pt x="145029" y="107517"/>
                </a:lnTo>
                <a:lnTo>
                  <a:pt x="147991" y="99282"/>
                </a:lnTo>
                <a:lnTo>
                  <a:pt x="149967" y="91887"/>
                </a:lnTo>
                <a:lnTo>
                  <a:pt x="152235" y="85051"/>
                </a:lnTo>
                <a:lnTo>
                  <a:pt x="154701" y="78590"/>
                </a:lnTo>
                <a:lnTo>
                  <a:pt x="157297" y="72377"/>
                </a:lnTo>
                <a:lnTo>
                  <a:pt x="159980" y="66330"/>
                </a:lnTo>
                <a:lnTo>
                  <a:pt x="165501" y="54531"/>
                </a:lnTo>
                <a:lnTo>
                  <a:pt x="167354" y="48717"/>
                </a:lnTo>
                <a:lnTo>
                  <a:pt x="168590" y="42937"/>
                </a:lnTo>
                <a:lnTo>
                  <a:pt x="169413" y="37178"/>
                </a:lnTo>
                <a:lnTo>
                  <a:pt x="169010" y="31434"/>
                </a:lnTo>
                <a:lnTo>
                  <a:pt x="167788" y="25699"/>
                </a:lnTo>
                <a:lnTo>
                  <a:pt x="166022" y="19971"/>
                </a:lnTo>
                <a:lnTo>
                  <a:pt x="163892" y="15200"/>
                </a:lnTo>
                <a:lnTo>
                  <a:pt x="161519" y="11067"/>
                </a:lnTo>
                <a:lnTo>
                  <a:pt x="158985" y="7359"/>
                </a:lnTo>
                <a:lnTo>
                  <a:pt x="156343" y="4887"/>
                </a:lnTo>
                <a:lnTo>
                  <a:pt x="153629" y="3239"/>
                </a:lnTo>
                <a:lnTo>
                  <a:pt x="150867" y="2141"/>
                </a:lnTo>
                <a:lnTo>
                  <a:pt x="148073" y="1408"/>
                </a:lnTo>
                <a:lnTo>
                  <a:pt x="145258" y="920"/>
                </a:lnTo>
                <a:lnTo>
                  <a:pt x="142430" y="595"/>
                </a:lnTo>
                <a:lnTo>
                  <a:pt x="138638" y="377"/>
                </a:lnTo>
                <a:lnTo>
                  <a:pt x="129346" y="136"/>
                </a:lnTo>
                <a:lnTo>
                  <a:pt x="108853" y="0"/>
                </a:lnTo>
                <a:lnTo>
                  <a:pt x="101967" y="933"/>
                </a:lnTo>
                <a:lnTo>
                  <a:pt x="95471" y="2509"/>
                </a:lnTo>
                <a:lnTo>
                  <a:pt x="66806" y="11880"/>
                </a:lnTo>
                <a:lnTo>
                  <a:pt x="59648" y="14568"/>
                </a:lnTo>
                <a:lnTo>
                  <a:pt x="52971" y="17313"/>
                </a:lnTo>
                <a:lnTo>
                  <a:pt x="46614" y="20095"/>
                </a:lnTo>
                <a:lnTo>
                  <a:pt x="34471" y="25728"/>
                </a:lnTo>
                <a:lnTo>
                  <a:pt x="28566" y="28562"/>
                </a:lnTo>
                <a:lnTo>
                  <a:pt x="23677" y="31405"/>
                </a:lnTo>
                <a:lnTo>
                  <a:pt x="19465" y="34253"/>
                </a:lnTo>
                <a:lnTo>
                  <a:pt x="8184" y="428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55"/>
          <p:cNvSpPr/>
          <p:nvPr/>
        </p:nvSpPr>
        <p:spPr>
          <a:xfrm>
            <a:off x="7812405" y="5040629"/>
            <a:ext cx="68580" cy="171451"/>
          </a:xfrm>
          <a:custGeom>
            <a:avLst/>
            <a:gdLst/>
            <a:ahLst/>
            <a:cxnLst/>
            <a:rect l="0" t="0" r="0" b="0"/>
            <a:pathLst>
              <a:path w="68580" h="171451">
                <a:moveTo>
                  <a:pt x="68579" y="0"/>
                </a:moveTo>
                <a:lnTo>
                  <a:pt x="64028" y="9103"/>
                </a:lnTo>
                <a:lnTo>
                  <a:pt x="62688" y="13689"/>
                </a:lnTo>
                <a:lnTo>
                  <a:pt x="61794" y="18651"/>
                </a:lnTo>
                <a:lnTo>
                  <a:pt x="61199" y="23864"/>
                </a:lnTo>
                <a:lnTo>
                  <a:pt x="59849" y="32102"/>
                </a:lnTo>
                <a:lnTo>
                  <a:pt x="55810" y="53955"/>
                </a:lnTo>
                <a:lnTo>
                  <a:pt x="53399" y="64545"/>
                </a:lnTo>
                <a:lnTo>
                  <a:pt x="50839" y="74463"/>
                </a:lnTo>
                <a:lnTo>
                  <a:pt x="48180" y="83933"/>
                </a:lnTo>
                <a:lnTo>
                  <a:pt x="45455" y="92150"/>
                </a:lnTo>
                <a:lnTo>
                  <a:pt x="42686" y="99533"/>
                </a:lnTo>
                <a:lnTo>
                  <a:pt x="39887" y="106361"/>
                </a:lnTo>
                <a:lnTo>
                  <a:pt x="36116" y="112818"/>
                </a:lnTo>
                <a:lnTo>
                  <a:pt x="31697" y="119027"/>
                </a:lnTo>
                <a:lnTo>
                  <a:pt x="26846" y="125071"/>
                </a:lnTo>
                <a:lnTo>
                  <a:pt x="21708" y="131959"/>
                </a:lnTo>
                <a:lnTo>
                  <a:pt x="16376" y="139408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56"/>
          <p:cNvSpPr/>
          <p:nvPr/>
        </p:nvSpPr>
        <p:spPr>
          <a:xfrm>
            <a:off x="7940992" y="4920615"/>
            <a:ext cx="161302" cy="377078"/>
          </a:xfrm>
          <a:custGeom>
            <a:avLst/>
            <a:gdLst/>
            <a:ahLst/>
            <a:cxnLst/>
            <a:rect l="0" t="0" r="0" b="0"/>
            <a:pathLst>
              <a:path w="161302" h="377078">
                <a:moveTo>
                  <a:pt x="51435" y="0"/>
                </a:moveTo>
                <a:lnTo>
                  <a:pt x="46884" y="9101"/>
                </a:lnTo>
                <a:lnTo>
                  <a:pt x="44650" y="18650"/>
                </a:lnTo>
                <a:lnTo>
                  <a:pt x="43657" y="28291"/>
                </a:lnTo>
                <a:lnTo>
                  <a:pt x="43098" y="40027"/>
                </a:lnTo>
                <a:lnTo>
                  <a:pt x="42894" y="66101"/>
                </a:lnTo>
                <a:lnTo>
                  <a:pt x="42866" y="104596"/>
                </a:lnTo>
                <a:lnTo>
                  <a:pt x="43817" y="111641"/>
                </a:lnTo>
                <a:lnTo>
                  <a:pt x="45405" y="118242"/>
                </a:lnTo>
                <a:lnTo>
                  <a:pt x="50245" y="133423"/>
                </a:lnTo>
                <a:lnTo>
                  <a:pt x="51593" y="134669"/>
                </a:lnTo>
                <a:lnTo>
                  <a:pt x="53445" y="135499"/>
                </a:lnTo>
                <a:lnTo>
                  <a:pt x="58044" y="136421"/>
                </a:lnTo>
                <a:lnTo>
                  <a:pt x="60604" y="136668"/>
                </a:lnTo>
                <a:lnTo>
                  <a:pt x="63263" y="136832"/>
                </a:lnTo>
                <a:lnTo>
                  <a:pt x="65988" y="135989"/>
                </a:lnTo>
                <a:lnTo>
                  <a:pt x="68757" y="134474"/>
                </a:lnTo>
                <a:lnTo>
                  <a:pt x="71555" y="132512"/>
                </a:lnTo>
                <a:lnTo>
                  <a:pt x="74373" y="130251"/>
                </a:lnTo>
                <a:lnTo>
                  <a:pt x="77205" y="127791"/>
                </a:lnTo>
                <a:lnTo>
                  <a:pt x="80045" y="125199"/>
                </a:lnTo>
                <a:lnTo>
                  <a:pt x="85741" y="119779"/>
                </a:lnTo>
                <a:lnTo>
                  <a:pt x="88593" y="117000"/>
                </a:lnTo>
                <a:lnTo>
                  <a:pt x="92399" y="111337"/>
                </a:lnTo>
                <a:lnTo>
                  <a:pt x="96842" y="103752"/>
                </a:lnTo>
                <a:lnTo>
                  <a:pt x="101710" y="94886"/>
                </a:lnTo>
                <a:lnTo>
                  <a:pt x="104954" y="87069"/>
                </a:lnTo>
                <a:lnTo>
                  <a:pt x="107116" y="79954"/>
                </a:lnTo>
                <a:lnTo>
                  <a:pt x="108559" y="73305"/>
                </a:lnTo>
                <a:lnTo>
                  <a:pt x="110473" y="66968"/>
                </a:lnTo>
                <a:lnTo>
                  <a:pt x="112700" y="60837"/>
                </a:lnTo>
                <a:lnTo>
                  <a:pt x="115140" y="54846"/>
                </a:lnTo>
                <a:lnTo>
                  <a:pt x="118669" y="47993"/>
                </a:lnTo>
                <a:lnTo>
                  <a:pt x="122928" y="40568"/>
                </a:lnTo>
                <a:lnTo>
                  <a:pt x="127672" y="32760"/>
                </a:lnTo>
                <a:lnTo>
                  <a:pt x="130835" y="25650"/>
                </a:lnTo>
                <a:lnTo>
                  <a:pt x="132943" y="19005"/>
                </a:lnTo>
                <a:lnTo>
                  <a:pt x="136327" y="3754"/>
                </a:lnTo>
                <a:lnTo>
                  <a:pt x="135652" y="2502"/>
                </a:lnTo>
                <a:lnTo>
                  <a:pt x="134249" y="1668"/>
                </a:lnTo>
                <a:lnTo>
                  <a:pt x="132362" y="1112"/>
                </a:lnTo>
                <a:lnTo>
                  <a:pt x="131104" y="1694"/>
                </a:lnTo>
                <a:lnTo>
                  <a:pt x="130265" y="3034"/>
                </a:lnTo>
                <a:lnTo>
                  <a:pt x="128920" y="7478"/>
                </a:lnTo>
                <a:lnTo>
                  <a:pt x="131274" y="10626"/>
                </a:lnTo>
                <a:lnTo>
                  <a:pt x="133237" y="12799"/>
                </a:lnTo>
                <a:lnTo>
                  <a:pt x="134545" y="15200"/>
                </a:lnTo>
                <a:lnTo>
                  <a:pt x="135997" y="20408"/>
                </a:lnTo>
                <a:lnTo>
                  <a:pt x="136643" y="28437"/>
                </a:lnTo>
                <a:lnTo>
                  <a:pt x="136816" y="33246"/>
                </a:lnTo>
                <a:lnTo>
                  <a:pt x="137059" y="58216"/>
                </a:lnTo>
                <a:lnTo>
                  <a:pt x="138045" y="66433"/>
                </a:lnTo>
                <a:lnTo>
                  <a:pt x="139655" y="73816"/>
                </a:lnTo>
                <a:lnTo>
                  <a:pt x="141681" y="80643"/>
                </a:lnTo>
                <a:lnTo>
                  <a:pt x="143032" y="87100"/>
                </a:lnTo>
                <a:lnTo>
                  <a:pt x="143932" y="93309"/>
                </a:lnTo>
                <a:lnTo>
                  <a:pt x="144533" y="99353"/>
                </a:lnTo>
                <a:lnTo>
                  <a:pt x="145884" y="105288"/>
                </a:lnTo>
                <a:lnTo>
                  <a:pt x="149928" y="116962"/>
                </a:lnTo>
                <a:lnTo>
                  <a:pt x="152340" y="125599"/>
                </a:lnTo>
                <a:lnTo>
                  <a:pt x="154899" y="136120"/>
                </a:lnTo>
                <a:lnTo>
                  <a:pt x="157558" y="147897"/>
                </a:lnTo>
                <a:lnTo>
                  <a:pt x="159332" y="158605"/>
                </a:lnTo>
                <a:lnTo>
                  <a:pt x="160514" y="168602"/>
                </a:lnTo>
                <a:lnTo>
                  <a:pt x="161301" y="178124"/>
                </a:lnTo>
                <a:lnTo>
                  <a:pt x="160875" y="189234"/>
                </a:lnTo>
                <a:lnTo>
                  <a:pt x="159638" y="201404"/>
                </a:lnTo>
                <a:lnTo>
                  <a:pt x="155723" y="228577"/>
                </a:lnTo>
                <a:lnTo>
                  <a:pt x="150808" y="259705"/>
                </a:lnTo>
                <a:lnTo>
                  <a:pt x="147211" y="274102"/>
                </a:lnTo>
                <a:lnTo>
                  <a:pt x="142908" y="287509"/>
                </a:lnTo>
                <a:lnTo>
                  <a:pt x="138135" y="300257"/>
                </a:lnTo>
                <a:lnTo>
                  <a:pt x="134000" y="310662"/>
                </a:lnTo>
                <a:lnTo>
                  <a:pt x="130291" y="319503"/>
                </a:lnTo>
                <a:lnTo>
                  <a:pt x="126865" y="327302"/>
                </a:lnTo>
                <a:lnTo>
                  <a:pt x="122677" y="333453"/>
                </a:lnTo>
                <a:lnTo>
                  <a:pt x="117980" y="338507"/>
                </a:lnTo>
                <a:lnTo>
                  <a:pt x="112943" y="342829"/>
                </a:lnTo>
                <a:lnTo>
                  <a:pt x="104823" y="348568"/>
                </a:lnTo>
                <a:lnTo>
                  <a:pt x="94647" y="355251"/>
                </a:lnTo>
                <a:lnTo>
                  <a:pt x="83101" y="362564"/>
                </a:lnTo>
                <a:lnTo>
                  <a:pt x="74451" y="367439"/>
                </a:lnTo>
                <a:lnTo>
                  <a:pt x="67731" y="370689"/>
                </a:lnTo>
                <a:lnTo>
                  <a:pt x="62300" y="372856"/>
                </a:lnTo>
                <a:lnTo>
                  <a:pt x="56773" y="374300"/>
                </a:lnTo>
                <a:lnTo>
                  <a:pt x="51184" y="375264"/>
                </a:lnTo>
                <a:lnTo>
                  <a:pt x="45553" y="375906"/>
                </a:lnTo>
                <a:lnTo>
                  <a:pt x="40846" y="376334"/>
                </a:lnTo>
                <a:lnTo>
                  <a:pt x="36755" y="376619"/>
                </a:lnTo>
                <a:lnTo>
                  <a:pt x="33076" y="376809"/>
                </a:lnTo>
                <a:lnTo>
                  <a:pt x="26448" y="377020"/>
                </a:lnTo>
                <a:lnTo>
                  <a:pt x="23347" y="377077"/>
                </a:lnTo>
                <a:lnTo>
                  <a:pt x="20327" y="376162"/>
                </a:lnTo>
                <a:lnTo>
                  <a:pt x="17361" y="374600"/>
                </a:lnTo>
                <a:lnTo>
                  <a:pt x="14431" y="372606"/>
                </a:lnTo>
                <a:lnTo>
                  <a:pt x="11527" y="370323"/>
                </a:lnTo>
                <a:lnTo>
                  <a:pt x="8636" y="367850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57"/>
          <p:cNvSpPr/>
          <p:nvPr/>
        </p:nvSpPr>
        <p:spPr>
          <a:xfrm>
            <a:off x="8146732" y="4920615"/>
            <a:ext cx="85726" cy="8542"/>
          </a:xfrm>
          <a:custGeom>
            <a:avLst/>
            <a:gdLst/>
            <a:ahLst/>
            <a:cxnLst/>
            <a:rect l="0" t="0" r="0" b="0"/>
            <a:pathLst>
              <a:path w="85726" h="8542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7797" y="7778"/>
                </a:lnTo>
                <a:lnTo>
                  <a:pt x="11866" y="8043"/>
                </a:lnTo>
                <a:lnTo>
                  <a:pt x="22982" y="8467"/>
                </a:lnTo>
                <a:lnTo>
                  <a:pt x="29458" y="8541"/>
                </a:lnTo>
                <a:lnTo>
                  <a:pt x="34878" y="7599"/>
                </a:lnTo>
                <a:lnTo>
                  <a:pt x="42303" y="6018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58"/>
          <p:cNvSpPr/>
          <p:nvPr/>
        </p:nvSpPr>
        <p:spPr>
          <a:xfrm>
            <a:off x="8129587" y="4980622"/>
            <a:ext cx="111444" cy="25719"/>
          </a:xfrm>
          <a:custGeom>
            <a:avLst/>
            <a:gdLst/>
            <a:ahLst/>
            <a:cxnLst/>
            <a:rect l="0" t="0" r="0" b="0"/>
            <a:pathLst>
              <a:path w="111444" h="25719">
                <a:moveTo>
                  <a:pt x="0" y="25718"/>
                </a:moveTo>
                <a:lnTo>
                  <a:pt x="4551" y="21167"/>
                </a:lnTo>
                <a:lnTo>
                  <a:pt x="9702" y="19826"/>
                </a:lnTo>
                <a:lnTo>
                  <a:pt x="16945" y="18932"/>
                </a:lnTo>
                <a:lnTo>
                  <a:pt x="25584" y="18336"/>
                </a:lnTo>
                <a:lnTo>
                  <a:pt x="35154" y="16987"/>
                </a:lnTo>
                <a:lnTo>
                  <a:pt x="45344" y="15135"/>
                </a:lnTo>
                <a:lnTo>
                  <a:pt x="55946" y="12947"/>
                </a:lnTo>
                <a:lnTo>
                  <a:pt x="65873" y="10537"/>
                </a:lnTo>
                <a:lnTo>
                  <a:pt x="75347" y="7977"/>
                </a:lnTo>
                <a:lnTo>
                  <a:pt x="84522" y="5318"/>
                </a:lnTo>
                <a:lnTo>
                  <a:pt x="91591" y="3545"/>
                </a:lnTo>
                <a:lnTo>
                  <a:pt x="97256" y="2364"/>
                </a:ln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59"/>
          <p:cNvSpPr/>
          <p:nvPr/>
        </p:nvSpPr>
        <p:spPr>
          <a:xfrm>
            <a:off x="8283892" y="5118240"/>
            <a:ext cx="480061" cy="16688"/>
          </a:xfrm>
          <a:custGeom>
            <a:avLst/>
            <a:gdLst/>
            <a:ahLst/>
            <a:cxnLst/>
            <a:rect l="0" t="0" r="0" b="0"/>
            <a:pathLst>
              <a:path w="480061" h="16688">
                <a:moveTo>
                  <a:pt x="0" y="16687"/>
                </a:moveTo>
                <a:lnTo>
                  <a:pt x="78900" y="16687"/>
                </a:lnTo>
                <a:lnTo>
                  <a:pt x="86890" y="15735"/>
                </a:lnTo>
                <a:lnTo>
                  <a:pt x="95074" y="14147"/>
                </a:lnTo>
                <a:lnTo>
                  <a:pt x="103388" y="12137"/>
                </a:lnTo>
                <a:lnTo>
                  <a:pt x="126075" y="9843"/>
                </a:lnTo>
                <a:lnTo>
                  <a:pt x="197003" y="4755"/>
                </a:lnTo>
                <a:lnTo>
                  <a:pt x="250117" y="1859"/>
                </a:lnTo>
                <a:lnTo>
                  <a:pt x="286423" y="572"/>
                </a:lnTo>
                <a:lnTo>
                  <a:pt x="315259" y="0"/>
                </a:lnTo>
                <a:lnTo>
                  <a:pt x="333046" y="800"/>
                </a:lnTo>
                <a:lnTo>
                  <a:pt x="353476" y="2285"/>
                </a:lnTo>
                <a:lnTo>
                  <a:pt x="392368" y="5524"/>
                </a:lnTo>
                <a:lnTo>
                  <a:pt x="416003" y="6963"/>
                </a:lnTo>
                <a:lnTo>
                  <a:pt x="430318" y="7603"/>
                </a:lnTo>
                <a:lnTo>
                  <a:pt x="440808" y="7888"/>
                </a:lnTo>
                <a:lnTo>
                  <a:pt x="480060" y="81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60"/>
          <p:cNvSpPr/>
          <p:nvPr/>
        </p:nvSpPr>
        <p:spPr>
          <a:xfrm>
            <a:off x="7778219" y="4063365"/>
            <a:ext cx="94194" cy="170720"/>
          </a:xfrm>
          <a:custGeom>
            <a:avLst/>
            <a:gdLst/>
            <a:ahLst/>
            <a:cxnLst/>
            <a:rect l="0" t="0" r="0" b="0"/>
            <a:pathLst>
              <a:path w="94194" h="170720">
                <a:moveTo>
                  <a:pt x="8468" y="0"/>
                </a:moveTo>
                <a:lnTo>
                  <a:pt x="8468" y="35751"/>
                </a:lnTo>
                <a:lnTo>
                  <a:pt x="7516" y="40026"/>
                </a:lnTo>
                <a:lnTo>
                  <a:pt x="5929" y="44782"/>
                </a:lnTo>
                <a:lnTo>
                  <a:pt x="3917" y="49857"/>
                </a:lnTo>
                <a:lnTo>
                  <a:pt x="2577" y="55145"/>
                </a:lnTo>
                <a:lnTo>
                  <a:pt x="1683" y="60576"/>
                </a:lnTo>
                <a:lnTo>
                  <a:pt x="1087" y="66101"/>
                </a:lnTo>
                <a:lnTo>
                  <a:pt x="690" y="73595"/>
                </a:lnTo>
                <a:lnTo>
                  <a:pt x="249" y="92081"/>
                </a:lnTo>
                <a:lnTo>
                  <a:pt x="0" y="123909"/>
                </a:lnTo>
                <a:lnTo>
                  <a:pt x="918" y="133088"/>
                </a:lnTo>
                <a:lnTo>
                  <a:pt x="2482" y="141113"/>
                </a:lnTo>
                <a:lnTo>
                  <a:pt x="4478" y="148368"/>
                </a:lnTo>
                <a:lnTo>
                  <a:pt x="6760" y="154157"/>
                </a:lnTo>
                <a:lnTo>
                  <a:pt x="9235" y="158969"/>
                </a:lnTo>
                <a:lnTo>
                  <a:pt x="11837" y="163129"/>
                </a:lnTo>
                <a:lnTo>
                  <a:pt x="15476" y="165902"/>
                </a:lnTo>
                <a:lnTo>
                  <a:pt x="19808" y="167751"/>
                </a:lnTo>
                <a:lnTo>
                  <a:pt x="24600" y="168984"/>
                </a:lnTo>
                <a:lnTo>
                  <a:pt x="28748" y="169806"/>
                </a:lnTo>
                <a:lnTo>
                  <a:pt x="32466" y="170354"/>
                </a:lnTo>
                <a:lnTo>
                  <a:pt x="35897" y="170719"/>
                </a:lnTo>
                <a:lnTo>
                  <a:pt x="39136" y="170010"/>
                </a:lnTo>
                <a:lnTo>
                  <a:pt x="42248" y="168585"/>
                </a:lnTo>
                <a:lnTo>
                  <a:pt x="45276" y="166683"/>
                </a:lnTo>
                <a:lnTo>
                  <a:pt x="49199" y="164461"/>
                </a:lnTo>
                <a:lnTo>
                  <a:pt x="58638" y="159453"/>
                </a:lnTo>
                <a:lnTo>
                  <a:pt x="63822" y="155832"/>
                </a:lnTo>
                <a:lnTo>
                  <a:pt x="69184" y="151513"/>
                </a:lnTo>
                <a:lnTo>
                  <a:pt x="74662" y="146729"/>
                </a:lnTo>
                <a:lnTo>
                  <a:pt x="78315" y="142586"/>
                </a:lnTo>
                <a:lnTo>
                  <a:pt x="80750" y="138873"/>
                </a:lnTo>
                <a:lnTo>
                  <a:pt x="94193" y="1200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61"/>
          <p:cNvSpPr/>
          <p:nvPr/>
        </p:nvSpPr>
        <p:spPr>
          <a:xfrm>
            <a:off x="7752397" y="4080510"/>
            <a:ext cx="141071" cy="325155"/>
          </a:xfrm>
          <a:custGeom>
            <a:avLst/>
            <a:gdLst/>
            <a:ahLst/>
            <a:cxnLst/>
            <a:rect l="0" t="0" r="0" b="0"/>
            <a:pathLst>
              <a:path w="141071" h="325155">
                <a:moveTo>
                  <a:pt x="137160" y="42862"/>
                </a:moveTo>
                <a:lnTo>
                  <a:pt x="132609" y="33760"/>
                </a:lnTo>
                <a:lnTo>
                  <a:pt x="130316" y="30127"/>
                </a:lnTo>
                <a:lnTo>
                  <a:pt x="127835" y="26752"/>
                </a:lnTo>
                <a:lnTo>
                  <a:pt x="125229" y="23549"/>
                </a:lnTo>
                <a:lnTo>
                  <a:pt x="122332" y="17451"/>
                </a:lnTo>
                <a:lnTo>
                  <a:pt x="121560" y="14491"/>
                </a:lnTo>
                <a:lnTo>
                  <a:pt x="118162" y="8663"/>
                </a:lnTo>
                <a:lnTo>
                  <a:pt x="111836" y="507"/>
                </a:lnTo>
                <a:lnTo>
                  <a:pt x="114157" y="225"/>
                </a:lnTo>
                <a:lnTo>
                  <a:pt x="118858" y="44"/>
                </a:lnTo>
                <a:lnTo>
                  <a:pt x="124725" y="9"/>
                </a:lnTo>
                <a:lnTo>
                  <a:pt x="120036" y="0"/>
                </a:lnTo>
                <a:lnTo>
                  <a:pt x="120021" y="4550"/>
                </a:lnTo>
                <a:lnTo>
                  <a:pt x="120972" y="6844"/>
                </a:lnTo>
                <a:lnTo>
                  <a:pt x="124568" y="11931"/>
                </a:lnTo>
                <a:lnTo>
                  <a:pt x="126860" y="18432"/>
                </a:lnTo>
                <a:lnTo>
                  <a:pt x="129341" y="27528"/>
                </a:lnTo>
                <a:lnTo>
                  <a:pt x="131948" y="38354"/>
                </a:lnTo>
                <a:lnTo>
                  <a:pt x="140166" y="76345"/>
                </a:lnTo>
                <a:lnTo>
                  <a:pt x="141070" y="88044"/>
                </a:lnTo>
                <a:lnTo>
                  <a:pt x="140719" y="98701"/>
                </a:lnTo>
                <a:lnTo>
                  <a:pt x="139532" y="108663"/>
                </a:lnTo>
                <a:lnTo>
                  <a:pt x="138743" y="117209"/>
                </a:lnTo>
                <a:lnTo>
                  <a:pt x="138215" y="124812"/>
                </a:lnTo>
                <a:lnTo>
                  <a:pt x="137864" y="131785"/>
                </a:lnTo>
                <a:lnTo>
                  <a:pt x="137473" y="147154"/>
                </a:lnTo>
                <a:lnTo>
                  <a:pt x="137222" y="193955"/>
                </a:lnTo>
                <a:lnTo>
                  <a:pt x="136249" y="206456"/>
                </a:lnTo>
                <a:lnTo>
                  <a:pt x="134647" y="217647"/>
                </a:lnTo>
                <a:lnTo>
                  <a:pt x="132628" y="227966"/>
                </a:lnTo>
                <a:lnTo>
                  <a:pt x="127843" y="249590"/>
                </a:lnTo>
                <a:lnTo>
                  <a:pt x="125233" y="260691"/>
                </a:lnTo>
                <a:lnTo>
                  <a:pt x="122542" y="270949"/>
                </a:lnTo>
                <a:lnTo>
                  <a:pt x="117011" y="289966"/>
                </a:lnTo>
                <a:lnTo>
                  <a:pt x="113250" y="297133"/>
                </a:lnTo>
                <a:lnTo>
                  <a:pt x="108837" y="302864"/>
                </a:lnTo>
                <a:lnTo>
                  <a:pt x="103990" y="307637"/>
                </a:lnTo>
                <a:lnTo>
                  <a:pt x="98855" y="311771"/>
                </a:lnTo>
                <a:lnTo>
                  <a:pt x="93526" y="315480"/>
                </a:lnTo>
                <a:lnTo>
                  <a:pt x="88068" y="318905"/>
                </a:lnTo>
                <a:lnTo>
                  <a:pt x="83477" y="321188"/>
                </a:lnTo>
                <a:lnTo>
                  <a:pt x="79464" y="322711"/>
                </a:lnTo>
                <a:lnTo>
                  <a:pt x="75836" y="323725"/>
                </a:lnTo>
                <a:lnTo>
                  <a:pt x="72465" y="324402"/>
                </a:lnTo>
                <a:lnTo>
                  <a:pt x="69265" y="324852"/>
                </a:lnTo>
                <a:lnTo>
                  <a:pt x="66179" y="325154"/>
                </a:lnTo>
                <a:lnTo>
                  <a:pt x="63170" y="324402"/>
                </a:lnTo>
                <a:lnTo>
                  <a:pt x="60211" y="322947"/>
                </a:lnTo>
                <a:lnTo>
                  <a:pt x="57285" y="321026"/>
                </a:lnTo>
                <a:lnTo>
                  <a:pt x="53430" y="317839"/>
                </a:lnTo>
                <a:lnTo>
                  <a:pt x="48956" y="313810"/>
                </a:lnTo>
                <a:lnTo>
                  <a:pt x="36095" y="301578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62"/>
          <p:cNvSpPr/>
          <p:nvPr/>
        </p:nvSpPr>
        <p:spPr>
          <a:xfrm>
            <a:off x="7975282" y="4071937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34290"/>
                </a:moveTo>
                <a:lnTo>
                  <a:pt x="13653" y="29739"/>
                </a:lnTo>
                <a:lnTo>
                  <a:pt x="21484" y="27446"/>
                </a:lnTo>
                <a:lnTo>
                  <a:pt x="40346" y="22358"/>
                </a:lnTo>
                <a:lnTo>
                  <a:pt x="47852" y="20620"/>
                </a:lnTo>
                <a:lnTo>
                  <a:pt x="53810" y="19462"/>
                </a:lnTo>
                <a:lnTo>
                  <a:pt x="58733" y="18690"/>
                </a:lnTo>
                <a:lnTo>
                  <a:pt x="88417" y="13052"/>
                </a:lnTo>
                <a:lnTo>
                  <a:pt x="97997" y="11559"/>
                </a:lnTo>
                <a:lnTo>
                  <a:pt x="106289" y="10563"/>
                </a:lnTo>
                <a:lnTo>
                  <a:pt x="113721" y="9900"/>
                </a:lnTo>
                <a:lnTo>
                  <a:pt x="120582" y="8505"/>
                </a:lnTo>
                <a:lnTo>
                  <a:pt x="127061" y="6622"/>
                </a:lnTo>
                <a:lnTo>
                  <a:pt x="133284" y="4415"/>
                </a:lnTo>
                <a:lnTo>
                  <a:pt x="140291" y="2944"/>
                </a:lnTo>
                <a:lnTo>
                  <a:pt x="147820" y="1962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63"/>
          <p:cNvSpPr/>
          <p:nvPr/>
        </p:nvSpPr>
        <p:spPr>
          <a:xfrm>
            <a:off x="7983855" y="4123372"/>
            <a:ext cx="222886" cy="51436"/>
          </a:xfrm>
          <a:custGeom>
            <a:avLst/>
            <a:gdLst/>
            <a:ahLst/>
            <a:cxnLst/>
            <a:rect l="0" t="0" r="0" b="0"/>
            <a:pathLst>
              <a:path w="222886" h="51436">
                <a:moveTo>
                  <a:pt x="0" y="51435"/>
                </a:moveTo>
                <a:lnTo>
                  <a:pt x="9102" y="46884"/>
                </a:lnTo>
                <a:lnTo>
                  <a:pt x="12735" y="44591"/>
                </a:lnTo>
                <a:lnTo>
                  <a:pt x="16110" y="42110"/>
                </a:lnTo>
                <a:lnTo>
                  <a:pt x="19312" y="39504"/>
                </a:lnTo>
                <a:lnTo>
                  <a:pt x="25256" y="36813"/>
                </a:lnTo>
                <a:lnTo>
                  <a:pt x="33030" y="34067"/>
                </a:lnTo>
                <a:lnTo>
                  <a:pt x="42023" y="31284"/>
                </a:lnTo>
                <a:lnTo>
                  <a:pt x="56589" y="27523"/>
                </a:lnTo>
                <a:lnTo>
                  <a:pt x="95635" y="18265"/>
                </a:lnTo>
                <a:lnTo>
                  <a:pt x="112335" y="15034"/>
                </a:lnTo>
                <a:lnTo>
                  <a:pt x="126325" y="12880"/>
                </a:lnTo>
                <a:lnTo>
                  <a:pt x="138509" y="1144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64"/>
          <p:cNvSpPr/>
          <p:nvPr/>
        </p:nvSpPr>
        <p:spPr>
          <a:xfrm>
            <a:off x="8249967" y="4039106"/>
            <a:ext cx="167833" cy="169698"/>
          </a:xfrm>
          <a:custGeom>
            <a:avLst/>
            <a:gdLst/>
            <a:ahLst/>
            <a:cxnLst/>
            <a:rect l="0" t="0" r="0" b="0"/>
            <a:pathLst>
              <a:path w="167833" h="169698">
                <a:moveTo>
                  <a:pt x="42498" y="15686"/>
                </a:moveTo>
                <a:lnTo>
                  <a:pt x="33397" y="20237"/>
                </a:lnTo>
                <a:lnTo>
                  <a:pt x="30715" y="22530"/>
                </a:lnTo>
                <a:lnTo>
                  <a:pt x="28927" y="25011"/>
                </a:lnTo>
                <a:lnTo>
                  <a:pt x="25989" y="30308"/>
                </a:lnTo>
                <a:lnTo>
                  <a:pt x="23872" y="33054"/>
                </a:lnTo>
                <a:lnTo>
                  <a:pt x="21508" y="35837"/>
                </a:lnTo>
                <a:lnTo>
                  <a:pt x="18980" y="38645"/>
                </a:lnTo>
                <a:lnTo>
                  <a:pt x="13630" y="44305"/>
                </a:lnTo>
                <a:lnTo>
                  <a:pt x="11822" y="48101"/>
                </a:lnTo>
                <a:lnTo>
                  <a:pt x="10617" y="52536"/>
                </a:lnTo>
                <a:lnTo>
                  <a:pt x="9814" y="57397"/>
                </a:lnTo>
                <a:lnTo>
                  <a:pt x="9279" y="63496"/>
                </a:lnTo>
                <a:lnTo>
                  <a:pt x="8922" y="70419"/>
                </a:lnTo>
                <a:lnTo>
                  <a:pt x="8683" y="77893"/>
                </a:lnTo>
                <a:lnTo>
                  <a:pt x="7573" y="86685"/>
                </a:lnTo>
                <a:lnTo>
                  <a:pt x="5879" y="96356"/>
                </a:lnTo>
                <a:lnTo>
                  <a:pt x="3798" y="106613"/>
                </a:lnTo>
                <a:lnTo>
                  <a:pt x="2410" y="114404"/>
                </a:lnTo>
                <a:lnTo>
                  <a:pt x="1485" y="120551"/>
                </a:lnTo>
                <a:lnTo>
                  <a:pt x="868" y="125601"/>
                </a:lnTo>
                <a:lnTo>
                  <a:pt x="458" y="130873"/>
                </a:lnTo>
                <a:lnTo>
                  <a:pt x="183" y="136292"/>
                </a:lnTo>
                <a:lnTo>
                  <a:pt x="0" y="141810"/>
                </a:lnTo>
                <a:lnTo>
                  <a:pt x="1783" y="147394"/>
                </a:lnTo>
                <a:lnTo>
                  <a:pt x="4877" y="153021"/>
                </a:lnTo>
                <a:lnTo>
                  <a:pt x="8845" y="158678"/>
                </a:lnTo>
                <a:lnTo>
                  <a:pt x="12442" y="162449"/>
                </a:lnTo>
                <a:lnTo>
                  <a:pt x="15793" y="164963"/>
                </a:lnTo>
                <a:lnTo>
                  <a:pt x="18980" y="166639"/>
                </a:lnTo>
                <a:lnTo>
                  <a:pt x="22056" y="167756"/>
                </a:lnTo>
                <a:lnTo>
                  <a:pt x="25061" y="168501"/>
                </a:lnTo>
                <a:lnTo>
                  <a:pt x="28016" y="168998"/>
                </a:lnTo>
                <a:lnTo>
                  <a:pt x="30937" y="169329"/>
                </a:lnTo>
                <a:lnTo>
                  <a:pt x="33838" y="169550"/>
                </a:lnTo>
                <a:lnTo>
                  <a:pt x="36725" y="169697"/>
                </a:lnTo>
                <a:lnTo>
                  <a:pt x="40554" y="168842"/>
                </a:lnTo>
                <a:lnTo>
                  <a:pt x="45012" y="167320"/>
                </a:lnTo>
                <a:lnTo>
                  <a:pt x="49889" y="165353"/>
                </a:lnTo>
                <a:lnTo>
                  <a:pt x="55046" y="163089"/>
                </a:lnTo>
                <a:lnTo>
                  <a:pt x="65854" y="158033"/>
                </a:lnTo>
                <a:lnTo>
                  <a:pt x="71404" y="154400"/>
                </a:lnTo>
                <a:lnTo>
                  <a:pt x="77008" y="150072"/>
                </a:lnTo>
                <a:lnTo>
                  <a:pt x="117894" y="115786"/>
                </a:lnTo>
                <a:lnTo>
                  <a:pt x="128005" y="105279"/>
                </a:lnTo>
                <a:lnTo>
                  <a:pt x="135697" y="95417"/>
                </a:lnTo>
                <a:lnTo>
                  <a:pt x="141778" y="85986"/>
                </a:lnTo>
                <a:lnTo>
                  <a:pt x="147738" y="77792"/>
                </a:lnTo>
                <a:lnTo>
                  <a:pt x="153615" y="70425"/>
                </a:lnTo>
                <a:lnTo>
                  <a:pt x="159438" y="63609"/>
                </a:lnTo>
                <a:lnTo>
                  <a:pt x="163321" y="57159"/>
                </a:lnTo>
                <a:lnTo>
                  <a:pt x="165908" y="50955"/>
                </a:lnTo>
                <a:lnTo>
                  <a:pt x="167634" y="44914"/>
                </a:lnTo>
                <a:lnTo>
                  <a:pt x="167832" y="39934"/>
                </a:lnTo>
                <a:lnTo>
                  <a:pt x="167011" y="35661"/>
                </a:lnTo>
                <a:lnTo>
                  <a:pt x="165512" y="31860"/>
                </a:lnTo>
                <a:lnTo>
                  <a:pt x="161655" y="27422"/>
                </a:lnTo>
                <a:lnTo>
                  <a:pt x="156226" y="22557"/>
                </a:lnTo>
                <a:lnTo>
                  <a:pt x="149749" y="17409"/>
                </a:lnTo>
                <a:lnTo>
                  <a:pt x="142574" y="13977"/>
                </a:lnTo>
                <a:lnTo>
                  <a:pt x="134932" y="11689"/>
                </a:lnTo>
                <a:lnTo>
                  <a:pt x="126980" y="10164"/>
                </a:lnTo>
                <a:lnTo>
                  <a:pt x="118822" y="8195"/>
                </a:lnTo>
                <a:lnTo>
                  <a:pt x="110526" y="5930"/>
                </a:lnTo>
                <a:lnTo>
                  <a:pt x="102137" y="3467"/>
                </a:lnTo>
                <a:lnTo>
                  <a:pt x="93688" y="1825"/>
                </a:lnTo>
                <a:lnTo>
                  <a:pt x="85197" y="730"/>
                </a:lnTo>
                <a:lnTo>
                  <a:pt x="76679" y="0"/>
                </a:lnTo>
                <a:lnTo>
                  <a:pt x="68143" y="467"/>
                </a:lnTo>
                <a:lnTo>
                  <a:pt x="59594" y="1730"/>
                </a:lnTo>
                <a:lnTo>
                  <a:pt x="51037" y="3524"/>
                </a:lnTo>
                <a:lnTo>
                  <a:pt x="42477" y="4721"/>
                </a:lnTo>
                <a:lnTo>
                  <a:pt x="33911" y="5519"/>
                </a:lnTo>
                <a:lnTo>
                  <a:pt x="8208" y="71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65"/>
          <p:cNvSpPr/>
          <p:nvPr/>
        </p:nvSpPr>
        <p:spPr>
          <a:xfrm>
            <a:off x="6843712" y="4071937"/>
            <a:ext cx="214314" cy="197168"/>
          </a:xfrm>
          <a:custGeom>
            <a:avLst/>
            <a:gdLst/>
            <a:ahLst/>
            <a:cxnLst/>
            <a:rect l="0" t="0" r="0" b="0"/>
            <a:pathLst>
              <a:path w="214314" h="197168">
                <a:moveTo>
                  <a:pt x="0" y="0"/>
                </a:moveTo>
                <a:lnTo>
                  <a:pt x="13653" y="9102"/>
                </a:lnTo>
                <a:lnTo>
                  <a:pt x="18627" y="11783"/>
                </a:lnTo>
                <a:lnTo>
                  <a:pt x="22896" y="13570"/>
                </a:lnTo>
                <a:lnTo>
                  <a:pt x="26694" y="14762"/>
                </a:lnTo>
                <a:lnTo>
                  <a:pt x="30179" y="16509"/>
                </a:lnTo>
                <a:lnTo>
                  <a:pt x="40586" y="23518"/>
                </a:lnTo>
                <a:lnTo>
                  <a:pt x="45155" y="26156"/>
                </a:lnTo>
                <a:lnTo>
                  <a:pt x="55311" y="31628"/>
                </a:lnTo>
                <a:lnTo>
                  <a:pt x="66175" y="37234"/>
                </a:lnTo>
                <a:lnTo>
                  <a:pt x="72692" y="41968"/>
                </a:lnTo>
                <a:lnTo>
                  <a:pt x="79894" y="47981"/>
                </a:lnTo>
                <a:lnTo>
                  <a:pt x="87553" y="54847"/>
                </a:lnTo>
                <a:lnTo>
                  <a:pt x="94563" y="60377"/>
                </a:lnTo>
                <a:lnTo>
                  <a:pt x="101143" y="65017"/>
                </a:lnTo>
                <a:lnTo>
                  <a:pt x="107434" y="69062"/>
                </a:lnTo>
                <a:lnTo>
                  <a:pt x="114485" y="74616"/>
                </a:lnTo>
                <a:lnTo>
                  <a:pt x="122044" y="81177"/>
                </a:lnTo>
                <a:lnTo>
                  <a:pt x="129940" y="88408"/>
                </a:lnTo>
                <a:lnTo>
                  <a:pt x="137109" y="94181"/>
                </a:lnTo>
                <a:lnTo>
                  <a:pt x="143794" y="98982"/>
                </a:lnTo>
                <a:lnTo>
                  <a:pt x="150155" y="103136"/>
                </a:lnTo>
                <a:lnTo>
                  <a:pt x="155349" y="107810"/>
                </a:lnTo>
                <a:lnTo>
                  <a:pt x="159763" y="112831"/>
                </a:lnTo>
                <a:lnTo>
                  <a:pt x="163659" y="118083"/>
                </a:lnTo>
                <a:lnTo>
                  <a:pt x="167208" y="122537"/>
                </a:lnTo>
                <a:lnTo>
                  <a:pt x="170528" y="126459"/>
                </a:lnTo>
                <a:lnTo>
                  <a:pt x="173692" y="130026"/>
                </a:lnTo>
                <a:lnTo>
                  <a:pt x="176755" y="134309"/>
                </a:lnTo>
                <a:lnTo>
                  <a:pt x="179749" y="139069"/>
                </a:lnTo>
                <a:lnTo>
                  <a:pt x="182697" y="144148"/>
                </a:lnTo>
                <a:lnTo>
                  <a:pt x="186568" y="149439"/>
                </a:lnTo>
                <a:lnTo>
                  <a:pt x="191054" y="154871"/>
                </a:lnTo>
                <a:lnTo>
                  <a:pt x="195949" y="160397"/>
                </a:lnTo>
                <a:lnTo>
                  <a:pt x="199213" y="165034"/>
                </a:lnTo>
                <a:lnTo>
                  <a:pt x="201389" y="169078"/>
                </a:lnTo>
                <a:lnTo>
                  <a:pt x="202840" y="172726"/>
                </a:lnTo>
                <a:lnTo>
                  <a:pt x="204759" y="176111"/>
                </a:lnTo>
                <a:lnTo>
                  <a:pt x="206991" y="179320"/>
                </a:lnTo>
                <a:lnTo>
                  <a:pt x="214313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66"/>
          <p:cNvSpPr/>
          <p:nvPr/>
        </p:nvSpPr>
        <p:spPr>
          <a:xfrm>
            <a:off x="6843712" y="4046220"/>
            <a:ext cx="197169" cy="188596"/>
          </a:xfrm>
          <a:custGeom>
            <a:avLst/>
            <a:gdLst/>
            <a:ahLst/>
            <a:cxnLst/>
            <a:rect l="0" t="0" r="0" b="0"/>
            <a:pathLst>
              <a:path w="197169" h="188596">
                <a:moveTo>
                  <a:pt x="197168" y="0"/>
                </a:moveTo>
                <a:lnTo>
                  <a:pt x="188066" y="4550"/>
                </a:lnTo>
                <a:lnTo>
                  <a:pt x="184432" y="7796"/>
                </a:lnTo>
                <a:lnTo>
                  <a:pt x="181057" y="11865"/>
                </a:lnTo>
                <a:lnTo>
                  <a:pt x="177855" y="16482"/>
                </a:lnTo>
                <a:lnTo>
                  <a:pt x="173815" y="21465"/>
                </a:lnTo>
                <a:lnTo>
                  <a:pt x="169217" y="26693"/>
                </a:lnTo>
                <a:lnTo>
                  <a:pt x="164247" y="32083"/>
                </a:lnTo>
                <a:lnTo>
                  <a:pt x="158075" y="37581"/>
                </a:lnTo>
                <a:lnTo>
                  <a:pt x="151103" y="43151"/>
                </a:lnTo>
                <a:lnTo>
                  <a:pt x="143598" y="48770"/>
                </a:lnTo>
                <a:lnTo>
                  <a:pt x="136689" y="54421"/>
                </a:lnTo>
                <a:lnTo>
                  <a:pt x="130179" y="60093"/>
                </a:lnTo>
                <a:lnTo>
                  <a:pt x="123934" y="65779"/>
                </a:lnTo>
                <a:lnTo>
                  <a:pt x="111914" y="77177"/>
                </a:lnTo>
                <a:lnTo>
                  <a:pt x="28092" y="16050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67"/>
          <p:cNvSpPr/>
          <p:nvPr/>
        </p:nvSpPr>
        <p:spPr>
          <a:xfrm>
            <a:off x="7075169" y="4089082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17145"/>
                </a:moveTo>
                <a:lnTo>
                  <a:pt x="13653" y="12594"/>
                </a:lnTo>
                <a:lnTo>
                  <a:pt x="19580" y="11254"/>
                </a:lnTo>
                <a:lnTo>
                  <a:pt x="25436" y="10360"/>
                </a:lnTo>
                <a:lnTo>
                  <a:pt x="31246" y="9764"/>
                </a:lnTo>
                <a:lnTo>
                  <a:pt x="37023" y="9367"/>
                </a:lnTo>
                <a:lnTo>
                  <a:pt x="42780" y="9102"/>
                </a:lnTo>
                <a:lnTo>
                  <a:pt x="48522" y="8926"/>
                </a:lnTo>
                <a:lnTo>
                  <a:pt x="74809" y="8677"/>
                </a:lnTo>
                <a:lnTo>
                  <a:pt x="83210" y="7690"/>
                </a:lnTo>
                <a:lnTo>
                  <a:pt x="90716" y="6079"/>
                </a:lnTo>
                <a:lnTo>
                  <a:pt x="97625" y="4053"/>
                </a:lnTo>
                <a:lnTo>
                  <a:pt x="109851" y="2702"/>
                </a:lnTo>
                <a:lnTo>
                  <a:pt x="125622" y="1801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68"/>
          <p:cNvSpPr/>
          <p:nvPr/>
        </p:nvSpPr>
        <p:spPr>
          <a:xfrm>
            <a:off x="7058025" y="4131945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13652" y="29739"/>
                </a:lnTo>
                <a:lnTo>
                  <a:pt x="19579" y="28398"/>
                </a:lnTo>
                <a:lnTo>
                  <a:pt x="25435" y="27504"/>
                </a:lnTo>
                <a:lnTo>
                  <a:pt x="31244" y="26909"/>
                </a:lnTo>
                <a:lnTo>
                  <a:pt x="39879" y="25559"/>
                </a:lnTo>
                <a:lnTo>
                  <a:pt x="62174" y="21519"/>
                </a:lnTo>
                <a:lnTo>
                  <a:pt x="143316" y="5597"/>
                </a:lnTo>
                <a:lnTo>
                  <a:pt x="155550" y="3731"/>
                </a:lnTo>
                <a:lnTo>
                  <a:pt x="166566" y="2487"/>
                </a:lnTo>
                <a:lnTo>
                  <a:pt x="176766" y="1658"/>
                </a:lnTo>
                <a:lnTo>
                  <a:pt x="186424" y="1105"/>
                </a:lnTo>
                <a:lnTo>
                  <a:pt x="204775" y="491"/>
                </a:lnTo>
                <a:lnTo>
                  <a:pt x="227103" y="96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69"/>
          <p:cNvSpPr/>
          <p:nvPr/>
        </p:nvSpPr>
        <p:spPr>
          <a:xfrm>
            <a:off x="7255192" y="4234815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17145"/>
                </a:moveTo>
                <a:lnTo>
                  <a:pt x="13652" y="12594"/>
                </a:lnTo>
                <a:lnTo>
                  <a:pt x="20532" y="11253"/>
                </a:lnTo>
                <a:lnTo>
                  <a:pt x="27975" y="10359"/>
                </a:lnTo>
                <a:lnTo>
                  <a:pt x="35795" y="9764"/>
                </a:lnTo>
                <a:lnTo>
                  <a:pt x="42913" y="8414"/>
                </a:lnTo>
                <a:lnTo>
                  <a:pt x="49564" y="6562"/>
                </a:lnTo>
                <a:lnTo>
                  <a:pt x="55903" y="4374"/>
                </a:lnTo>
                <a:lnTo>
                  <a:pt x="62034" y="2916"/>
                </a:lnTo>
                <a:lnTo>
                  <a:pt x="68026" y="1944"/>
                </a:lnTo>
                <a:lnTo>
                  <a:pt x="73925" y="1296"/>
                </a:lnTo>
                <a:lnTo>
                  <a:pt x="88337" y="864"/>
                </a:lnTo>
                <a:lnTo>
                  <a:pt x="267257" y="2"/>
                </a:lnTo>
                <a:lnTo>
                  <a:pt x="275308" y="0"/>
                </a:lnTo>
                <a:lnTo>
                  <a:pt x="278789" y="953"/>
                </a:lnTo>
                <a:lnTo>
                  <a:pt x="282062" y="2540"/>
                </a:lnTo>
                <a:lnTo>
                  <a:pt x="285196" y="4551"/>
                </a:lnTo>
                <a:lnTo>
                  <a:pt x="288239" y="5891"/>
                </a:lnTo>
                <a:lnTo>
                  <a:pt x="291219" y="6785"/>
                </a:lnTo>
                <a:lnTo>
                  <a:pt x="30861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Intercept form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u="sng" dirty="0" smtClean="0"/>
              <a:t>x</a:t>
            </a:r>
            <a:r>
              <a:rPr lang="en-US" dirty="0" smtClean="0"/>
              <a:t>	+</a:t>
            </a:r>
            <a:r>
              <a:rPr lang="en-US" u="sng" dirty="0" smtClean="0"/>
              <a:t> y</a:t>
            </a:r>
            <a:r>
              <a:rPr lang="en-US" dirty="0" smtClean="0"/>
              <a:t> = 1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a    b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Where a = x intercept and b=y intercept.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25447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Change the following into slope-intercept form:</a:t>
            </a:r>
            <a:br>
              <a:rPr lang="en-US" dirty="0" smtClean="0"/>
            </a:br>
            <a:r>
              <a:rPr lang="en-US" u="sng" dirty="0" smtClean="0"/>
              <a:t>x</a:t>
            </a:r>
            <a:r>
              <a:rPr lang="en-US" dirty="0" smtClean="0"/>
              <a:t>	+</a:t>
            </a:r>
            <a:r>
              <a:rPr lang="en-US" u="sng" dirty="0" smtClean="0"/>
              <a:t> y</a:t>
            </a:r>
            <a:r>
              <a:rPr lang="en-US" dirty="0" smtClean="0"/>
              <a:t> = </a:t>
            </a:r>
            <a:r>
              <a:rPr lang="en-US" dirty="0" smtClean="0"/>
              <a:t>1</a:t>
            </a:r>
            <a:br>
              <a:rPr lang="en-US" dirty="0" smtClean="0"/>
            </a:br>
            <a:r>
              <a:rPr lang="en-US" dirty="0" smtClean="0"/>
              <a:t>2        -3</a:t>
            </a:r>
            <a:endParaRPr lang="en-US" dirty="0"/>
          </a:p>
        </p:txBody>
      </p:sp>
      <p:sp>
        <p:nvSpPr>
          <p:cNvPr id="6" name="SMARTPenAnnotation650"/>
          <p:cNvSpPr/>
          <p:nvPr/>
        </p:nvSpPr>
        <p:spPr>
          <a:xfrm>
            <a:off x="6526987" y="1830370"/>
            <a:ext cx="205283" cy="467061"/>
          </a:xfrm>
          <a:custGeom>
            <a:avLst/>
            <a:gdLst/>
            <a:ahLst/>
            <a:cxnLst/>
            <a:rect l="0" t="0" r="0" b="0"/>
            <a:pathLst>
              <a:path w="205283" h="467061">
                <a:moveTo>
                  <a:pt x="16688" y="12717"/>
                </a:moveTo>
                <a:lnTo>
                  <a:pt x="4756" y="785"/>
                </a:lnTo>
                <a:lnTo>
                  <a:pt x="3019" y="0"/>
                </a:lnTo>
                <a:lnTo>
                  <a:pt x="1860" y="429"/>
                </a:lnTo>
                <a:lnTo>
                  <a:pt x="1087" y="1668"/>
                </a:lnTo>
                <a:lnTo>
                  <a:pt x="229" y="13204"/>
                </a:lnTo>
                <a:lnTo>
                  <a:pt x="0" y="21614"/>
                </a:lnTo>
                <a:lnTo>
                  <a:pt x="2286" y="36039"/>
                </a:lnTo>
                <a:lnTo>
                  <a:pt x="4229" y="42552"/>
                </a:lnTo>
                <a:lnTo>
                  <a:pt x="20083" y="102995"/>
                </a:lnTo>
                <a:lnTo>
                  <a:pt x="27087" y="127136"/>
                </a:lnTo>
                <a:lnTo>
                  <a:pt x="31240" y="138526"/>
                </a:lnTo>
                <a:lnTo>
                  <a:pt x="35914" y="149930"/>
                </a:lnTo>
                <a:lnTo>
                  <a:pt x="40936" y="161342"/>
                </a:lnTo>
                <a:lnTo>
                  <a:pt x="45235" y="171808"/>
                </a:lnTo>
                <a:lnTo>
                  <a:pt x="49055" y="181643"/>
                </a:lnTo>
                <a:lnTo>
                  <a:pt x="52553" y="191057"/>
                </a:lnTo>
                <a:lnTo>
                  <a:pt x="56790" y="201143"/>
                </a:lnTo>
                <a:lnTo>
                  <a:pt x="61520" y="211677"/>
                </a:lnTo>
                <a:lnTo>
                  <a:pt x="66578" y="222509"/>
                </a:lnTo>
                <a:lnTo>
                  <a:pt x="70903" y="232588"/>
                </a:lnTo>
                <a:lnTo>
                  <a:pt x="74739" y="242165"/>
                </a:lnTo>
                <a:lnTo>
                  <a:pt x="78248" y="251408"/>
                </a:lnTo>
                <a:lnTo>
                  <a:pt x="82494" y="260427"/>
                </a:lnTo>
                <a:lnTo>
                  <a:pt x="87228" y="269297"/>
                </a:lnTo>
                <a:lnTo>
                  <a:pt x="92290" y="278068"/>
                </a:lnTo>
                <a:lnTo>
                  <a:pt x="97569" y="289630"/>
                </a:lnTo>
                <a:lnTo>
                  <a:pt x="102993" y="303053"/>
                </a:lnTo>
                <a:lnTo>
                  <a:pt x="108515" y="317717"/>
                </a:lnTo>
                <a:lnTo>
                  <a:pt x="114101" y="330351"/>
                </a:lnTo>
                <a:lnTo>
                  <a:pt x="119729" y="341630"/>
                </a:lnTo>
                <a:lnTo>
                  <a:pt x="130112" y="360831"/>
                </a:lnTo>
                <a:lnTo>
                  <a:pt x="137901" y="375714"/>
                </a:lnTo>
                <a:lnTo>
                  <a:pt x="142264" y="382350"/>
                </a:lnTo>
                <a:lnTo>
                  <a:pt x="147077" y="388679"/>
                </a:lnTo>
                <a:lnTo>
                  <a:pt x="152192" y="394804"/>
                </a:lnTo>
                <a:lnTo>
                  <a:pt x="156553" y="400791"/>
                </a:lnTo>
                <a:lnTo>
                  <a:pt x="160414" y="406688"/>
                </a:lnTo>
                <a:lnTo>
                  <a:pt x="163941" y="412525"/>
                </a:lnTo>
                <a:lnTo>
                  <a:pt x="167243" y="417368"/>
                </a:lnTo>
                <a:lnTo>
                  <a:pt x="173454" y="425289"/>
                </a:lnTo>
                <a:lnTo>
                  <a:pt x="179389" y="434525"/>
                </a:lnTo>
                <a:lnTo>
                  <a:pt x="182305" y="439655"/>
                </a:lnTo>
                <a:lnTo>
                  <a:pt x="186154" y="444027"/>
                </a:lnTo>
                <a:lnTo>
                  <a:pt x="190626" y="447895"/>
                </a:lnTo>
                <a:lnTo>
                  <a:pt x="195511" y="451425"/>
                </a:lnTo>
                <a:lnTo>
                  <a:pt x="198769" y="454732"/>
                </a:lnTo>
                <a:lnTo>
                  <a:pt x="200940" y="457888"/>
                </a:lnTo>
                <a:lnTo>
                  <a:pt x="205282" y="467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1"/>
          <p:cNvSpPr/>
          <p:nvPr/>
        </p:nvSpPr>
        <p:spPr>
          <a:xfrm>
            <a:off x="6457950" y="1834514"/>
            <a:ext cx="231458" cy="462917"/>
          </a:xfrm>
          <a:custGeom>
            <a:avLst/>
            <a:gdLst/>
            <a:ahLst/>
            <a:cxnLst/>
            <a:rect l="0" t="0" r="0" b="0"/>
            <a:pathLst>
              <a:path w="231458" h="462917">
                <a:moveTo>
                  <a:pt x="231457" y="0"/>
                </a:moveTo>
                <a:lnTo>
                  <a:pt x="226907" y="18204"/>
                </a:lnTo>
                <a:lnTo>
                  <a:pt x="221756" y="32139"/>
                </a:lnTo>
                <a:lnTo>
                  <a:pt x="205873" y="70482"/>
                </a:lnTo>
                <a:lnTo>
                  <a:pt x="199161" y="87945"/>
                </a:lnTo>
                <a:lnTo>
                  <a:pt x="193734" y="103398"/>
                </a:lnTo>
                <a:lnTo>
                  <a:pt x="189163" y="117510"/>
                </a:lnTo>
                <a:lnTo>
                  <a:pt x="184211" y="130728"/>
                </a:lnTo>
                <a:lnTo>
                  <a:pt x="179005" y="143349"/>
                </a:lnTo>
                <a:lnTo>
                  <a:pt x="173628" y="155574"/>
                </a:lnTo>
                <a:lnTo>
                  <a:pt x="167187" y="168486"/>
                </a:lnTo>
                <a:lnTo>
                  <a:pt x="160036" y="181857"/>
                </a:lnTo>
                <a:lnTo>
                  <a:pt x="152410" y="195533"/>
                </a:lnTo>
                <a:lnTo>
                  <a:pt x="145422" y="209413"/>
                </a:lnTo>
                <a:lnTo>
                  <a:pt x="138858" y="223429"/>
                </a:lnTo>
                <a:lnTo>
                  <a:pt x="132577" y="237535"/>
                </a:lnTo>
                <a:lnTo>
                  <a:pt x="125532" y="250749"/>
                </a:lnTo>
                <a:lnTo>
                  <a:pt x="117978" y="263369"/>
                </a:lnTo>
                <a:lnTo>
                  <a:pt x="110084" y="275592"/>
                </a:lnTo>
                <a:lnTo>
                  <a:pt x="101965" y="287551"/>
                </a:lnTo>
                <a:lnTo>
                  <a:pt x="85323" y="310998"/>
                </a:lnTo>
                <a:lnTo>
                  <a:pt x="75931" y="325442"/>
                </a:lnTo>
                <a:lnTo>
                  <a:pt x="55336" y="359271"/>
                </a:lnTo>
                <a:lnTo>
                  <a:pt x="22322" y="415802"/>
                </a:lnTo>
                <a:lnTo>
                  <a:pt x="14882" y="429602"/>
                </a:lnTo>
                <a:lnTo>
                  <a:pt x="9921" y="439754"/>
                </a:lnTo>
                <a:lnTo>
                  <a:pt x="0" y="4629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52"/>
          <p:cNvSpPr/>
          <p:nvPr/>
        </p:nvSpPr>
        <p:spPr>
          <a:xfrm>
            <a:off x="6852284" y="1963102"/>
            <a:ext cx="68582" cy="214313"/>
          </a:xfrm>
          <a:custGeom>
            <a:avLst/>
            <a:gdLst/>
            <a:ahLst/>
            <a:cxnLst/>
            <a:rect l="0" t="0" r="0" b="0"/>
            <a:pathLst>
              <a:path w="68582" h="214313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1" y="31244"/>
                </a:lnTo>
                <a:lnTo>
                  <a:pt x="9683" y="39880"/>
                </a:lnTo>
                <a:lnTo>
                  <a:pt x="13124" y="50399"/>
                </a:lnTo>
                <a:lnTo>
                  <a:pt x="17322" y="62174"/>
                </a:lnTo>
                <a:lnTo>
                  <a:pt x="20121" y="71929"/>
                </a:lnTo>
                <a:lnTo>
                  <a:pt x="21987" y="80338"/>
                </a:lnTo>
                <a:lnTo>
                  <a:pt x="23230" y="87849"/>
                </a:lnTo>
                <a:lnTo>
                  <a:pt x="25965" y="96666"/>
                </a:lnTo>
                <a:lnTo>
                  <a:pt x="29692" y="106354"/>
                </a:lnTo>
                <a:lnTo>
                  <a:pt x="34082" y="116622"/>
                </a:lnTo>
                <a:lnTo>
                  <a:pt x="37009" y="125373"/>
                </a:lnTo>
                <a:lnTo>
                  <a:pt x="38961" y="133112"/>
                </a:lnTo>
                <a:lnTo>
                  <a:pt x="40261" y="140176"/>
                </a:lnTo>
                <a:lnTo>
                  <a:pt x="43033" y="149649"/>
                </a:lnTo>
                <a:lnTo>
                  <a:pt x="46787" y="160726"/>
                </a:lnTo>
                <a:lnTo>
                  <a:pt x="51194" y="172873"/>
                </a:lnTo>
                <a:lnTo>
                  <a:pt x="55085" y="181924"/>
                </a:lnTo>
                <a:lnTo>
                  <a:pt x="58631" y="188910"/>
                </a:lnTo>
                <a:lnTo>
                  <a:pt x="61947" y="194520"/>
                </a:lnTo>
                <a:lnTo>
                  <a:pt x="64158" y="199213"/>
                </a:lnTo>
                <a:lnTo>
                  <a:pt x="65633" y="203293"/>
                </a:lnTo>
                <a:lnTo>
                  <a:pt x="68581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53"/>
          <p:cNvSpPr/>
          <p:nvPr/>
        </p:nvSpPr>
        <p:spPr>
          <a:xfrm>
            <a:off x="6869430" y="1825942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4"/>
          <p:cNvSpPr/>
          <p:nvPr/>
        </p:nvSpPr>
        <p:spPr>
          <a:xfrm>
            <a:off x="7006590" y="1868805"/>
            <a:ext cx="274320" cy="351473"/>
          </a:xfrm>
          <a:custGeom>
            <a:avLst/>
            <a:gdLst/>
            <a:ahLst/>
            <a:cxnLst/>
            <a:rect l="0" t="0" r="0" b="0"/>
            <a:pathLst>
              <a:path w="274320" h="351473">
                <a:moveTo>
                  <a:pt x="0" y="0"/>
                </a:moveTo>
                <a:lnTo>
                  <a:pt x="4551" y="13652"/>
                </a:lnTo>
                <a:lnTo>
                  <a:pt x="6785" y="22895"/>
                </a:lnTo>
                <a:lnTo>
                  <a:pt x="8731" y="32083"/>
                </a:lnTo>
                <a:lnTo>
                  <a:pt x="10583" y="38533"/>
                </a:lnTo>
                <a:lnTo>
                  <a:pt x="12770" y="45691"/>
                </a:lnTo>
                <a:lnTo>
                  <a:pt x="15181" y="57131"/>
                </a:lnTo>
                <a:lnTo>
                  <a:pt x="17740" y="71425"/>
                </a:lnTo>
                <a:lnTo>
                  <a:pt x="20399" y="87621"/>
                </a:lnTo>
                <a:lnTo>
                  <a:pt x="23125" y="102229"/>
                </a:lnTo>
                <a:lnTo>
                  <a:pt x="28692" y="128620"/>
                </a:lnTo>
                <a:lnTo>
                  <a:pt x="36882" y="173369"/>
                </a:lnTo>
                <a:lnTo>
                  <a:pt x="55409" y="276548"/>
                </a:lnTo>
                <a:lnTo>
                  <a:pt x="56942" y="286283"/>
                </a:lnTo>
                <a:lnTo>
                  <a:pt x="57964" y="293725"/>
                </a:lnTo>
                <a:lnTo>
                  <a:pt x="58645" y="300592"/>
                </a:lnTo>
                <a:lnTo>
                  <a:pt x="59099" y="307074"/>
                </a:lnTo>
                <a:lnTo>
                  <a:pt x="59738" y="317680"/>
                </a:lnTo>
                <a:lnTo>
                  <a:pt x="59828" y="317514"/>
                </a:lnTo>
                <a:lnTo>
                  <a:pt x="55403" y="312729"/>
                </a:lnTo>
                <a:lnTo>
                  <a:pt x="54080" y="309451"/>
                </a:lnTo>
                <a:lnTo>
                  <a:pt x="52610" y="300729"/>
                </a:lnTo>
                <a:lnTo>
                  <a:pt x="52218" y="294783"/>
                </a:lnTo>
                <a:lnTo>
                  <a:pt x="51957" y="287962"/>
                </a:lnTo>
                <a:lnTo>
                  <a:pt x="51590" y="264709"/>
                </a:lnTo>
                <a:lnTo>
                  <a:pt x="51538" y="256483"/>
                </a:lnTo>
                <a:lnTo>
                  <a:pt x="53409" y="247188"/>
                </a:lnTo>
                <a:lnTo>
                  <a:pt x="56561" y="237182"/>
                </a:lnTo>
                <a:lnTo>
                  <a:pt x="60567" y="226701"/>
                </a:lnTo>
                <a:lnTo>
                  <a:pt x="66096" y="214952"/>
                </a:lnTo>
                <a:lnTo>
                  <a:pt x="72639" y="202356"/>
                </a:lnTo>
                <a:lnTo>
                  <a:pt x="90420" y="169495"/>
                </a:lnTo>
                <a:lnTo>
                  <a:pt x="94570" y="161574"/>
                </a:lnTo>
                <a:lnTo>
                  <a:pt x="99242" y="155341"/>
                </a:lnTo>
                <a:lnTo>
                  <a:pt x="104261" y="150233"/>
                </a:lnTo>
                <a:lnTo>
                  <a:pt x="109512" y="145875"/>
                </a:lnTo>
                <a:lnTo>
                  <a:pt x="114917" y="142017"/>
                </a:lnTo>
                <a:lnTo>
                  <a:pt x="120427" y="138493"/>
                </a:lnTo>
                <a:lnTo>
                  <a:pt x="126004" y="135191"/>
                </a:lnTo>
                <a:lnTo>
                  <a:pt x="130675" y="132990"/>
                </a:lnTo>
                <a:lnTo>
                  <a:pt x="138405" y="130544"/>
                </a:lnTo>
                <a:lnTo>
                  <a:pt x="141800" y="130844"/>
                </a:lnTo>
                <a:lnTo>
                  <a:pt x="145016" y="131997"/>
                </a:lnTo>
                <a:lnTo>
                  <a:pt x="152081" y="135817"/>
                </a:lnTo>
                <a:lnTo>
                  <a:pt x="161571" y="140691"/>
                </a:lnTo>
                <a:lnTo>
                  <a:pt x="165817" y="144276"/>
                </a:lnTo>
                <a:lnTo>
                  <a:pt x="173074" y="153340"/>
                </a:lnTo>
                <a:lnTo>
                  <a:pt x="176342" y="159377"/>
                </a:lnTo>
                <a:lnTo>
                  <a:pt x="179474" y="166258"/>
                </a:lnTo>
                <a:lnTo>
                  <a:pt x="182514" y="173704"/>
                </a:lnTo>
                <a:lnTo>
                  <a:pt x="185493" y="180573"/>
                </a:lnTo>
                <a:lnTo>
                  <a:pt x="191344" y="193284"/>
                </a:lnTo>
                <a:lnTo>
                  <a:pt x="195190" y="200293"/>
                </a:lnTo>
                <a:lnTo>
                  <a:pt x="199659" y="207824"/>
                </a:lnTo>
                <a:lnTo>
                  <a:pt x="204544" y="215702"/>
                </a:lnTo>
                <a:lnTo>
                  <a:pt x="208752" y="223811"/>
                </a:lnTo>
                <a:lnTo>
                  <a:pt x="212511" y="232075"/>
                </a:lnTo>
                <a:lnTo>
                  <a:pt x="215969" y="240441"/>
                </a:lnTo>
                <a:lnTo>
                  <a:pt x="219226" y="248877"/>
                </a:lnTo>
                <a:lnTo>
                  <a:pt x="225386" y="265869"/>
                </a:lnTo>
                <a:lnTo>
                  <a:pt x="230267" y="276306"/>
                </a:lnTo>
                <a:lnTo>
                  <a:pt x="236379" y="288026"/>
                </a:lnTo>
                <a:lnTo>
                  <a:pt x="248884" y="310891"/>
                </a:lnTo>
                <a:lnTo>
                  <a:pt x="257617" y="327404"/>
                </a:lnTo>
                <a:lnTo>
                  <a:pt x="261280" y="333522"/>
                </a:lnTo>
                <a:lnTo>
                  <a:pt x="264674" y="338553"/>
                </a:lnTo>
                <a:lnTo>
                  <a:pt x="274319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55"/>
          <p:cNvSpPr/>
          <p:nvPr/>
        </p:nvSpPr>
        <p:spPr>
          <a:xfrm>
            <a:off x="7293116" y="1783080"/>
            <a:ext cx="167817" cy="428626"/>
          </a:xfrm>
          <a:custGeom>
            <a:avLst/>
            <a:gdLst/>
            <a:ahLst/>
            <a:cxnLst/>
            <a:rect l="0" t="0" r="0" b="0"/>
            <a:pathLst>
              <a:path w="167817" h="428626">
                <a:moveTo>
                  <a:pt x="4939" y="0"/>
                </a:moveTo>
                <a:lnTo>
                  <a:pt x="387" y="9101"/>
                </a:lnTo>
                <a:lnTo>
                  <a:pt x="0" y="13687"/>
                </a:lnTo>
                <a:lnTo>
                  <a:pt x="2109" y="23863"/>
                </a:lnTo>
                <a:lnTo>
                  <a:pt x="6221" y="34736"/>
                </a:lnTo>
                <a:lnTo>
                  <a:pt x="8651" y="40302"/>
                </a:lnTo>
                <a:lnTo>
                  <a:pt x="10271" y="46870"/>
                </a:lnTo>
                <a:lnTo>
                  <a:pt x="11351" y="54107"/>
                </a:lnTo>
                <a:lnTo>
                  <a:pt x="12071" y="61788"/>
                </a:lnTo>
                <a:lnTo>
                  <a:pt x="14456" y="69767"/>
                </a:lnTo>
                <a:lnTo>
                  <a:pt x="17951" y="77944"/>
                </a:lnTo>
                <a:lnTo>
                  <a:pt x="22186" y="86252"/>
                </a:lnTo>
                <a:lnTo>
                  <a:pt x="25962" y="94649"/>
                </a:lnTo>
                <a:lnTo>
                  <a:pt x="29432" y="103104"/>
                </a:lnTo>
                <a:lnTo>
                  <a:pt x="32698" y="111598"/>
                </a:lnTo>
                <a:lnTo>
                  <a:pt x="35827" y="121071"/>
                </a:lnTo>
                <a:lnTo>
                  <a:pt x="38866" y="131197"/>
                </a:lnTo>
                <a:lnTo>
                  <a:pt x="44783" y="152607"/>
                </a:lnTo>
                <a:lnTo>
                  <a:pt x="50587" y="174822"/>
                </a:lnTo>
                <a:lnTo>
                  <a:pt x="53468" y="185128"/>
                </a:lnTo>
                <a:lnTo>
                  <a:pt x="59210" y="204199"/>
                </a:lnTo>
                <a:lnTo>
                  <a:pt x="63979" y="217095"/>
                </a:lnTo>
                <a:lnTo>
                  <a:pt x="76899" y="249204"/>
                </a:lnTo>
                <a:lnTo>
                  <a:pt x="84345" y="266148"/>
                </a:lnTo>
                <a:lnTo>
                  <a:pt x="100238" y="300215"/>
                </a:lnTo>
                <a:lnTo>
                  <a:pt x="116149" y="333322"/>
                </a:lnTo>
                <a:lnTo>
                  <a:pt x="120036" y="342229"/>
                </a:lnTo>
                <a:lnTo>
                  <a:pt x="123580" y="351025"/>
                </a:lnTo>
                <a:lnTo>
                  <a:pt x="126896" y="359747"/>
                </a:lnTo>
                <a:lnTo>
                  <a:pt x="131963" y="370323"/>
                </a:lnTo>
                <a:lnTo>
                  <a:pt x="138200" y="382137"/>
                </a:lnTo>
                <a:lnTo>
                  <a:pt x="145214" y="394776"/>
                </a:lnTo>
                <a:lnTo>
                  <a:pt x="149890" y="404153"/>
                </a:lnTo>
                <a:lnTo>
                  <a:pt x="155087" y="417113"/>
                </a:lnTo>
                <a:lnTo>
                  <a:pt x="157425" y="420950"/>
                </a:lnTo>
                <a:lnTo>
                  <a:pt x="159936" y="423508"/>
                </a:lnTo>
                <a:lnTo>
                  <a:pt x="167816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56"/>
          <p:cNvSpPr/>
          <p:nvPr/>
        </p:nvSpPr>
        <p:spPr>
          <a:xfrm>
            <a:off x="7246619" y="1843087"/>
            <a:ext cx="428626" cy="137161"/>
          </a:xfrm>
          <a:custGeom>
            <a:avLst/>
            <a:gdLst/>
            <a:ahLst/>
            <a:cxnLst/>
            <a:rect l="0" t="0" r="0" b="0"/>
            <a:pathLst>
              <a:path w="428626" h="137161">
                <a:moveTo>
                  <a:pt x="0" y="137160"/>
                </a:moveTo>
                <a:lnTo>
                  <a:pt x="13653" y="123508"/>
                </a:lnTo>
                <a:lnTo>
                  <a:pt x="21485" y="117581"/>
                </a:lnTo>
                <a:lnTo>
                  <a:pt x="30516" y="111725"/>
                </a:lnTo>
                <a:lnTo>
                  <a:pt x="40347" y="105916"/>
                </a:lnTo>
                <a:lnTo>
                  <a:pt x="50710" y="100138"/>
                </a:lnTo>
                <a:lnTo>
                  <a:pt x="72386" y="88638"/>
                </a:lnTo>
                <a:lnTo>
                  <a:pt x="85405" y="82905"/>
                </a:lnTo>
                <a:lnTo>
                  <a:pt x="99800" y="77177"/>
                </a:lnTo>
                <a:lnTo>
                  <a:pt x="131033" y="65734"/>
                </a:lnTo>
                <a:lnTo>
                  <a:pt x="163965" y="54297"/>
                </a:lnTo>
                <a:lnTo>
                  <a:pt x="179795" y="49533"/>
                </a:lnTo>
                <a:lnTo>
                  <a:pt x="195112" y="45405"/>
                </a:lnTo>
                <a:lnTo>
                  <a:pt x="230544" y="36372"/>
                </a:lnTo>
                <a:lnTo>
                  <a:pt x="281217" y="22833"/>
                </a:lnTo>
                <a:lnTo>
                  <a:pt x="303683" y="18080"/>
                </a:lnTo>
                <a:lnTo>
                  <a:pt x="323423" y="14911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57"/>
          <p:cNvSpPr/>
          <p:nvPr/>
        </p:nvSpPr>
        <p:spPr>
          <a:xfrm>
            <a:off x="7735252" y="1947296"/>
            <a:ext cx="248604" cy="41525"/>
          </a:xfrm>
          <a:custGeom>
            <a:avLst/>
            <a:gdLst/>
            <a:ahLst/>
            <a:cxnLst/>
            <a:rect l="0" t="0" r="0" b="0"/>
            <a:pathLst>
              <a:path w="248604" h="41525">
                <a:moveTo>
                  <a:pt x="0" y="41524"/>
                </a:moveTo>
                <a:lnTo>
                  <a:pt x="13653" y="36973"/>
                </a:lnTo>
                <a:lnTo>
                  <a:pt x="19579" y="34680"/>
                </a:lnTo>
                <a:lnTo>
                  <a:pt x="25436" y="32199"/>
                </a:lnTo>
                <a:lnTo>
                  <a:pt x="31245" y="29592"/>
                </a:lnTo>
                <a:lnTo>
                  <a:pt x="37975" y="26902"/>
                </a:lnTo>
                <a:lnTo>
                  <a:pt x="53073" y="21372"/>
                </a:lnTo>
                <a:lnTo>
                  <a:pt x="63005" y="18565"/>
                </a:lnTo>
                <a:lnTo>
                  <a:pt x="74388" y="15740"/>
                </a:lnTo>
                <a:lnTo>
                  <a:pt x="86740" y="12905"/>
                </a:lnTo>
                <a:lnTo>
                  <a:pt x="99737" y="11014"/>
                </a:lnTo>
                <a:lnTo>
                  <a:pt x="113164" y="9754"/>
                </a:lnTo>
                <a:lnTo>
                  <a:pt x="126877" y="8914"/>
                </a:lnTo>
                <a:lnTo>
                  <a:pt x="139830" y="7401"/>
                </a:lnTo>
                <a:lnTo>
                  <a:pt x="152275" y="5441"/>
                </a:lnTo>
                <a:lnTo>
                  <a:pt x="164382" y="3181"/>
                </a:lnTo>
                <a:lnTo>
                  <a:pt x="178168" y="1674"/>
                </a:lnTo>
                <a:lnTo>
                  <a:pt x="193074" y="670"/>
                </a:lnTo>
                <a:lnTo>
                  <a:pt x="208725" y="0"/>
                </a:lnTo>
                <a:lnTo>
                  <a:pt x="220113" y="506"/>
                </a:lnTo>
                <a:lnTo>
                  <a:pt x="228658" y="1796"/>
                </a:lnTo>
                <a:lnTo>
                  <a:pt x="248603" y="72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58"/>
          <p:cNvSpPr/>
          <p:nvPr/>
        </p:nvSpPr>
        <p:spPr>
          <a:xfrm>
            <a:off x="7786687" y="2023110"/>
            <a:ext cx="334329" cy="85726"/>
          </a:xfrm>
          <a:custGeom>
            <a:avLst/>
            <a:gdLst/>
            <a:ahLst/>
            <a:cxnLst/>
            <a:rect l="0" t="0" r="0" b="0"/>
            <a:pathLst>
              <a:path w="334329" h="85726">
                <a:moveTo>
                  <a:pt x="0" y="85725"/>
                </a:moveTo>
                <a:lnTo>
                  <a:pt x="9102" y="81174"/>
                </a:lnTo>
                <a:lnTo>
                  <a:pt x="14640" y="78881"/>
                </a:lnTo>
                <a:lnTo>
                  <a:pt x="21190" y="76400"/>
                </a:lnTo>
                <a:lnTo>
                  <a:pt x="28415" y="73793"/>
                </a:lnTo>
                <a:lnTo>
                  <a:pt x="37040" y="71103"/>
                </a:lnTo>
                <a:lnTo>
                  <a:pt x="56785" y="65573"/>
                </a:lnTo>
                <a:lnTo>
                  <a:pt x="90960" y="57401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59"/>
          <p:cNvSpPr/>
          <p:nvPr/>
        </p:nvSpPr>
        <p:spPr>
          <a:xfrm>
            <a:off x="8163877" y="1774635"/>
            <a:ext cx="394336" cy="428342"/>
          </a:xfrm>
          <a:custGeom>
            <a:avLst/>
            <a:gdLst/>
            <a:ahLst/>
            <a:cxnLst/>
            <a:rect l="0" t="0" r="0" b="0"/>
            <a:pathLst>
              <a:path w="394336" h="428342">
                <a:moveTo>
                  <a:pt x="0" y="77025"/>
                </a:moveTo>
                <a:lnTo>
                  <a:pt x="4551" y="63372"/>
                </a:lnTo>
                <a:lnTo>
                  <a:pt x="8749" y="57445"/>
                </a:lnTo>
                <a:lnTo>
                  <a:pt x="21034" y="45780"/>
                </a:lnTo>
                <a:lnTo>
                  <a:pt x="27357" y="40955"/>
                </a:lnTo>
                <a:lnTo>
                  <a:pt x="39464" y="33054"/>
                </a:lnTo>
                <a:lnTo>
                  <a:pt x="51195" y="23827"/>
                </a:lnTo>
                <a:lnTo>
                  <a:pt x="56990" y="18699"/>
                </a:lnTo>
                <a:lnTo>
                  <a:pt x="63711" y="15281"/>
                </a:lnTo>
                <a:lnTo>
                  <a:pt x="71049" y="13002"/>
                </a:lnTo>
                <a:lnTo>
                  <a:pt x="78798" y="11483"/>
                </a:lnTo>
                <a:lnTo>
                  <a:pt x="86823" y="9518"/>
                </a:lnTo>
                <a:lnTo>
                  <a:pt x="95029" y="7255"/>
                </a:lnTo>
                <a:lnTo>
                  <a:pt x="103357" y="4794"/>
                </a:lnTo>
                <a:lnTo>
                  <a:pt x="112720" y="3153"/>
                </a:lnTo>
                <a:lnTo>
                  <a:pt x="122772" y="2060"/>
                </a:lnTo>
                <a:lnTo>
                  <a:pt x="133283" y="1330"/>
                </a:lnTo>
                <a:lnTo>
                  <a:pt x="143148" y="844"/>
                </a:lnTo>
                <a:lnTo>
                  <a:pt x="161730" y="304"/>
                </a:lnTo>
                <a:lnTo>
                  <a:pt x="188255" y="0"/>
                </a:lnTo>
                <a:lnTo>
                  <a:pt x="196940" y="910"/>
                </a:lnTo>
                <a:lnTo>
                  <a:pt x="205589" y="2469"/>
                </a:lnTo>
                <a:lnTo>
                  <a:pt x="214211" y="4461"/>
                </a:lnTo>
                <a:lnTo>
                  <a:pt x="220912" y="7694"/>
                </a:lnTo>
                <a:lnTo>
                  <a:pt x="226333" y="11754"/>
                </a:lnTo>
                <a:lnTo>
                  <a:pt x="234895" y="21345"/>
                </a:lnTo>
                <a:lnTo>
                  <a:pt x="241875" y="31958"/>
                </a:lnTo>
                <a:lnTo>
                  <a:pt x="248152" y="43025"/>
                </a:lnTo>
                <a:lnTo>
                  <a:pt x="251160" y="48643"/>
                </a:lnTo>
                <a:lnTo>
                  <a:pt x="252213" y="55246"/>
                </a:lnTo>
                <a:lnTo>
                  <a:pt x="251962" y="62506"/>
                </a:lnTo>
                <a:lnTo>
                  <a:pt x="250842" y="70203"/>
                </a:lnTo>
                <a:lnTo>
                  <a:pt x="248190" y="78192"/>
                </a:lnTo>
                <a:lnTo>
                  <a:pt x="244519" y="86375"/>
                </a:lnTo>
                <a:lnTo>
                  <a:pt x="230248" y="114085"/>
                </a:lnTo>
                <a:lnTo>
                  <a:pt x="224936" y="124592"/>
                </a:lnTo>
                <a:lnTo>
                  <a:pt x="217585" y="134453"/>
                </a:lnTo>
                <a:lnTo>
                  <a:pt x="208874" y="143886"/>
                </a:lnTo>
                <a:lnTo>
                  <a:pt x="199257" y="153031"/>
                </a:lnTo>
                <a:lnTo>
                  <a:pt x="189988" y="163891"/>
                </a:lnTo>
                <a:lnTo>
                  <a:pt x="180950" y="175893"/>
                </a:lnTo>
                <a:lnTo>
                  <a:pt x="172069" y="188657"/>
                </a:lnTo>
                <a:lnTo>
                  <a:pt x="159480" y="203833"/>
                </a:lnTo>
                <a:lnTo>
                  <a:pt x="144420" y="220619"/>
                </a:lnTo>
                <a:lnTo>
                  <a:pt x="127713" y="238477"/>
                </a:lnTo>
                <a:lnTo>
                  <a:pt x="111812" y="257049"/>
                </a:lnTo>
                <a:lnTo>
                  <a:pt x="96449" y="276099"/>
                </a:lnTo>
                <a:lnTo>
                  <a:pt x="81444" y="295465"/>
                </a:lnTo>
                <a:lnTo>
                  <a:pt x="70489" y="311234"/>
                </a:lnTo>
                <a:lnTo>
                  <a:pt x="62232" y="324604"/>
                </a:lnTo>
                <a:lnTo>
                  <a:pt x="46062" y="354534"/>
                </a:lnTo>
                <a:lnTo>
                  <a:pt x="42137" y="362043"/>
                </a:lnTo>
                <a:lnTo>
                  <a:pt x="39523" y="369907"/>
                </a:lnTo>
                <a:lnTo>
                  <a:pt x="37778" y="378007"/>
                </a:lnTo>
                <a:lnTo>
                  <a:pt x="36615" y="386265"/>
                </a:lnTo>
                <a:lnTo>
                  <a:pt x="35324" y="397980"/>
                </a:lnTo>
                <a:lnTo>
                  <a:pt x="34979" y="402437"/>
                </a:lnTo>
                <a:lnTo>
                  <a:pt x="36654" y="406361"/>
                </a:lnTo>
                <a:lnTo>
                  <a:pt x="39676" y="409930"/>
                </a:lnTo>
                <a:lnTo>
                  <a:pt x="48114" y="416435"/>
                </a:lnTo>
                <a:lnTo>
                  <a:pt x="58214" y="422501"/>
                </a:lnTo>
                <a:lnTo>
                  <a:pt x="64527" y="424500"/>
                </a:lnTo>
                <a:lnTo>
                  <a:pt x="71593" y="425832"/>
                </a:lnTo>
                <a:lnTo>
                  <a:pt x="79160" y="426721"/>
                </a:lnTo>
                <a:lnTo>
                  <a:pt x="88016" y="427313"/>
                </a:lnTo>
                <a:lnTo>
                  <a:pt x="97730" y="427708"/>
                </a:lnTo>
                <a:lnTo>
                  <a:pt x="118683" y="428146"/>
                </a:lnTo>
                <a:lnTo>
                  <a:pt x="140695" y="428341"/>
                </a:lnTo>
                <a:lnTo>
                  <a:pt x="157615" y="427441"/>
                </a:lnTo>
                <a:lnTo>
                  <a:pt x="201813" y="423900"/>
                </a:lnTo>
                <a:lnTo>
                  <a:pt x="301132" y="414818"/>
                </a:lnTo>
                <a:lnTo>
                  <a:pt x="331957" y="412893"/>
                </a:lnTo>
                <a:lnTo>
                  <a:pt x="345129" y="413332"/>
                </a:lnTo>
                <a:lnTo>
                  <a:pt x="357721" y="414577"/>
                </a:lnTo>
                <a:lnTo>
                  <a:pt x="394335" y="4199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60"/>
          <p:cNvSpPr/>
          <p:nvPr/>
        </p:nvSpPr>
        <p:spPr>
          <a:xfrm>
            <a:off x="6543675" y="2571750"/>
            <a:ext cx="363835" cy="925439"/>
          </a:xfrm>
          <a:custGeom>
            <a:avLst/>
            <a:gdLst/>
            <a:ahLst/>
            <a:cxnLst/>
            <a:rect l="0" t="0" r="0" b="0"/>
            <a:pathLst>
              <a:path w="363835" h="925439">
                <a:moveTo>
                  <a:pt x="0" y="0"/>
                </a:moveTo>
                <a:lnTo>
                  <a:pt x="0" y="23863"/>
                </a:lnTo>
                <a:lnTo>
                  <a:pt x="5891" y="53714"/>
                </a:lnTo>
                <a:lnTo>
                  <a:pt x="7380" y="73720"/>
                </a:lnTo>
                <a:lnTo>
                  <a:pt x="9683" y="87247"/>
                </a:lnTo>
                <a:lnTo>
                  <a:pt x="13123" y="102932"/>
                </a:lnTo>
                <a:lnTo>
                  <a:pt x="22025" y="138140"/>
                </a:lnTo>
                <a:lnTo>
                  <a:pt x="32331" y="176013"/>
                </a:lnTo>
                <a:lnTo>
                  <a:pt x="40722" y="202370"/>
                </a:lnTo>
                <a:lnTo>
                  <a:pt x="48578" y="220434"/>
                </a:lnTo>
                <a:lnTo>
                  <a:pt x="58420" y="234813"/>
                </a:lnTo>
                <a:lnTo>
                  <a:pt x="66604" y="245014"/>
                </a:lnTo>
                <a:lnTo>
                  <a:pt x="74369" y="252722"/>
                </a:lnTo>
                <a:lnTo>
                  <a:pt x="84170" y="259323"/>
                </a:lnTo>
                <a:lnTo>
                  <a:pt x="94876" y="262892"/>
                </a:lnTo>
                <a:lnTo>
                  <a:pt x="105985" y="264478"/>
                </a:lnTo>
                <a:lnTo>
                  <a:pt x="117271" y="265183"/>
                </a:lnTo>
                <a:lnTo>
                  <a:pt x="121996" y="264419"/>
                </a:lnTo>
                <a:lnTo>
                  <a:pt x="129785" y="261029"/>
                </a:lnTo>
                <a:lnTo>
                  <a:pt x="138962" y="253808"/>
                </a:lnTo>
                <a:lnTo>
                  <a:pt x="148439" y="244248"/>
                </a:lnTo>
                <a:lnTo>
                  <a:pt x="155825" y="233650"/>
                </a:lnTo>
                <a:lnTo>
                  <a:pt x="165338" y="212422"/>
                </a:lnTo>
                <a:lnTo>
                  <a:pt x="174190" y="188035"/>
                </a:lnTo>
                <a:lnTo>
                  <a:pt x="182510" y="168661"/>
                </a:lnTo>
                <a:lnTo>
                  <a:pt x="191605" y="148303"/>
                </a:lnTo>
                <a:lnTo>
                  <a:pt x="198823" y="129730"/>
                </a:lnTo>
                <a:lnTo>
                  <a:pt x="205206" y="104330"/>
                </a:lnTo>
                <a:lnTo>
                  <a:pt x="212170" y="77801"/>
                </a:lnTo>
                <a:lnTo>
                  <a:pt x="221615" y="59661"/>
                </a:lnTo>
                <a:lnTo>
                  <a:pt x="227083" y="45248"/>
                </a:lnTo>
                <a:lnTo>
                  <a:pt x="231833" y="21445"/>
                </a:lnTo>
                <a:lnTo>
                  <a:pt x="236225" y="13762"/>
                </a:lnTo>
                <a:lnTo>
                  <a:pt x="235588" y="13937"/>
                </a:lnTo>
                <a:lnTo>
                  <a:pt x="234212" y="15006"/>
                </a:lnTo>
                <a:lnTo>
                  <a:pt x="234246" y="15719"/>
                </a:lnTo>
                <a:lnTo>
                  <a:pt x="235221" y="16194"/>
                </a:lnTo>
                <a:lnTo>
                  <a:pt x="236824" y="16511"/>
                </a:lnTo>
                <a:lnTo>
                  <a:pt x="237893" y="17675"/>
                </a:lnTo>
                <a:lnTo>
                  <a:pt x="238605" y="19403"/>
                </a:lnTo>
                <a:lnTo>
                  <a:pt x="239079" y="21508"/>
                </a:lnTo>
                <a:lnTo>
                  <a:pt x="248850" y="42673"/>
                </a:lnTo>
                <a:lnTo>
                  <a:pt x="253475" y="57383"/>
                </a:lnTo>
                <a:lnTo>
                  <a:pt x="254708" y="63973"/>
                </a:lnTo>
                <a:lnTo>
                  <a:pt x="265545" y="86900"/>
                </a:lnTo>
                <a:lnTo>
                  <a:pt x="276270" y="111790"/>
                </a:lnTo>
                <a:lnTo>
                  <a:pt x="285029" y="131282"/>
                </a:lnTo>
                <a:lnTo>
                  <a:pt x="294320" y="152645"/>
                </a:lnTo>
                <a:lnTo>
                  <a:pt x="301624" y="174840"/>
                </a:lnTo>
                <a:lnTo>
                  <a:pt x="308044" y="199944"/>
                </a:lnTo>
                <a:lnTo>
                  <a:pt x="315026" y="226976"/>
                </a:lnTo>
                <a:lnTo>
                  <a:pt x="324479" y="254866"/>
                </a:lnTo>
                <a:lnTo>
                  <a:pt x="328714" y="269923"/>
                </a:lnTo>
                <a:lnTo>
                  <a:pt x="332490" y="285676"/>
                </a:lnTo>
                <a:lnTo>
                  <a:pt x="335960" y="301893"/>
                </a:lnTo>
                <a:lnTo>
                  <a:pt x="342355" y="335152"/>
                </a:lnTo>
                <a:lnTo>
                  <a:pt x="345394" y="352022"/>
                </a:lnTo>
                <a:lnTo>
                  <a:pt x="348373" y="374699"/>
                </a:lnTo>
                <a:lnTo>
                  <a:pt x="354222" y="430375"/>
                </a:lnTo>
                <a:lnTo>
                  <a:pt x="362870" y="525981"/>
                </a:lnTo>
                <a:lnTo>
                  <a:pt x="363834" y="554489"/>
                </a:lnTo>
                <a:lnTo>
                  <a:pt x="363523" y="580161"/>
                </a:lnTo>
                <a:lnTo>
                  <a:pt x="362364" y="603944"/>
                </a:lnTo>
                <a:lnTo>
                  <a:pt x="359685" y="631229"/>
                </a:lnTo>
                <a:lnTo>
                  <a:pt x="355996" y="660849"/>
                </a:lnTo>
                <a:lnTo>
                  <a:pt x="351630" y="692026"/>
                </a:lnTo>
                <a:lnTo>
                  <a:pt x="346815" y="717573"/>
                </a:lnTo>
                <a:lnTo>
                  <a:pt x="341700" y="739367"/>
                </a:lnTo>
                <a:lnTo>
                  <a:pt x="336385" y="758659"/>
                </a:lnTo>
                <a:lnTo>
                  <a:pt x="330937" y="776282"/>
                </a:lnTo>
                <a:lnTo>
                  <a:pt x="325399" y="792794"/>
                </a:lnTo>
                <a:lnTo>
                  <a:pt x="319802" y="808564"/>
                </a:lnTo>
                <a:lnTo>
                  <a:pt x="313584" y="836247"/>
                </a:lnTo>
                <a:lnTo>
                  <a:pt x="308916" y="861250"/>
                </a:lnTo>
                <a:lnTo>
                  <a:pt x="300490" y="885063"/>
                </a:lnTo>
                <a:lnTo>
                  <a:pt x="294624" y="894842"/>
                </a:lnTo>
                <a:lnTo>
                  <a:pt x="287856" y="903266"/>
                </a:lnTo>
                <a:lnTo>
                  <a:pt x="280487" y="910787"/>
                </a:lnTo>
                <a:lnTo>
                  <a:pt x="272716" y="915801"/>
                </a:lnTo>
                <a:lnTo>
                  <a:pt x="264678" y="919144"/>
                </a:lnTo>
                <a:lnTo>
                  <a:pt x="256462" y="921372"/>
                </a:lnTo>
                <a:lnTo>
                  <a:pt x="248127" y="922858"/>
                </a:lnTo>
                <a:lnTo>
                  <a:pt x="239713" y="923849"/>
                </a:lnTo>
                <a:lnTo>
                  <a:pt x="231246" y="924509"/>
                </a:lnTo>
                <a:lnTo>
                  <a:pt x="223697" y="924949"/>
                </a:lnTo>
                <a:lnTo>
                  <a:pt x="210228" y="925438"/>
                </a:lnTo>
                <a:lnTo>
                  <a:pt x="203017" y="923664"/>
                </a:lnTo>
                <a:lnTo>
                  <a:pt x="195352" y="920575"/>
                </a:lnTo>
                <a:lnTo>
                  <a:pt x="187384" y="916612"/>
                </a:lnTo>
                <a:lnTo>
                  <a:pt x="180168" y="911112"/>
                </a:lnTo>
                <a:lnTo>
                  <a:pt x="173452" y="904588"/>
                </a:lnTo>
                <a:lnTo>
                  <a:pt x="167070" y="897381"/>
                </a:lnTo>
                <a:lnTo>
                  <a:pt x="149817" y="879213"/>
                </a:lnTo>
                <a:lnTo>
                  <a:pt x="139883" y="869035"/>
                </a:lnTo>
                <a:lnTo>
                  <a:pt x="132308" y="857486"/>
                </a:lnTo>
                <a:lnTo>
                  <a:pt x="121351" y="831955"/>
                </a:lnTo>
                <a:lnTo>
                  <a:pt x="115846" y="804733"/>
                </a:lnTo>
                <a:lnTo>
                  <a:pt x="114378" y="790805"/>
                </a:lnTo>
                <a:lnTo>
                  <a:pt x="113400" y="775806"/>
                </a:lnTo>
                <a:lnTo>
                  <a:pt x="112747" y="760091"/>
                </a:lnTo>
                <a:lnTo>
                  <a:pt x="112312" y="743900"/>
                </a:lnTo>
                <a:lnTo>
                  <a:pt x="112975" y="727391"/>
                </a:lnTo>
                <a:lnTo>
                  <a:pt x="114369" y="710669"/>
                </a:lnTo>
                <a:lnTo>
                  <a:pt x="116251" y="693807"/>
                </a:lnTo>
                <a:lnTo>
                  <a:pt x="119410" y="676850"/>
                </a:lnTo>
                <a:lnTo>
                  <a:pt x="123421" y="659831"/>
                </a:lnTo>
                <a:lnTo>
                  <a:pt x="128001" y="642770"/>
                </a:lnTo>
                <a:lnTo>
                  <a:pt x="133911" y="626633"/>
                </a:lnTo>
                <a:lnTo>
                  <a:pt x="140709" y="611113"/>
                </a:lnTo>
                <a:lnTo>
                  <a:pt x="191320" y="508077"/>
                </a:lnTo>
                <a:lnTo>
                  <a:pt x="207585" y="471874"/>
                </a:lnTo>
                <a:lnTo>
                  <a:pt x="215543" y="457458"/>
                </a:lnTo>
                <a:lnTo>
                  <a:pt x="223705" y="444989"/>
                </a:lnTo>
                <a:lnTo>
                  <a:pt x="232004" y="433819"/>
                </a:lnTo>
                <a:lnTo>
                  <a:pt x="240394" y="423515"/>
                </a:lnTo>
                <a:lnTo>
                  <a:pt x="248846" y="413788"/>
                </a:lnTo>
                <a:lnTo>
                  <a:pt x="257337" y="404446"/>
                </a:lnTo>
                <a:lnTo>
                  <a:pt x="263950" y="396313"/>
                </a:lnTo>
                <a:lnTo>
                  <a:pt x="269312" y="388986"/>
                </a:lnTo>
                <a:lnTo>
                  <a:pt x="282892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61"/>
          <p:cNvSpPr/>
          <p:nvPr/>
        </p:nvSpPr>
        <p:spPr>
          <a:xfrm>
            <a:off x="6963832" y="2588895"/>
            <a:ext cx="94194" cy="334328"/>
          </a:xfrm>
          <a:custGeom>
            <a:avLst/>
            <a:gdLst/>
            <a:ahLst/>
            <a:cxnLst/>
            <a:rect l="0" t="0" r="0" b="0"/>
            <a:pathLst>
              <a:path w="94194" h="334328">
                <a:moveTo>
                  <a:pt x="8468" y="0"/>
                </a:moveTo>
                <a:lnTo>
                  <a:pt x="3917" y="9101"/>
                </a:lnTo>
                <a:lnTo>
                  <a:pt x="1683" y="18650"/>
                </a:lnTo>
                <a:lnTo>
                  <a:pt x="1087" y="23863"/>
                </a:lnTo>
                <a:lnTo>
                  <a:pt x="690" y="29244"/>
                </a:lnTo>
                <a:lnTo>
                  <a:pt x="425" y="34736"/>
                </a:lnTo>
                <a:lnTo>
                  <a:pt x="131" y="46870"/>
                </a:lnTo>
                <a:lnTo>
                  <a:pt x="0" y="61789"/>
                </a:lnTo>
                <a:lnTo>
                  <a:pt x="918" y="69767"/>
                </a:lnTo>
                <a:lnTo>
                  <a:pt x="2482" y="77944"/>
                </a:lnTo>
                <a:lnTo>
                  <a:pt x="4477" y="86252"/>
                </a:lnTo>
                <a:lnTo>
                  <a:pt x="6760" y="98459"/>
                </a:lnTo>
                <a:lnTo>
                  <a:pt x="11836" y="129802"/>
                </a:lnTo>
                <a:lnTo>
                  <a:pt x="13570" y="144637"/>
                </a:lnTo>
                <a:lnTo>
                  <a:pt x="14728" y="158337"/>
                </a:lnTo>
                <a:lnTo>
                  <a:pt x="15499" y="171281"/>
                </a:lnTo>
                <a:lnTo>
                  <a:pt x="16965" y="183719"/>
                </a:lnTo>
                <a:lnTo>
                  <a:pt x="18895" y="195822"/>
                </a:lnTo>
                <a:lnTo>
                  <a:pt x="21134" y="207700"/>
                </a:lnTo>
                <a:lnTo>
                  <a:pt x="25484" y="221334"/>
                </a:lnTo>
                <a:lnTo>
                  <a:pt x="31242" y="236139"/>
                </a:lnTo>
                <a:lnTo>
                  <a:pt x="50458" y="281739"/>
                </a:lnTo>
                <a:lnTo>
                  <a:pt x="56464" y="296411"/>
                </a:lnTo>
                <a:lnTo>
                  <a:pt x="62373" y="308097"/>
                </a:lnTo>
                <a:lnTo>
                  <a:pt x="68217" y="317793"/>
                </a:lnTo>
                <a:lnTo>
                  <a:pt x="74018" y="326162"/>
                </a:lnTo>
                <a:lnTo>
                  <a:pt x="78838" y="330788"/>
                </a:lnTo>
                <a:lnTo>
                  <a:pt x="83003" y="332921"/>
                </a:lnTo>
                <a:lnTo>
                  <a:pt x="94193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62"/>
          <p:cNvSpPr/>
          <p:nvPr/>
        </p:nvSpPr>
        <p:spPr>
          <a:xfrm>
            <a:off x="6998017" y="2588895"/>
            <a:ext cx="351474" cy="304678"/>
          </a:xfrm>
          <a:custGeom>
            <a:avLst/>
            <a:gdLst/>
            <a:ahLst/>
            <a:cxnLst/>
            <a:rect l="0" t="0" r="0" b="0"/>
            <a:pathLst>
              <a:path w="351474" h="304678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1" y="31244"/>
                </a:lnTo>
                <a:lnTo>
                  <a:pt x="16527" y="39879"/>
                </a:lnTo>
                <a:lnTo>
                  <a:pt x="36647" y="75739"/>
                </a:lnTo>
                <a:lnTo>
                  <a:pt x="52482" y="106051"/>
                </a:lnTo>
                <a:lnTo>
                  <a:pt x="58801" y="120231"/>
                </a:lnTo>
                <a:lnTo>
                  <a:pt x="63965" y="133494"/>
                </a:lnTo>
                <a:lnTo>
                  <a:pt x="79099" y="177605"/>
                </a:lnTo>
                <a:lnTo>
                  <a:pt x="82260" y="190793"/>
                </a:lnTo>
                <a:lnTo>
                  <a:pt x="85320" y="206253"/>
                </a:lnTo>
                <a:lnTo>
                  <a:pt x="88313" y="223227"/>
                </a:lnTo>
                <a:lnTo>
                  <a:pt x="94178" y="262407"/>
                </a:lnTo>
                <a:lnTo>
                  <a:pt x="97075" y="283523"/>
                </a:lnTo>
                <a:lnTo>
                  <a:pt x="99007" y="295695"/>
                </a:lnTo>
                <a:lnTo>
                  <a:pt x="100295" y="301905"/>
                </a:lnTo>
                <a:lnTo>
                  <a:pt x="101153" y="304140"/>
                </a:lnTo>
                <a:lnTo>
                  <a:pt x="101725" y="304677"/>
                </a:lnTo>
                <a:lnTo>
                  <a:pt x="102107" y="304083"/>
                </a:lnTo>
                <a:lnTo>
                  <a:pt x="102531" y="298978"/>
                </a:lnTo>
                <a:lnTo>
                  <a:pt x="102720" y="287184"/>
                </a:lnTo>
                <a:lnTo>
                  <a:pt x="103723" y="280991"/>
                </a:lnTo>
                <a:lnTo>
                  <a:pt x="105343" y="274957"/>
                </a:lnTo>
                <a:lnTo>
                  <a:pt x="107377" y="269029"/>
                </a:lnTo>
                <a:lnTo>
                  <a:pt x="109684" y="261268"/>
                </a:lnTo>
                <a:lnTo>
                  <a:pt x="117483" y="233093"/>
                </a:lnTo>
                <a:lnTo>
                  <a:pt x="123018" y="215039"/>
                </a:lnTo>
                <a:lnTo>
                  <a:pt x="126779" y="207177"/>
                </a:lnTo>
                <a:lnTo>
                  <a:pt x="131192" y="200030"/>
                </a:lnTo>
                <a:lnTo>
                  <a:pt x="136039" y="193361"/>
                </a:lnTo>
                <a:lnTo>
                  <a:pt x="151584" y="173250"/>
                </a:lnTo>
                <a:lnTo>
                  <a:pt x="161063" y="161220"/>
                </a:lnTo>
                <a:lnTo>
                  <a:pt x="169288" y="153200"/>
                </a:lnTo>
                <a:lnTo>
                  <a:pt x="176676" y="147853"/>
                </a:lnTo>
                <a:lnTo>
                  <a:pt x="183507" y="144288"/>
                </a:lnTo>
                <a:lnTo>
                  <a:pt x="193637" y="137788"/>
                </a:lnTo>
                <a:lnTo>
                  <a:pt x="197671" y="134721"/>
                </a:lnTo>
                <a:lnTo>
                  <a:pt x="202265" y="133629"/>
                </a:lnTo>
                <a:lnTo>
                  <a:pt x="207234" y="133853"/>
                </a:lnTo>
                <a:lnTo>
                  <a:pt x="219794" y="136506"/>
                </a:lnTo>
                <a:lnTo>
                  <a:pt x="221777" y="138629"/>
                </a:lnTo>
                <a:lnTo>
                  <a:pt x="226521" y="146068"/>
                </a:lnTo>
                <a:lnTo>
                  <a:pt x="229119" y="150718"/>
                </a:lnTo>
                <a:lnTo>
                  <a:pt x="234546" y="160966"/>
                </a:lnTo>
                <a:lnTo>
                  <a:pt x="237326" y="167318"/>
                </a:lnTo>
                <a:lnTo>
                  <a:pt x="240133" y="174410"/>
                </a:lnTo>
                <a:lnTo>
                  <a:pt x="242956" y="181996"/>
                </a:lnTo>
                <a:lnTo>
                  <a:pt x="245791" y="188958"/>
                </a:lnTo>
                <a:lnTo>
                  <a:pt x="248633" y="195504"/>
                </a:lnTo>
                <a:lnTo>
                  <a:pt x="251481" y="201774"/>
                </a:lnTo>
                <a:lnTo>
                  <a:pt x="253379" y="208811"/>
                </a:lnTo>
                <a:lnTo>
                  <a:pt x="254644" y="216359"/>
                </a:lnTo>
                <a:lnTo>
                  <a:pt x="255488" y="224249"/>
                </a:lnTo>
                <a:lnTo>
                  <a:pt x="257955" y="232367"/>
                </a:lnTo>
                <a:lnTo>
                  <a:pt x="261505" y="240636"/>
                </a:lnTo>
                <a:lnTo>
                  <a:pt x="265777" y="249006"/>
                </a:lnTo>
                <a:lnTo>
                  <a:pt x="269577" y="255539"/>
                </a:lnTo>
                <a:lnTo>
                  <a:pt x="273063" y="260847"/>
                </a:lnTo>
                <a:lnTo>
                  <a:pt x="280951" y="271658"/>
                </a:lnTo>
                <a:lnTo>
                  <a:pt x="283503" y="272545"/>
                </a:lnTo>
                <a:lnTo>
                  <a:pt x="291419" y="273531"/>
                </a:lnTo>
                <a:lnTo>
                  <a:pt x="295244" y="272841"/>
                </a:lnTo>
                <a:lnTo>
                  <a:pt x="302035" y="269535"/>
                </a:lnTo>
                <a:lnTo>
                  <a:pt x="311212" y="262319"/>
                </a:lnTo>
                <a:lnTo>
                  <a:pt x="314155" y="257746"/>
                </a:lnTo>
                <a:lnTo>
                  <a:pt x="317069" y="251841"/>
                </a:lnTo>
                <a:lnTo>
                  <a:pt x="319965" y="245046"/>
                </a:lnTo>
                <a:lnTo>
                  <a:pt x="322847" y="237659"/>
                </a:lnTo>
                <a:lnTo>
                  <a:pt x="328590" y="221831"/>
                </a:lnTo>
                <a:lnTo>
                  <a:pt x="337178" y="196855"/>
                </a:lnTo>
                <a:lnTo>
                  <a:pt x="340038" y="185529"/>
                </a:lnTo>
                <a:lnTo>
                  <a:pt x="342897" y="172263"/>
                </a:lnTo>
                <a:lnTo>
                  <a:pt x="351473" y="1285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63"/>
          <p:cNvSpPr/>
          <p:nvPr/>
        </p:nvSpPr>
        <p:spPr>
          <a:xfrm>
            <a:off x="7349490" y="2426017"/>
            <a:ext cx="257176" cy="445179"/>
          </a:xfrm>
          <a:custGeom>
            <a:avLst/>
            <a:gdLst/>
            <a:ahLst/>
            <a:cxnLst/>
            <a:rect l="0" t="0" r="0" b="0"/>
            <a:pathLst>
              <a:path w="257176" h="445179">
                <a:moveTo>
                  <a:pt x="0" y="0"/>
                </a:moveTo>
                <a:lnTo>
                  <a:pt x="4551" y="9102"/>
                </a:lnTo>
                <a:lnTo>
                  <a:pt x="19485" y="54210"/>
                </a:lnTo>
                <a:lnTo>
                  <a:pt x="30134" y="87575"/>
                </a:lnTo>
                <a:lnTo>
                  <a:pt x="37235" y="113629"/>
                </a:lnTo>
                <a:lnTo>
                  <a:pt x="41968" y="134807"/>
                </a:lnTo>
                <a:lnTo>
                  <a:pt x="45123" y="152737"/>
                </a:lnTo>
                <a:lnTo>
                  <a:pt x="49132" y="167547"/>
                </a:lnTo>
                <a:lnTo>
                  <a:pt x="53710" y="180278"/>
                </a:lnTo>
                <a:lnTo>
                  <a:pt x="58667" y="191623"/>
                </a:lnTo>
                <a:lnTo>
                  <a:pt x="62924" y="202996"/>
                </a:lnTo>
                <a:lnTo>
                  <a:pt x="66713" y="214388"/>
                </a:lnTo>
                <a:lnTo>
                  <a:pt x="70193" y="225793"/>
                </a:lnTo>
                <a:lnTo>
                  <a:pt x="73466" y="241016"/>
                </a:lnTo>
                <a:lnTo>
                  <a:pt x="76600" y="258785"/>
                </a:lnTo>
                <a:lnTo>
                  <a:pt x="79641" y="278251"/>
                </a:lnTo>
                <a:lnTo>
                  <a:pt x="82621" y="295038"/>
                </a:lnTo>
                <a:lnTo>
                  <a:pt x="85561" y="310040"/>
                </a:lnTo>
                <a:lnTo>
                  <a:pt x="88473" y="323851"/>
                </a:lnTo>
                <a:lnTo>
                  <a:pt x="91367" y="335915"/>
                </a:lnTo>
                <a:lnTo>
                  <a:pt x="94249" y="346816"/>
                </a:lnTo>
                <a:lnTo>
                  <a:pt x="99990" y="366548"/>
                </a:lnTo>
                <a:lnTo>
                  <a:pt x="105718" y="384843"/>
                </a:lnTo>
                <a:lnTo>
                  <a:pt x="110484" y="393722"/>
                </a:lnTo>
                <a:lnTo>
                  <a:pt x="116518" y="402499"/>
                </a:lnTo>
                <a:lnTo>
                  <a:pt x="123399" y="411207"/>
                </a:lnTo>
                <a:lnTo>
                  <a:pt x="131044" y="423424"/>
                </a:lnTo>
                <a:lnTo>
                  <a:pt x="133082" y="428015"/>
                </a:lnTo>
                <a:lnTo>
                  <a:pt x="136346" y="432028"/>
                </a:lnTo>
                <a:lnTo>
                  <a:pt x="140428" y="435657"/>
                </a:lnTo>
                <a:lnTo>
                  <a:pt x="145053" y="439028"/>
                </a:lnTo>
                <a:lnTo>
                  <a:pt x="150042" y="441275"/>
                </a:lnTo>
                <a:lnTo>
                  <a:pt x="155273" y="442773"/>
                </a:lnTo>
                <a:lnTo>
                  <a:pt x="160665" y="443772"/>
                </a:lnTo>
                <a:lnTo>
                  <a:pt x="165213" y="444438"/>
                </a:lnTo>
                <a:lnTo>
                  <a:pt x="172805" y="445178"/>
                </a:lnTo>
                <a:lnTo>
                  <a:pt x="176163" y="443471"/>
                </a:lnTo>
                <a:lnTo>
                  <a:pt x="182434" y="436493"/>
                </a:lnTo>
                <a:lnTo>
                  <a:pt x="187345" y="429108"/>
                </a:lnTo>
                <a:lnTo>
                  <a:pt x="200422" y="408202"/>
                </a:lnTo>
                <a:lnTo>
                  <a:pt x="206005" y="397865"/>
                </a:lnTo>
                <a:lnTo>
                  <a:pt x="210679" y="388116"/>
                </a:lnTo>
                <a:lnTo>
                  <a:pt x="214747" y="378759"/>
                </a:lnTo>
                <a:lnTo>
                  <a:pt x="224348" y="358202"/>
                </a:lnTo>
                <a:lnTo>
                  <a:pt x="229575" y="347387"/>
                </a:lnTo>
                <a:lnTo>
                  <a:pt x="234964" y="335414"/>
                </a:lnTo>
                <a:lnTo>
                  <a:pt x="257175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64"/>
          <p:cNvSpPr/>
          <p:nvPr/>
        </p:nvSpPr>
        <p:spPr>
          <a:xfrm>
            <a:off x="7272337" y="2460307"/>
            <a:ext cx="394336" cy="128589"/>
          </a:xfrm>
          <a:custGeom>
            <a:avLst/>
            <a:gdLst/>
            <a:ahLst/>
            <a:cxnLst/>
            <a:rect l="0" t="0" r="0" b="0"/>
            <a:pathLst>
              <a:path w="394336" h="128589">
                <a:moveTo>
                  <a:pt x="0" y="128588"/>
                </a:moveTo>
                <a:lnTo>
                  <a:pt x="9102" y="124037"/>
                </a:lnTo>
                <a:lnTo>
                  <a:pt x="26270" y="114182"/>
                </a:lnTo>
                <a:lnTo>
                  <a:pt x="37516" y="107554"/>
                </a:lnTo>
                <a:lnTo>
                  <a:pt x="48823" y="101230"/>
                </a:lnTo>
                <a:lnTo>
                  <a:pt x="71547" y="89124"/>
                </a:lnTo>
                <a:lnTo>
                  <a:pt x="83893" y="83229"/>
                </a:lnTo>
                <a:lnTo>
                  <a:pt x="96886" y="77393"/>
                </a:lnTo>
                <a:lnTo>
                  <a:pt x="110311" y="71598"/>
                </a:lnTo>
                <a:lnTo>
                  <a:pt x="124023" y="66782"/>
                </a:lnTo>
                <a:lnTo>
                  <a:pt x="137927" y="62619"/>
                </a:lnTo>
                <a:lnTo>
                  <a:pt x="151960" y="58891"/>
                </a:lnTo>
                <a:lnTo>
                  <a:pt x="198030" y="44589"/>
                </a:lnTo>
                <a:lnTo>
                  <a:pt x="226317" y="35441"/>
                </a:lnTo>
                <a:lnTo>
                  <a:pt x="255653" y="27437"/>
                </a:lnTo>
                <a:lnTo>
                  <a:pt x="285688" y="20197"/>
                </a:lnTo>
                <a:lnTo>
                  <a:pt x="316188" y="13464"/>
                </a:lnTo>
                <a:lnTo>
                  <a:pt x="338427" y="8976"/>
                </a:lnTo>
                <a:lnTo>
                  <a:pt x="355158" y="5984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5"/>
          <p:cNvSpPr/>
          <p:nvPr/>
        </p:nvSpPr>
        <p:spPr>
          <a:xfrm>
            <a:off x="7803832" y="2520314"/>
            <a:ext cx="214313" cy="51437"/>
          </a:xfrm>
          <a:custGeom>
            <a:avLst/>
            <a:gdLst/>
            <a:ahLst/>
            <a:cxnLst/>
            <a:rect l="0" t="0" r="0" b="0"/>
            <a:pathLst>
              <a:path w="214313" h="51437">
                <a:moveTo>
                  <a:pt x="0" y="51436"/>
                </a:moveTo>
                <a:lnTo>
                  <a:pt x="13652" y="42334"/>
                </a:lnTo>
                <a:lnTo>
                  <a:pt x="20532" y="39653"/>
                </a:lnTo>
                <a:lnTo>
                  <a:pt x="27976" y="37865"/>
                </a:lnTo>
                <a:lnTo>
                  <a:pt x="35795" y="36674"/>
                </a:lnTo>
                <a:lnTo>
                  <a:pt x="42913" y="33975"/>
                </a:lnTo>
                <a:lnTo>
                  <a:pt x="49564" y="30270"/>
                </a:lnTo>
                <a:lnTo>
                  <a:pt x="55902" y="25895"/>
                </a:lnTo>
                <a:lnTo>
                  <a:pt x="63939" y="22979"/>
                </a:lnTo>
                <a:lnTo>
                  <a:pt x="73106" y="21034"/>
                </a:lnTo>
                <a:lnTo>
                  <a:pt x="83027" y="19738"/>
                </a:lnTo>
                <a:lnTo>
                  <a:pt x="98215" y="16969"/>
                </a:lnTo>
                <a:lnTo>
                  <a:pt x="137948" y="8812"/>
                </a:lnTo>
                <a:lnTo>
                  <a:pt x="153878" y="5875"/>
                </a:lnTo>
                <a:lnTo>
                  <a:pt x="166403" y="3917"/>
                </a:lnTo>
                <a:lnTo>
                  <a:pt x="176658" y="2611"/>
                </a:lnTo>
                <a:lnTo>
                  <a:pt x="185399" y="1741"/>
                </a:lnTo>
                <a:lnTo>
                  <a:pt x="193132" y="116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66"/>
          <p:cNvSpPr/>
          <p:nvPr/>
        </p:nvSpPr>
        <p:spPr>
          <a:xfrm>
            <a:off x="7795259" y="2631757"/>
            <a:ext cx="317184" cy="85726"/>
          </a:xfrm>
          <a:custGeom>
            <a:avLst/>
            <a:gdLst/>
            <a:ahLst/>
            <a:cxnLst/>
            <a:rect l="0" t="0" r="0" b="0"/>
            <a:pathLst>
              <a:path w="317184" h="85726">
                <a:moveTo>
                  <a:pt x="0" y="85725"/>
                </a:moveTo>
                <a:lnTo>
                  <a:pt x="23864" y="73793"/>
                </a:lnTo>
                <a:lnTo>
                  <a:pt x="31150" y="71103"/>
                </a:lnTo>
                <a:lnTo>
                  <a:pt x="39817" y="68357"/>
                </a:lnTo>
                <a:lnTo>
                  <a:pt x="49405" y="65574"/>
                </a:lnTo>
                <a:lnTo>
                  <a:pt x="103856" y="48005"/>
                </a:lnTo>
                <a:lnTo>
                  <a:pt x="129245" y="40576"/>
                </a:lnTo>
                <a:lnTo>
                  <a:pt x="187935" y="24701"/>
                </a:lnTo>
                <a:lnTo>
                  <a:pt x="215778" y="18372"/>
                </a:lnTo>
                <a:lnTo>
                  <a:pt x="241959" y="1320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7"/>
          <p:cNvSpPr/>
          <p:nvPr/>
        </p:nvSpPr>
        <p:spPr>
          <a:xfrm>
            <a:off x="8198167" y="2588895"/>
            <a:ext cx="197168" cy="42863"/>
          </a:xfrm>
          <a:custGeom>
            <a:avLst/>
            <a:gdLst/>
            <a:ahLst/>
            <a:cxnLst/>
            <a:rect l="0" t="0" r="0" b="0"/>
            <a:pathLst>
              <a:path w="197168" h="42863">
                <a:moveTo>
                  <a:pt x="0" y="42862"/>
                </a:moveTo>
                <a:lnTo>
                  <a:pt x="18204" y="38311"/>
                </a:lnTo>
                <a:lnTo>
                  <a:pt x="28328" y="35066"/>
                </a:lnTo>
                <a:lnTo>
                  <a:pt x="39841" y="30997"/>
                </a:lnTo>
                <a:lnTo>
                  <a:pt x="52278" y="26379"/>
                </a:lnTo>
                <a:lnTo>
                  <a:pt x="72000" y="21396"/>
                </a:lnTo>
                <a:lnTo>
                  <a:pt x="96577" y="16169"/>
                </a:lnTo>
                <a:lnTo>
                  <a:pt x="124392" y="10779"/>
                </a:lnTo>
                <a:lnTo>
                  <a:pt x="144841" y="7186"/>
                </a:lnTo>
                <a:lnTo>
                  <a:pt x="160379" y="4790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8"/>
          <p:cNvSpPr/>
          <p:nvPr/>
        </p:nvSpPr>
        <p:spPr>
          <a:xfrm>
            <a:off x="8361044" y="2417577"/>
            <a:ext cx="325412" cy="435682"/>
          </a:xfrm>
          <a:custGeom>
            <a:avLst/>
            <a:gdLst/>
            <a:ahLst/>
            <a:cxnLst/>
            <a:rect l="0" t="0" r="0" b="0"/>
            <a:pathLst>
              <a:path w="325412" h="435682">
                <a:moveTo>
                  <a:pt x="120015" y="34158"/>
                </a:moveTo>
                <a:lnTo>
                  <a:pt x="124566" y="20505"/>
                </a:lnTo>
                <a:lnTo>
                  <a:pt x="127813" y="16483"/>
                </a:lnTo>
                <a:lnTo>
                  <a:pt x="131881" y="13802"/>
                </a:lnTo>
                <a:lnTo>
                  <a:pt x="141481" y="9871"/>
                </a:lnTo>
                <a:lnTo>
                  <a:pt x="152099" y="4949"/>
                </a:lnTo>
                <a:lnTo>
                  <a:pt x="158549" y="3255"/>
                </a:lnTo>
                <a:lnTo>
                  <a:pt x="165708" y="2126"/>
                </a:lnTo>
                <a:lnTo>
                  <a:pt x="173338" y="1373"/>
                </a:lnTo>
                <a:lnTo>
                  <a:pt x="181281" y="871"/>
                </a:lnTo>
                <a:lnTo>
                  <a:pt x="197727" y="314"/>
                </a:lnTo>
                <a:lnTo>
                  <a:pt x="223051" y="0"/>
                </a:lnTo>
                <a:lnTo>
                  <a:pt x="230616" y="908"/>
                </a:lnTo>
                <a:lnTo>
                  <a:pt x="237564" y="2466"/>
                </a:lnTo>
                <a:lnTo>
                  <a:pt x="244102" y="4458"/>
                </a:lnTo>
                <a:lnTo>
                  <a:pt x="251317" y="5785"/>
                </a:lnTo>
                <a:lnTo>
                  <a:pt x="258985" y="6670"/>
                </a:lnTo>
                <a:lnTo>
                  <a:pt x="266954" y="7260"/>
                </a:lnTo>
                <a:lnTo>
                  <a:pt x="273220" y="8606"/>
                </a:lnTo>
                <a:lnTo>
                  <a:pt x="282722" y="12641"/>
                </a:lnTo>
                <a:lnTo>
                  <a:pt x="286589" y="16003"/>
                </a:lnTo>
                <a:lnTo>
                  <a:pt x="293426" y="24819"/>
                </a:lnTo>
                <a:lnTo>
                  <a:pt x="299639" y="35087"/>
                </a:lnTo>
                <a:lnTo>
                  <a:pt x="302630" y="40492"/>
                </a:lnTo>
                <a:lnTo>
                  <a:pt x="303670" y="46001"/>
                </a:lnTo>
                <a:lnTo>
                  <a:pt x="303413" y="51578"/>
                </a:lnTo>
                <a:lnTo>
                  <a:pt x="302288" y="57201"/>
                </a:lnTo>
                <a:lnTo>
                  <a:pt x="295958" y="68529"/>
                </a:lnTo>
                <a:lnTo>
                  <a:pt x="286795" y="80866"/>
                </a:lnTo>
                <a:lnTo>
                  <a:pt x="276372" y="95875"/>
                </a:lnTo>
                <a:lnTo>
                  <a:pt x="269021" y="103877"/>
                </a:lnTo>
                <a:lnTo>
                  <a:pt x="260310" y="112070"/>
                </a:lnTo>
                <a:lnTo>
                  <a:pt x="250693" y="120389"/>
                </a:lnTo>
                <a:lnTo>
                  <a:pt x="241423" y="127840"/>
                </a:lnTo>
                <a:lnTo>
                  <a:pt x="232388" y="134713"/>
                </a:lnTo>
                <a:lnTo>
                  <a:pt x="223505" y="141199"/>
                </a:lnTo>
                <a:lnTo>
                  <a:pt x="213774" y="147429"/>
                </a:lnTo>
                <a:lnTo>
                  <a:pt x="203476" y="153487"/>
                </a:lnTo>
                <a:lnTo>
                  <a:pt x="192800" y="159430"/>
                </a:lnTo>
                <a:lnTo>
                  <a:pt x="180922" y="168155"/>
                </a:lnTo>
                <a:lnTo>
                  <a:pt x="168240" y="178734"/>
                </a:lnTo>
                <a:lnTo>
                  <a:pt x="155023" y="190550"/>
                </a:lnTo>
                <a:lnTo>
                  <a:pt x="146211" y="199379"/>
                </a:lnTo>
                <a:lnTo>
                  <a:pt x="136421" y="211729"/>
                </a:lnTo>
                <a:lnTo>
                  <a:pt x="135715" y="215404"/>
                </a:lnTo>
                <a:lnTo>
                  <a:pt x="137149" y="217853"/>
                </a:lnTo>
                <a:lnTo>
                  <a:pt x="140011" y="219486"/>
                </a:lnTo>
                <a:lnTo>
                  <a:pt x="143823" y="219623"/>
                </a:lnTo>
                <a:lnTo>
                  <a:pt x="153139" y="217234"/>
                </a:lnTo>
                <a:lnTo>
                  <a:pt x="159242" y="216216"/>
                </a:lnTo>
                <a:lnTo>
                  <a:pt x="166170" y="215537"/>
                </a:lnTo>
                <a:lnTo>
                  <a:pt x="173645" y="215085"/>
                </a:lnTo>
                <a:lnTo>
                  <a:pt x="192111" y="214582"/>
                </a:lnTo>
                <a:lnTo>
                  <a:pt x="264260" y="214204"/>
                </a:lnTo>
                <a:lnTo>
                  <a:pt x="273328" y="215148"/>
                </a:lnTo>
                <a:lnTo>
                  <a:pt x="282232" y="216731"/>
                </a:lnTo>
                <a:lnTo>
                  <a:pt x="291025" y="218738"/>
                </a:lnTo>
                <a:lnTo>
                  <a:pt x="298792" y="221028"/>
                </a:lnTo>
                <a:lnTo>
                  <a:pt x="305875" y="223508"/>
                </a:lnTo>
                <a:lnTo>
                  <a:pt x="312502" y="226114"/>
                </a:lnTo>
                <a:lnTo>
                  <a:pt x="316920" y="229756"/>
                </a:lnTo>
                <a:lnTo>
                  <a:pt x="319865" y="234089"/>
                </a:lnTo>
                <a:lnTo>
                  <a:pt x="323137" y="243983"/>
                </a:lnTo>
                <a:lnTo>
                  <a:pt x="324592" y="254731"/>
                </a:lnTo>
                <a:lnTo>
                  <a:pt x="325238" y="265858"/>
                </a:lnTo>
                <a:lnTo>
                  <a:pt x="325411" y="271492"/>
                </a:lnTo>
                <a:lnTo>
                  <a:pt x="323621" y="277153"/>
                </a:lnTo>
                <a:lnTo>
                  <a:pt x="316552" y="288523"/>
                </a:lnTo>
                <a:lnTo>
                  <a:pt x="311048" y="295175"/>
                </a:lnTo>
                <a:lnTo>
                  <a:pt x="304520" y="302467"/>
                </a:lnTo>
                <a:lnTo>
                  <a:pt x="297311" y="310185"/>
                </a:lnTo>
                <a:lnTo>
                  <a:pt x="287742" y="318188"/>
                </a:lnTo>
                <a:lnTo>
                  <a:pt x="276601" y="326382"/>
                </a:lnTo>
                <a:lnTo>
                  <a:pt x="264410" y="334701"/>
                </a:lnTo>
                <a:lnTo>
                  <a:pt x="252474" y="342152"/>
                </a:lnTo>
                <a:lnTo>
                  <a:pt x="240706" y="349025"/>
                </a:lnTo>
                <a:lnTo>
                  <a:pt x="229051" y="355512"/>
                </a:lnTo>
                <a:lnTo>
                  <a:pt x="205941" y="367799"/>
                </a:lnTo>
                <a:lnTo>
                  <a:pt x="160060" y="391209"/>
                </a:lnTo>
                <a:lnTo>
                  <a:pt x="147665" y="396970"/>
                </a:lnTo>
                <a:lnTo>
                  <a:pt x="121192" y="408450"/>
                </a:lnTo>
                <a:lnTo>
                  <a:pt x="109369" y="413226"/>
                </a:lnTo>
                <a:lnTo>
                  <a:pt x="88613" y="421072"/>
                </a:lnTo>
                <a:lnTo>
                  <a:pt x="79078" y="423546"/>
                </a:lnTo>
                <a:lnTo>
                  <a:pt x="69865" y="425195"/>
                </a:lnTo>
                <a:lnTo>
                  <a:pt x="60864" y="426294"/>
                </a:lnTo>
                <a:lnTo>
                  <a:pt x="52958" y="427979"/>
                </a:lnTo>
                <a:lnTo>
                  <a:pt x="45783" y="430055"/>
                </a:lnTo>
                <a:lnTo>
                  <a:pt x="39095" y="432392"/>
                </a:lnTo>
                <a:lnTo>
                  <a:pt x="29123" y="434988"/>
                </a:lnTo>
                <a:lnTo>
                  <a:pt x="25131" y="435681"/>
                </a:lnTo>
                <a:lnTo>
                  <a:pt x="15615" y="433910"/>
                </a:lnTo>
                <a:lnTo>
                  <a:pt x="0" y="4284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9"/>
          <p:cNvSpPr/>
          <p:nvPr/>
        </p:nvSpPr>
        <p:spPr>
          <a:xfrm>
            <a:off x="363094" y="1585912"/>
            <a:ext cx="376999" cy="1320166"/>
          </a:xfrm>
          <a:custGeom>
            <a:avLst/>
            <a:gdLst/>
            <a:ahLst/>
            <a:cxnLst/>
            <a:rect l="0" t="0" r="0" b="0"/>
            <a:pathLst>
              <a:path w="376999" h="1320166">
                <a:moveTo>
                  <a:pt x="376998" y="0"/>
                </a:moveTo>
                <a:lnTo>
                  <a:pt x="363345" y="4551"/>
                </a:lnTo>
                <a:lnTo>
                  <a:pt x="356466" y="7796"/>
                </a:lnTo>
                <a:lnTo>
                  <a:pt x="349023" y="11865"/>
                </a:lnTo>
                <a:lnTo>
                  <a:pt x="341203" y="16483"/>
                </a:lnTo>
                <a:lnTo>
                  <a:pt x="334085" y="21466"/>
                </a:lnTo>
                <a:lnTo>
                  <a:pt x="327434" y="26693"/>
                </a:lnTo>
                <a:lnTo>
                  <a:pt x="321095" y="32083"/>
                </a:lnTo>
                <a:lnTo>
                  <a:pt x="314012" y="36629"/>
                </a:lnTo>
                <a:lnTo>
                  <a:pt x="306432" y="40612"/>
                </a:lnTo>
                <a:lnTo>
                  <a:pt x="298522" y="44219"/>
                </a:lnTo>
                <a:lnTo>
                  <a:pt x="291343" y="48530"/>
                </a:lnTo>
                <a:lnTo>
                  <a:pt x="284652" y="53308"/>
                </a:lnTo>
                <a:lnTo>
                  <a:pt x="278287" y="58399"/>
                </a:lnTo>
                <a:lnTo>
                  <a:pt x="272138" y="63697"/>
                </a:lnTo>
                <a:lnTo>
                  <a:pt x="266134" y="69135"/>
                </a:lnTo>
                <a:lnTo>
                  <a:pt x="254382" y="80257"/>
                </a:lnTo>
                <a:lnTo>
                  <a:pt x="242810" y="91550"/>
                </a:lnTo>
                <a:lnTo>
                  <a:pt x="233856" y="102919"/>
                </a:lnTo>
                <a:lnTo>
                  <a:pt x="230135" y="108618"/>
                </a:lnTo>
                <a:lnTo>
                  <a:pt x="208221" y="137809"/>
                </a:lnTo>
                <a:lnTo>
                  <a:pt x="193042" y="157596"/>
                </a:lnTo>
                <a:lnTo>
                  <a:pt x="177208" y="180311"/>
                </a:lnTo>
                <a:lnTo>
                  <a:pt x="160937" y="204980"/>
                </a:lnTo>
                <a:lnTo>
                  <a:pt x="111963" y="281155"/>
                </a:lnTo>
                <a:lnTo>
                  <a:pt x="105058" y="294117"/>
                </a:lnTo>
                <a:lnTo>
                  <a:pt x="89837" y="329610"/>
                </a:lnTo>
                <a:lnTo>
                  <a:pt x="79191" y="349376"/>
                </a:lnTo>
                <a:lnTo>
                  <a:pt x="70649" y="370226"/>
                </a:lnTo>
                <a:lnTo>
                  <a:pt x="62725" y="392192"/>
                </a:lnTo>
                <a:lnTo>
                  <a:pt x="52854" y="414655"/>
                </a:lnTo>
                <a:lnTo>
                  <a:pt x="42116" y="447499"/>
                </a:lnTo>
                <a:lnTo>
                  <a:pt x="30994" y="487496"/>
                </a:lnTo>
                <a:lnTo>
                  <a:pt x="19701" y="530672"/>
                </a:lnTo>
                <a:lnTo>
                  <a:pt x="10872" y="567642"/>
                </a:lnTo>
                <a:lnTo>
                  <a:pt x="4725" y="598995"/>
                </a:lnTo>
                <a:lnTo>
                  <a:pt x="1265" y="638067"/>
                </a:lnTo>
                <a:lnTo>
                  <a:pt x="240" y="677584"/>
                </a:lnTo>
                <a:lnTo>
                  <a:pt x="0" y="715168"/>
                </a:lnTo>
                <a:lnTo>
                  <a:pt x="1841" y="744431"/>
                </a:lnTo>
                <a:lnTo>
                  <a:pt x="8966" y="820126"/>
                </a:lnTo>
                <a:lnTo>
                  <a:pt x="13534" y="858218"/>
                </a:lnTo>
                <a:lnTo>
                  <a:pt x="23688" y="931023"/>
                </a:lnTo>
                <a:lnTo>
                  <a:pt x="28111" y="957867"/>
                </a:lnTo>
                <a:lnTo>
                  <a:pt x="35564" y="995314"/>
                </a:lnTo>
                <a:lnTo>
                  <a:pt x="45116" y="1037011"/>
                </a:lnTo>
                <a:lnTo>
                  <a:pt x="53600" y="1059064"/>
                </a:lnTo>
                <a:lnTo>
                  <a:pt x="86835" y="1125598"/>
                </a:lnTo>
                <a:lnTo>
                  <a:pt x="95954" y="1141298"/>
                </a:lnTo>
                <a:lnTo>
                  <a:pt x="107310" y="1157801"/>
                </a:lnTo>
                <a:lnTo>
                  <a:pt x="114338" y="1166202"/>
                </a:lnTo>
                <a:lnTo>
                  <a:pt x="132625" y="1186967"/>
                </a:lnTo>
                <a:lnTo>
                  <a:pt x="159803" y="1218421"/>
                </a:lnTo>
                <a:lnTo>
                  <a:pt x="171241" y="1230428"/>
                </a:lnTo>
                <a:lnTo>
                  <a:pt x="180772" y="1239386"/>
                </a:lnTo>
                <a:lnTo>
                  <a:pt x="189031" y="1246310"/>
                </a:lnTo>
                <a:lnTo>
                  <a:pt x="201204" y="1254736"/>
                </a:lnTo>
                <a:lnTo>
                  <a:pt x="215987" y="1264163"/>
                </a:lnTo>
                <a:lnTo>
                  <a:pt x="232510" y="1274258"/>
                </a:lnTo>
                <a:lnTo>
                  <a:pt x="244477" y="1281940"/>
                </a:lnTo>
                <a:lnTo>
                  <a:pt x="253408" y="1288014"/>
                </a:lnTo>
                <a:lnTo>
                  <a:pt x="260315" y="1293016"/>
                </a:lnTo>
                <a:lnTo>
                  <a:pt x="269682" y="1298256"/>
                </a:lnTo>
                <a:lnTo>
                  <a:pt x="280689" y="1303654"/>
                </a:lnTo>
                <a:lnTo>
                  <a:pt x="292789" y="1309158"/>
                </a:lnTo>
                <a:lnTo>
                  <a:pt x="301809" y="1312827"/>
                </a:lnTo>
                <a:lnTo>
                  <a:pt x="308774" y="1315273"/>
                </a:lnTo>
                <a:lnTo>
                  <a:pt x="320589" y="1318715"/>
                </a:lnTo>
                <a:lnTo>
                  <a:pt x="316990" y="13201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70"/>
          <p:cNvSpPr/>
          <p:nvPr/>
        </p:nvSpPr>
        <p:spPr>
          <a:xfrm>
            <a:off x="140018" y="1735278"/>
            <a:ext cx="186529" cy="339268"/>
          </a:xfrm>
          <a:custGeom>
            <a:avLst/>
            <a:gdLst/>
            <a:ahLst/>
            <a:cxnLst/>
            <a:rect l="0" t="0" r="0" b="0"/>
            <a:pathLst>
              <a:path w="186529" h="339268">
                <a:moveTo>
                  <a:pt x="17144" y="4939"/>
                </a:moveTo>
                <a:lnTo>
                  <a:pt x="12205" y="0"/>
                </a:lnTo>
                <a:lnTo>
                  <a:pt x="14314" y="2109"/>
                </a:lnTo>
                <a:lnTo>
                  <a:pt x="15257" y="4005"/>
                </a:lnTo>
                <a:lnTo>
                  <a:pt x="16305" y="8651"/>
                </a:lnTo>
                <a:lnTo>
                  <a:pt x="15632" y="14081"/>
                </a:lnTo>
                <a:lnTo>
                  <a:pt x="14231" y="21512"/>
                </a:lnTo>
                <a:lnTo>
                  <a:pt x="12345" y="30275"/>
                </a:lnTo>
                <a:lnTo>
                  <a:pt x="11087" y="38022"/>
                </a:lnTo>
                <a:lnTo>
                  <a:pt x="10248" y="45092"/>
                </a:lnTo>
                <a:lnTo>
                  <a:pt x="9689" y="51710"/>
                </a:lnTo>
                <a:lnTo>
                  <a:pt x="9317" y="58027"/>
                </a:lnTo>
                <a:lnTo>
                  <a:pt x="8903" y="70126"/>
                </a:lnTo>
                <a:lnTo>
                  <a:pt x="7840" y="76020"/>
                </a:lnTo>
                <a:lnTo>
                  <a:pt x="6179" y="81854"/>
                </a:lnTo>
                <a:lnTo>
                  <a:pt x="4119" y="87648"/>
                </a:lnTo>
                <a:lnTo>
                  <a:pt x="2745" y="93416"/>
                </a:lnTo>
                <a:lnTo>
                  <a:pt x="1830" y="99166"/>
                </a:lnTo>
                <a:lnTo>
                  <a:pt x="1220" y="104905"/>
                </a:lnTo>
                <a:lnTo>
                  <a:pt x="813" y="110635"/>
                </a:lnTo>
                <a:lnTo>
                  <a:pt x="541" y="116361"/>
                </a:lnTo>
                <a:lnTo>
                  <a:pt x="240" y="127802"/>
                </a:lnTo>
                <a:lnTo>
                  <a:pt x="0" y="207822"/>
                </a:lnTo>
                <a:lnTo>
                  <a:pt x="952" y="214489"/>
                </a:lnTo>
                <a:lnTo>
                  <a:pt x="2539" y="221792"/>
                </a:lnTo>
                <a:lnTo>
                  <a:pt x="4550" y="229517"/>
                </a:lnTo>
                <a:lnTo>
                  <a:pt x="6843" y="235620"/>
                </a:lnTo>
                <a:lnTo>
                  <a:pt x="11931" y="244942"/>
                </a:lnTo>
                <a:lnTo>
                  <a:pt x="17367" y="252259"/>
                </a:lnTo>
                <a:lnTo>
                  <a:pt x="22958" y="258687"/>
                </a:lnTo>
                <a:lnTo>
                  <a:pt x="28618" y="264718"/>
                </a:lnTo>
                <a:lnTo>
                  <a:pt x="37159" y="273469"/>
                </a:lnTo>
                <a:lnTo>
                  <a:pt x="40965" y="276351"/>
                </a:lnTo>
                <a:lnTo>
                  <a:pt x="45407" y="279226"/>
                </a:lnTo>
                <a:lnTo>
                  <a:pt x="50274" y="282094"/>
                </a:lnTo>
                <a:lnTo>
                  <a:pt x="55423" y="284007"/>
                </a:lnTo>
                <a:lnTo>
                  <a:pt x="60761" y="285282"/>
                </a:lnTo>
                <a:lnTo>
                  <a:pt x="66224" y="286132"/>
                </a:lnTo>
                <a:lnTo>
                  <a:pt x="70819" y="286698"/>
                </a:lnTo>
                <a:lnTo>
                  <a:pt x="74835" y="287076"/>
                </a:lnTo>
                <a:lnTo>
                  <a:pt x="78465" y="287328"/>
                </a:lnTo>
                <a:lnTo>
                  <a:pt x="81837" y="287496"/>
                </a:lnTo>
                <a:lnTo>
                  <a:pt x="88124" y="287682"/>
                </a:lnTo>
                <a:lnTo>
                  <a:pt x="92086" y="286779"/>
                </a:lnTo>
                <a:lnTo>
                  <a:pt x="96633" y="285225"/>
                </a:lnTo>
                <a:lnTo>
                  <a:pt x="101569" y="283236"/>
                </a:lnTo>
                <a:lnTo>
                  <a:pt x="105812" y="280958"/>
                </a:lnTo>
                <a:lnTo>
                  <a:pt x="109594" y="278487"/>
                </a:lnTo>
                <a:lnTo>
                  <a:pt x="113067" y="275887"/>
                </a:lnTo>
                <a:lnTo>
                  <a:pt x="118240" y="273201"/>
                </a:lnTo>
                <a:lnTo>
                  <a:pt x="124546" y="270458"/>
                </a:lnTo>
                <a:lnTo>
                  <a:pt x="131608" y="267677"/>
                </a:lnTo>
                <a:lnTo>
                  <a:pt x="137268" y="264870"/>
                </a:lnTo>
                <a:lnTo>
                  <a:pt x="141994" y="262046"/>
                </a:lnTo>
                <a:lnTo>
                  <a:pt x="146098" y="259211"/>
                </a:lnTo>
                <a:lnTo>
                  <a:pt x="149785" y="256369"/>
                </a:lnTo>
                <a:lnTo>
                  <a:pt x="153197" y="253522"/>
                </a:lnTo>
                <a:lnTo>
                  <a:pt x="156423" y="250671"/>
                </a:lnTo>
                <a:lnTo>
                  <a:pt x="160479" y="245913"/>
                </a:lnTo>
                <a:lnTo>
                  <a:pt x="165088" y="239883"/>
                </a:lnTo>
                <a:lnTo>
                  <a:pt x="170066" y="233006"/>
                </a:lnTo>
                <a:lnTo>
                  <a:pt x="174337" y="226516"/>
                </a:lnTo>
                <a:lnTo>
                  <a:pt x="178137" y="220285"/>
                </a:lnTo>
                <a:lnTo>
                  <a:pt x="181622" y="214225"/>
                </a:lnTo>
                <a:lnTo>
                  <a:pt x="185495" y="204953"/>
                </a:lnTo>
                <a:lnTo>
                  <a:pt x="186528" y="201146"/>
                </a:lnTo>
                <a:lnTo>
                  <a:pt x="186264" y="198609"/>
                </a:lnTo>
                <a:lnTo>
                  <a:pt x="185136" y="196917"/>
                </a:lnTo>
                <a:lnTo>
                  <a:pt x="183431" y="195789"/>
                </a:lnTo>
                <a:lnTo>
                  <a:pt x="182295" y="194085"/>
                </a:lnTo>
                <a:lnTo>
                  <a:pt x="181032" y="189651"/>
                </a:lnTo>
                <a:lnTo>
                  <a:pt x="178790" y="188088"/>
                </a:lnTo>
                <a:lnTo>
                  <a:pt x="175390" y="187046"/>
                </a:lnTo>
                <a:lnTo>
                  <a:pt x="171219" y="186351"/>
                </a:lnTo>
                <a:lnTo>
                  <a:pt x="167486" y="186840"/>
                </a:lnTo>
                <a:lnTo>
                  <a:pt x="164044" y="188119"/>
                </a:lnTo>
                <a:lnTo>
                  <a:pt x="160797" y="189924"/>
                </a:lnTo>
                <a:lnTo>
                  <a:pt x="157680" y="191128"/>
                </a:lnTo>
                <a:lnTo>
                  <a:pt x="154650" y="191930"/>
                </a:lnTo>
                <a:lnTo>
                  <a:pt x="151677" y="192464"/>
                </a:lnTo>
                <a:lnTo>
                  <a:pt x="148743" y="193773"/>
                </a:lnTo>
                <a:lnTo>
                  <a:pt x="142942" y="197768"/>
                </a:lnTo>
                <a:lnTo>
                  <a:pt x="137189" y="202718"/>
                </a:lnTo>
                <a:lnTo>
                  <a:pt x="134322" y="205372"/>
                </a:lnTo>
                <a:lnTo>
                  <a:pt x="121184" y="218208"/>
                </a:lnTo>
                <a:lnTo>
                  <a:pt x="116984" y="223318"/>
                </a:lnTo>
                <a:lnTo>
                  <a:pt x="113231" y="228630"/>
                </a:lnTo>
                <a:lnTo>
                  <a:pt x="109777" y="234076"/>
                </a:lnTo>
                <a:lnTo>
                  <a:pt x="106522" y="238660"/>
                </a:lnTo>
                <a:lnTo>
                  <a:pt x="103399" y="242668"/>
                </a:lnTo>
                <a:lnTo>
                  <a:pt x="100365" y="246293"/>
                </a:lnTo>
                <a:lnTo>
                  <a:pt x="95485" y="253471"/>
                </a:lnTo>
                <a:lnTo>
                  <a:pt x="82442" y="274148"/>
                </a:lnTo>
                <a:lnTo>
                  <a:pt x="76868" y="282519"/>
                </a:lnTo>
                <a:lnTo>
                  <a:pt x="72200" y="289052"/>
                </a:lnTo>
                <a:lnTo>
                  <a:pt x="68136" y="294360"/>
                </a:lnTo>
                <a:lnTo>
                  <a:pt x="63619" y="302798"/>
                </a:lnTo>
                <a:lnTo>
                  <a:pt x="62415" y="306382"/>
                </a:lnTo>
                <a:lnTo>
                  <a:pt x="62565" y="310676"/>
                </a:lnTo>
                <a:lnTo>
                  <a:pt x="65271" y="320527"/>
                </a:lnTo>
                <a:lnTo>
                  <a:pt x="67326" y="323916"/>
                </a:lnTo>
                <a:lnTo>
                  <a:pt x="69649" y="326176"/>
                </a:lnTo>
                <a:lnTo>
                  <a:pt x="74769" y="329638"/>
                </a:lnTo>
                <a:lnTo>
                  <a:pt x="77468" y="331895"/>
                </a:lnTo>
                <a:lnTo>
                  <a:pt x="85724" y="3392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71"/>
          <p:cNvSpPr/>
          <p:nvPr/>
        </p:nvSpPr>
        <p:spPr>
          <a:xfrm>
            <a:off x="1927635" y="1628775"/>
            <a:ext cx="215909" cy="1233426"/>
          </a:xfrm>
          <a:custGeom>
            <a:avLst/>
            <a:gdLst/>
            <a:ahLst/>
            <a:cxnLst/>
            <a:rect l="0" t="0" r="0" b="0"/>
            <a:pathLst>
              <a:path w="215909" h="1233426">
                <a:moveTo>
                  <a:pt x="29752" y="0"/>
                </a:moveTo>
                <a:lnTo>
                  <a:pt x="34303" y="9101"/>
                </a:lnTo>
                <a:lnTo>
                  <a:pt x="39077" y="16110"/>
                </a:lnTo>
                <a:lnTo>
                  <a:pt x="45326" y="23352"/>
                </a:lnTo>
                <a:lnTo>
                  <a:pt x="54454" y="32921"/>
                </a:lnTo>
                <a:lnTo>
                  <a:pt x="59555" y="40045"/>
                </a:lnTo>
                <a:lnTo>
                  <a:pt x="64861" y="48604"/>
                </a:lnTo>
                <a:lnTo>
                  <a:pt x="70303" y="58120"/>
                </a:lnTo>
                <a:lnTo>
                  <a:pt x="83970" y="83933"/>
                </a:lnTo>
                <a:lnTo>
                  <a:pt x="91615" y="98818"/>
                </a:lnTo>
                <a:lnTo>
                  <a:pt x="110269" y="138216"/>
                </a:lnTo>
                <a:lnTo>
                  <a:pt x="120577" y="160724"/>
                </a:lnTo>
                <a:lnTo>
                  <a:pt x="128402" y="179539"/>
                </a:lnTo>
                <a:lnTo>
                  <a:pt x="134571" y="195893"/>
                </a:lnTo>
                <a:lnTo>
                  <a:pt x="151316" y="244964"/>
                </a:lnTo>
                <a:lnTo>
                  <a:pt x="155562" y="255701"/>
                </a:lnTo>
                <a:lnTo>
                  <a:pt x="160298" y="266670"/>
                </a:lnTo>
                <a:lnTo>
                  <a:pt x="165360" y="277792"/>
                </a:lnTo>
                <a:lnTo>
                  <a:pt x="170640" y="293780"/>
                </a:lnTo>
                <a:lnTo>
                  <a:pt x="176065" y="313010"/>
                </a:lnTo>
                <a:lnTo>
                  <a:pt x="181587" y="334404"/>
                </a:lnTo>
                <a:lnTo>
                  <a:pt x="186220" y="362953"/>
                </a:lnTo>
                <a:lnTo>
                  <a:pt x="190262" y="396274"/>
                </a:lnTo>
                <a:lnTo>
                  <a:pt x="196340" y="460919"/>
                </a:lnTo>
                <a:lnTo>
                  <a:pt x="197960" y="483492"/>
                </a:lnTo>
                <a:lnTo>
                  <a:pt x="199761" y="519685"/>
                </a:lnTo>
                <a:lnTo>
                  <a:pt x="200562" y="551646"/>
                </a:lnTo>
                <a:lnTo>
                  <a:pt x="202680" y="576361"/>
                </a:lnTo>
                <a:lnTo>
                  <a:pt x="212858" y="668931"/>
                </a:lnTo>
                <a:lnTo>
                  <a:pt x="214688" y="690746"/>
                </a:lnTo>
                <a:lnTo>
                  <a:pt x="215908" y="709100"/>
                </a:lnTo>
                <a:lnTo>
                  <a:pt x="215768" y="729908"/>
                </a:lnTo>
                <a:lnTo>
                  <a:pt x="214723" y="752353"/>
                </a:lnTo>
                <a:lnTo>
                  <a:pt x="213073" y="775888"/>
                </a:lnTo>
                <a:lnTo>
                  <a:pt x="211241" y="814739"/>
                </a:lnTo>
                <a:lnTo>
                  <a:pt x="209474" y="846928"/>
                </a:lnTo>
                <a:lnTo>
                  <a:pt x="205513" y="873935"/>
                </a:lnTo>
                <a:lnTo>
                  <a:pt x="197928" y="915110"/>
                </a:lnTo>
                <a:lnTo>
                  <a:pt x="192445" y="940750"/>
                </a:lnTo>
                <a:lnTo>
                  <a:pt x="185880" y="964846"/>
                </a:lnTo>
                <a:lnTo>
                  <a:pt x="181462" y="976606"/>
                </a:lnTo>
                <a:lnTo>
                  <a:pt x="176612" y="988255"/>
                </a:lnTo>
                <a:lnTo>
                  <a:pt x="172426" y="999832"/>
                </a:lnTo>
                <a:lnTo>
                  <a:pt x="168683" y="1011359"/>
                </a:lnTo>
                <a:lnTo>
                  <a:pt x="165235" y="1022854"/>
                </a:lnTo>
                <a:lnTo>
                  <a:pt x="160079" y="1034328"/>
                </a:lnTo>
                <a:lnTo>
                  <a:pt x="153784" y="1045787"/>
                </a:lnTo>
                <a:lnTo>
                  <a:pt x="140123" y="1067726"/>
                </a:lnTo>
                <a:lnTo>
                  <a:pt x="127700" y="1087002"/>
                </a:lnTo>
                <a:lnTo>
                  <a:pt x="121721" y="1097096"/>
                </a:lnTo>
                <a:lnTo>
                  <a:pt x="115829" y="1107634"/>
                </a:lnTo>
                <a:lnTo>
                  <a:pt x="109997" y="1118470"/>
                </a:lnTo>
                <a:lnTo>
                  <a:pt x="104204" y="1127599"/>
                </a:lnTo>
                <a:lnTo>
                  <a:pt x="98437" y="1135590"/>
                </a:lnTo>
                <a:lnTo>
                  <a:pt x="92687" y="1142823"/>
                </a:lnTo>
                <a:lnTo>
                  <a:pt x="86948" y="1150502"/>
                </a:lnTo>
                <a:lnTo>
                  <a:pt x="75493" y="1166654"/>
                </a:lnTo>
                <a:lnTo>
                  <a:pt x="69771" y="1174009"/>
                </a:lnTo>
                <a:lnTo>
                  <a:pt x="64051" y="1180818"/>
                </a:lnTo>
                <a:lnTo>
                  <a:pt x="58333" y="1187262"/>
                </a:lnTo>
                <a:lnTo>
                  <a:pt x="46900" y="1199501"/>
                </a:lnTo>
                <a:lnTo>
                  <a:pt x="41184" y="1205433"/>
                </a:lnTo>
                <a:lnTo>
                  <a:pt x="34516" y="1211292"/>
                </a:lnTo>
                <a:lnTo>
                  <a:pt x="27213" y="1217103"/>
                </a:lnTo>
                <a:lnTo>
                  <a:pt x="8613" y="1231015"/>
                </a:lnTo>
                <a:lnTo>
                  <a:pt x="6134" y="1232156"/>
                </a:lnTo>
                <a:lnTo>
                  <a:pt x="840" y="1233425"/>
                </a:lnTo>
                <a:lnTo>
                  <a:pt x="0" y="1232811"/>
                </a:lnTo>
                <a:lnTo>
                  <a:pt x="392" y="1231449"/>
                </a:lnTo>
                <a:lnTo>
                  <a:pt x="1606" y="1229588"/>
                </a:lnTo>
                <a:lnTo>
                  <a:pt x="2955" y="1224981"/>
                </a:lnTo>
                <a:lnTo>
                  <a:pt x="4034" y="12172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72"/>
          <p:cNvSpPr/>
          <p:nvPr/>
        </p:nvSpPr>
        <p:spPr>
          <a:xfrm>
            <a:off x="2456809" y="1645920"/>
            <a:ext cx="289249" cy="454201"/>
          </a:xfrm>
          <a:custGeom>
            <a:avLst/>
            <a:gdLst/>
            <a:ahLst/>
            <a:cxnLst/>
            <a:rect l="0" t="0" r="0" b="0"/>
            <a:pathLst>
              <a:path w="289249" h="454201">
                <a:moveTo>
                  <a:pt x="169233" y="0"/>
                </a:moveTo>
                <a:lnTo>
                  <a:pt x="151029" y="4550"/>
                </a:lnTo>
                <a:lnTo>
                  <a:pt x="144715" y="6843"/>
                </a:lnTo>
                <a:lnTo>
                  <a:pt x="139553" y="9325"/>
                </a:lnTo>
                <a:lnTo>
                  <a:pt x="135158" y="11931"/>
                </a:lnTo>
                <a:lnTo>
                  <a:pt x="130324" y="15574"/>
                </a:lnTo>
                <a:lnTo>
                  <a:pt x="125196" y="19907"/>
                </a:lnTo>
                <a:lnTo>
                  <a:pt x="119873" y="24702"/>
                </a:lnTo>
                <a:lnTo>
                  <a:pt x="114419" y="28850"/>
                </a:lnTo>
                <a:lnTo>
                  <a:pt x="108877" y="32568"/>
                </a:lnTo>
                <a:lnTo>
                  <a:pt x="103278" y="36000"/>
                </a:lnTo>
                <a:lnTo>
                  <a:pt x="95736" y="42097"/>
                </a:lnTo>
                <a:lnTo>
                  <a:pt x="86897" y="49972"/>
                </a:lnTo>
                <a:lnTo>
                  <a:pt x="77195" y="59032"/>
                </a:lnTo>
                <a:lnTo>
                  <a:pt x="65964" y="71740"/>
                </a:lnTo>
                <a:lnTo>
                  <a:pt x="53715" y="86879"/>
                </a:lnTo>
                <a:lnTo>
                  <a:pt x="40786" y="103639"/>
                </a:lnTo>
                <a:lnTo>
                  <a:pt x="31214" y="116718"/>
                </a:lnTo>
                <a:lnTo>
                  <a:pt x="23880" y="127341"/>
                </a:lnTo>
                <a:lnTo>
                  <a:pt x="18039" y="136329"/>
                </a:lnTo>
                <a:lnTo>
                  <a:pt x="13192" y="144226"/>
                </a:lnTo>
                <a:lnTo>
                  <a:pt x="5266" y="158080"/>
                </a:lnTo>
                <a:lnTo>
                  <a:pt x="2772" y="165394"/>
                </a:lnTo>
                <a:lnTo>
                  <a:pt x="1109" y="173128"/>
                </a:lnTo>
                <a:lnTo>
                  <a:pt x="0" y="181141"/>
                </a:lnTo>
                <a:lnTo>
                  <a:pt x="1308" y="195124"/>
                </a:lnTo>
                <a:lnTo>
                  <a:pt x="4112" y="208642"/>
                </a:lnTo>
                <a:lnTo>
                  <a:pt x="4860" y="216247"/>
                </a:lnTo>
                <a:lnTo>
                  <a:pt x="5359" y="224174"/>
                </a:lnTo>
                <a:lnTo>
                  <a:pt x="5912" y="238063"/>
                </a:lnTo>
                <a:lnTo>
                  <a:pt x="7111" y="251538"/>
                </a:lnTo>
                <a:lnTo>
                  <a:pt x="8764" y="259132"/>
                </a:lnTo>
                <a:lnTo>
                  <a:pt x="10819" y="267052"/>
                </a:lnTo>
                <a:lnTo>
                  <a:pt x="12189" y="275190"/>
                </a:lnTo>
                <a:lnTo>
                  <a:pt x="13102" y="283472"/>
                </a:lnTo>
                <a:lnTo>
                  <a:pt x="13710" y="291851"/>
                </a:lnTo>
                <a:lnTo>
                  <a:pt x="16021" y="300295"/>
                </a:lnTo>
                <a:lnTo>
                  <a:pt x="19467" y="308782"/>
                </a:lnTo>
                <a:lnTo>
                  <a:pt x="23669" y="317297"/>
                </a:lnTo>
                <a:lnTo>
                  <a:pt x="30280" y="328688"/>
                </a:lnTo>
                <a:lnTo>
                  <a:pt x="47786" y="356586"/>
                </a:lnTo>
                <a:lnTo>
                  <a:pt x="58741" y="371074"/>
                </a:lnTo>
                <a:lnTo>
                  <a:pt x="70807" y="385495"/>
                </a:lnTo>
                <a:lnTo>
                  <a:pt x="83613" y="399871"/>
                </a:lnTo>
                <a:lnTo>
                  <a:pt x="95008" y="411361"/>
                </a:lnTo>
                <a:lnTo>
                  <a:pt x="105462" y="420925"/>
                </a:lnTo>
                <a:lnTo>
                  <a:pt x="115289" y="429207"/>
                </a:lnTo>
                <a:lnTo>
                  <a:pt x="123745" y="434728"/>
                </a:lnTo>
                <a:lnTo>
                  <a:pt x="131288" y="438408"/>
                </a:lnTo>
                <a:lnTo>
                  <a:pt x="138221" y="440862"/>
                </a:lnTo>
                <a:lnTo>
                  <a:pt x="144748" y="443450"/>
                </a:lnTo>
                <a:lnTo>
                  <a:pt x="151005" y="446129"/>
                </a:lnTo>
                <a:lnTo>
                  <a:pt x="157081" y="448866"/>
                </a:lnTo>
                <a:lnTo>
                  <a:pt x="163989" y="450691"/>
                </a:lnTo>
                <a:lnTo>
                  <a:pt x="171452" y="451908"/>
                </a:lnTo>
                <a:lnTo>
                  <a:pt x="179285" y="452720"/>
                </a:lnTo>
                <a:lnTo>
                  <a:pt x="186412" y="453260"/>
                </a:lnTo>
                <a:lnTo>
                  <a:pt x="193068" y="453621"/>
                </a:lnTo>
                <a:lnTo>
                  <a:pt x="199410" y="453861"/>
                </a:lnTo>
                <a:lnTo>
                  <a:pt x="221989" y="454200"/>
                </a:lnTo>
                <a:lnTo>
                  <a:pt x="229169" y="453295"/>
                </a:lnTo>
                <a:lnTo>
                  <a:pt x="235860" y="451739"/>
                </a:lnTo>
                <a:lnTo>
                  <a:pt x="242226" y="449749"/>
                </a:lnTo>
                <a:lnTo>
                  <a:pt x="248375" y="447470"/>
                </a:lnTo>
                <a:lnTo>
                  <a:pt x="254379" y="444998"/>
                </a:lnTo>
                <a:lnTo>
                  <a:pt x="289248" y="4371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73"/>
          <p:cNvSpPr/>
          <p:nvPr/>
        </p:nvSpPr>
        <p:spPr>
          <a:xfrm>
            <a:off x="2876354" y="1680210"/>
            <a:ext cx="169577" cy="410947"/>
          </a:xfrm>
          <a:custGeom>
            <a:avLst/>
            <a:gdLst/>
            <a:ahLst/>
            <a:cxnLst/>
            <a:rect l="0" t="0" r="0" b="0"/>
            <a:pathLst>
              <a:path w="169577" h="410947">
                <a:moveTo>
                  <a:pt x="6863" y="0"/>
                </a:moveTo>
                <a:lnTo>
                  <a:pt x="20515" y="4550"/>
                </a:lnTo>
                <a:lnTo>
                  <a:pt x="26442" y="5891"/>
                </a:lnTo>
                <a:lnTo>
                  <a:pt x="32298" y="6785"/>
                </a:lnTo>
                <a:lnTo>
                  <a:pt x="38107" y="7380"/>
                </a:lnTo>
                <a:lnTo>
                  <a:pt x="44838" y="10635"/>
                </a:lnTo>
                <a:lnTo>
                  <a:pt x="52182" y="15663"/>
                </a:lnTo>
                <a:lnTo>
                  <a:pt x="59936" y="21871"/>
                </a:lnTo>
                <a:lnTo>
                  <a:pt x="69867" y="28868"/>
                </a:lnTo>
                <a:lnTo>
                  <a:pt x="81251" y="36390"/>
                </a:lnTo>
                <a:lnTo>
                  <a:pt x="93602" y="44263"/>
                </a:lnTo>
                <a:lnTo>
                  <a:pt x="103742" y="51416"/>
                </a:lnTo>
                <a:lnTo>
                  <a:pt x="112406" y="58090"/>
                </a:lnTo>
                <a:lnTo>
                  <a:pt x="120088" y="64444"/>
                </a:lnTo>
                <a:lnTo>
                  <a:pt x="127114" y="70585"/>
                </a:lnTo>
                <a:lnTo>
                  <a:pt x="133703" y="76584"/>
                </a:lnTo>
                <a:lnTo>
                  <a:pt x="140000" y="82488"/>
                </a:lnTo>
                <a:lnTo>
                  <a:pt x="145151" y="89282"/>
                </a:lnTo>
                <a:lnTo>
                  <a:pt x="149538" y="96669"/>
                </a:lnTo>
                <a:lnTo>
                  <a:pt x="153414" y="104451"/>
                </a:lnTo>
                <a:lnTo>
                  <a:pt x="156951" y="112496"/>
                </a:lnTo>
                <a:lnTo>
                  <a:pt x="160262" y="120717"/>
                </a:lnTo>
                <a:lnTo>
                  <a:pt x="163421" y="129056"/>
                </a:lnTo>
                <a:lnTo>
                  <a:pt x="165528" y="137472"/>
                </a:lnTo>
                <a:lnTo>
                  <a:pt x="166932" y="145940"/>
                </a:lnTo>
                <a:lnTo>
                  <a:pt x="167868" y="154443"/>
                </a:lnTo>
                <a:lnTo>
                  <a:pt x="168492" y="162970"/>
                </a:lnTo>
                <a:lnTo>
                  <a:pt x="168908" y="171511"/>
                </a:lnTo>
                <a:lnTo>
                  <a:pt x="169371" y="188622"/>
                </a:lnTo>
                <a:lnTo>
                  <a:pt x="169576" y="205752"/>
                </a:lnTo>
                <a:lnTo>
                  <a:pt x="168678" y="214320"/>
                </a:lnTo>
                <a:lnTo>
                  <a:pt x="167128" y="222890"/>
                </a:lnTo>
                <a:lnTo>
                  <a:pt x="165141" y="231461"/>
                </a:lnTo>
                <a:lnTo>
                  <a:pt x="162864" y="239080"/>
                </a:lnTo>
                <a:lnTo>
                  <a:pt x="160394" y="246064"/>
                </a:lnTo>
                <a:lnTo>
                  <a:pt x="157794" y="252625"/>
                </a:lnTo>
                <a:lnTo>
                  <a:pt x="154156" y="259857"/>
                </a:lnTo>
                <a:lnTo>
                  <a:pt x="149826" y="267535"/>
                </a:lnTo>
                <a:lnTo>
                  <a:pt x="145034" y="275511"/>
                </a:lnTo>
                <a:lnTo>
                  <a:pt x="134630" y="291994"/>
                </a:lnTo>
                <a:lnTo>
                  <a:pt x="129189" y="300390"/>
                </a:lnTo>
                <a:lnTo>
                  <a:pt x="123656" y="307892"/>
                </a:lnTo>
                <a:lnTo>
                  <a:pt x="118062" y="314799"/>
                </a:lnTo>
                <a:lnTo>
                  <a:pt x="112428" y="321308"/>
                </a:lnTo>
                <a:lnTo>
                  <a:pt x="105815" y="327553"/>
                </a:lnTo>
                <a:lnTo>
                  <a:pt x="98549" y="333621"/>
                </a:lnTo>
                <a:lnTo>
                  <a:pt x="90847" y="339571"/>
                </a:lnTo>
                <a:lnTo>
                  <a:pt x="82855" y="347348"/>
                </a:lnTo>
                <a:lnTo>
                  <a:pt x="74669" y="356343"/>
                </a:lnTo>
                <a:lnTo>
                  <a:pt x="66355" y="366149"/>
                </a:lnTo>
                <a:lnTo>
                  <a:pt x="58906" y="373639"/>
                </a:lnTo>
                <a:lnTo>
                  <a:pt x="52036" y="379585"/>
                </a:lnTo>
                <a:lnTo>
                  <a:pt x="45551" y="384502"/>
                </a:lnTo>
                <a:lnTo>
                  <a:pt x="40275" y="388732"/>
                </a:lnTo>
                <a:lnTo>
                  <a:pt x="35805" y="392504"/>
                </a:lnTo>
                <a:lnTo>
                  <a:pt x="31873" y="395972"/>
                </a:lnTo>
                <a:lnTo>
                  <a:pt x="24963" y="402365"/>
                </a:lnTo>
                <a:lnTo>
                  <a:pt x="21787" y="405403"/>
                </a:lnTo>
                <a:lnTo>
                  <a:pt x="18718" y="407429"/>
                </a:lnTo>
                <a:lnTo>
                  <a:pt x="15719" y="408779"/>
                </a:lnTo>
                <a:lnTo>
                  <a:pt x="12767" y="409679"/>
                </a:lnTo>
                <a:lnTo>
                  <a:pt x="9846" y="410279"/>
                </a:lnTo>
                <a:lnTo>
                  <a:pt x="6947" y="410679"/>
                </a:lnTo>
                <a:lnTo>
                  <a:pt x="4061" y="410946"/>
                </a:lnTo>
                <a:lnTo>
                  <a:pt x="2138" y="410171"/>
                </a:lnTo>
                <a:lnTo>
                  <a:pt x="855" y="408702"/>
                </a:lnTo>
                <a:lnTo>
                  <a:pt x="0" y="406771"/>
                </a:lnTo>
                <a:lnTo>
                  <a:pt x="383" y="404530"/>
                </a:lnTo>
                <a:lnTo>
                  <a:pt x="1590" y="402084"/>
                </a:lnTo>
                <a:lnTo>
                  <a:pt x="6863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74"/>
          <p:cNvSpPr/>
          <p:nvPr/>
        </p:nvSpPr>
        <p:spPr>
          <a:xfrm>
            <a:off x="3200900" y="1757362"/>
            <a:ext cx="230423" cy="300039"/>
          </a:xfrm>
          <a:custGeom>
            <a:avLst/>
            <a:gdLst/>
            <a:ahLst/>
            <a:cxnLst/>
            <a:rect l="0" t="0" r="0" b="0"/>
            <a:pathLst>
              <a:path w="230423" h="300039">
                <a:moveTo>
                  <a:pt x="42362" y="0"/>
                </a:moveTo>
                <a:lnTo>
                  <a:pt x="42362" y="19313"/>
                </a:lnTo>
                <a:lnTo>
                  <a:pt x="39822" y="27951"/>
                </a:lnTo>
                <a:lnTo>
                  <a:pt x="35518" y="37188"/>
                </a:lnTo>
                <a:lnTo>
                  <a:pt x="27740" y="48695"/>
                </a:lnTo>
                <a:lnTo>
                  <a:pt x="24994" y="53419"/>
                </a:lnTo>
                <a:lnTo>
                  <a:pt x="22211" y="58472"/>
                </a:lnTo>
                <a:lnTo>
                  <a:pt x="19403" y="64699"/>
                </a:lnTo>
                <a:lnTo>
                  <a:pt x="16578" y="71708"/>
                </a:lnTo>
                <a:lnTo>
                  <a:pt x="13743" y="79238"/>
                </a:lnTo>
                <a:lnTo>
                  <a:pt x="10900" y="86163"/>
                </a:lnTo>
                <a:lnTo>
                  <a:pt x="8052" y="92684"/>
                </a:lnTo>
                <a:lnTo>
                  <a:pt x="5201" y="98937"/>
                </a:lnTo>
                <a:lnTo>
                  <a:pt x="3301" y="105963"/>
                </a:lnTo>
                <a:lnTo>
                  <a:pt x="2034" y="113505"/>
                </a:lnTo>
                <a:lnTo>
                  <a:pt x="1189" y="121390"/>
                </a:lnTo>
                <a:lnTo>
                  <a:pt x="626" y="128551"/>
                </a:lnTo>
                <a:lnTo>
                  <a:pt x="250" y="135231"/>
                </a:lnTo>
                <a:lnTo>
                  <a:pt x="0" y="141589"/>
                </a:lnTo>
                <a:lnTo>
                  <a:pt x="1738" y="150590"/>
                </a:lnTo>
                <a:lnTo>
                  <a:pt x="4802" y="161354"/>
                </a:lnTo>
                <a:lnTo>
                  <a:pt x="8750" y="173292"/>
                </a:lnTo>
                <a:lnTo>
                  <a:pt x="12334" y="182203"/>
                </a:lnTo>
                <a:lnTo>
                  <a:pt x="15676" y="189096"/>
                </a:lnTo>
                <a:lnTo>
                  <a:pt x="18856" y="194644"/>
                </a:lnTo>
                <a:lnTo>
                  <a:pt x="23834" y="202153"/>
                </a:lnTo>
                <a:lnTo>
                  <a:pt x="36985" y="220656"/>
                </a:lnTo>
                <a:lnTo>
                  <a:pt x="44492" y="228066"/>
                </a:lnTo>
                <a:lnTo>
                  <a:pt x="52355" y="233959"/>
                </a:lnTo>
                <a:lnTo>
                  <a:pt x="60454" y="238840"/>
                </a:lnTo>
                <a:lnTo>
                  <a:pt x="66805" y="242094"/>
                </a:lnTo>
                <a:lnTo>
                  <a:pt x="71993" y="244264"/>
                </a:lnTo>
                <a:lnTo>
                  <a:pt x="76403" y="245710"/>
                </a:lnTo>
                <a:lnTo>
                  <a:pt x="81249" y="247627"/>
                </a:lnTo>
                <a:lnTo>
                  <a:pt x="86384" y="249857"/>
                </a:lnTo>
                <a:lnTo>
                  <a:pt x="91712" y="252296"/>
                </a:lnTo>
                <a:lnTo>
                  <a:pt x="97170" y="252970"/>
                </a:lnTo>
                <a:lnTo>
                  <a:pt x="102713" y="252467"/>
                </a:lnTo>
                <a:lnTo>
                  <a:pt x="108313" y="251179"/>
                </a:lnTo>
                <a:lnTo>
                  <a:pt x="115857" y="250320"/>
                </a:lnTo>
                <a:lnTo>
                  <a:pt x="124697" y="249748"/>
                </a:lnTo>
                <a:lnTo>
                  <a:pt x="134399" y="249366"/>
                </a:lnTo>
                <a:lnTo>
                  <a:pt x="142773" y="248159"/>
                </a:lnTo>
                <a:lnTo>
                  <a:pt x="150260" y="246402"/>
                </a:lnTo>
                <a:lnTo>
                  <a:pt x="157157" y="244278"/>
                </a:lnTo>
                <a:lnTo>
                  <a:pt x="174979" y="239378"/>
                </a:lnTo>
                <a:lnTo>
                  <a:pt x="185066" y="236738"/>
                </a:lnTo>
                <a:lnTo>
                  <a:pt x="192743" y="234025"/>
                </a:lnTo>
                <a:lnTo>
                  <a:pt x="198813" y="231264"/>
                </a:lnTo>
                <a:lnTo>
                  <a:pt x="203813" y="228471"/>
                </a:lnTo>
                <a:lnTo>
                  <a:pt x="208098" y="225657"/>
                </a:lnTo>
                <a:lnTo>
                  <a:pt x="211908" y="222828"/>
                </a:lnTo>
                <a:lnTo>
                  <a:pt x="218681" y="217145"/>
                </a:lnTo>
                <a:lnTo>
                  <a:pt x="224866" y="211444"/>
                </a:lnTo>
                <a:lnTo>
                  <a:pt x="226896" y="208590"/>
                </a:lnTo>
                <a:lnTo>
                  <a:pt x="229152" y="202879"/>
                </a:lnTo>
                <a:lnTo>
                  <a:pt x="230422" y="194309"/>
                </a:lnTo>
                <a:lnTo>
                  <a:pt x="229648" y="191452"/>
                </a:lnTo>
                <a:lnTo>
                  <a:pt x="226248" y="185737"/>
                </a:lnTo>
                <a:lnTo>
                  <a:pt x="224008" y="183832"/>
                </a:lnTo>
                <a:lnTo>
                  <a:pt x="221562" y="182563"/>
                </a:lnTo>
                <a:lnTo>
                  <a:pt x="218978" y="181716"/>
                </a:lnTo>
                <a:lnTo>
                  <a:pt x="213446" y="182104"/>
                </a:lnTo>
                <a:lnTo>
                  <a:pt x="205948" y="183315"/>
                </a:lnTo>
                <a:lnTo>
                  <a:pt x="197139" y="185075"/>
                </a:lnTo>
                <a:lnTo>
                  <a:pt x="190315" y="187201"/>
                </a:lnTo>
                <a:lnTo>
                  <a:pt x="184812" y="189571"/>
                </a:lnTo>
                <a:lnTo>
                  <a:pt x="180191" y="192103"/>
                </a:lnTo>
                <a:lnTo>
                  <a:pt x="174253" y="194744"/>
                </a:lnTo>
                <a:lnTo>
                  <a:pt x="167437" y="197457"/>
                </a:lnTo>
                <a:lnTo>
                  <a:pt x="160035" y="200218"/>
                </a:lnTo>
                <a:lnTo>
                  <a:pt x="153196" y="203964"/>
                </a:lnTo>
                <a:lnTo>
                  <a:pt x="146731" y="208366"/>
                </a:lnTo>
                <a:lnTo>
                  <a:pt x="140516" y="213206"/>
                </a:lnTo>
                <a:lnTo>
                  <a:pt x="134468" y="217385"/>
                </a:lnTo>
                <a:lnTo>
                  <a:pt x="128531" y="221123"/>
                </a:lnTo>
                <a:lnTo>
                  <a:pt x="122668" y="224568"/>
                </a:lnTo>
                <a:lnTo>
                  <a:pt x="116854" y="227817"/>
                </a:lnTo>
                <a:lnTo>
                  <a:pt x="105315" y="233967"/>
                </a:lnTo>
                <a:lnTo>
                  <a:pt x="100523" y="236941"/>
                </a:lnTo>
                <a:lnTo>
                  <a:pt x="96376" y="239875"/>
                </a:lnTo>
                <a:lnTo>
                  <a:pt x="89228" y="245676"/>
                </a:lnTo>
                <a:lnTo>
                  <a:pt x="82877" y="251429"/>
                </a:lnTo>
                <a:lnTo>
                  <a:pt x="69395" y="264574"/>
                </a:lnTo>
                <a:lnTo>
                  <a:pt x="57886" y="275983"/>
                </a:lnTo>
                <a:lnTo>
                  <a:pt x="55569" y="279239"/>
                </a:lnTo>
                <a:lnTo>
                  <a:pt x="54024" y="282362"/>
                </a:lnTo>
                <a:lnTo>
                  <a:pt x="50934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75"/>
          <p:cNvSpPr/>
          <p:nvPr/>
        </p:nvSpPr>
        <p:spPr>
          <a:xfrm>
            <a:off x="843194" y="3034664"/>
            <a:ext cx="265363" cy="334329"/>
          </a:xfrm>
          <a:custGeom>
            <a:avLst/>
            <a:gdLst/>
            <a:ahLst/>
            <a:cxnLst/>
            <a:rect l="0" t="0" r="0" b="0"/>
            <a:pathLst>
              <a:path w="265363" h="334329">
                <a:moveTo>
                  <a:pt x="68348" y="0"/>
                </a:moveTo>
                <a:lnTo>
                  <a:pt x="68348" y="31245"/>
                </a:lnTo>
                <a:lnTo>
                  <a:pt x="67395" y="38928"/>
                </a:lnTo>
                <a:lnTo>
                  <a:pt x="65808" y="47860"/>
                </a:lnTo>
                <a:lnTo>
                  <a:pt x="63797" y="57624"/>
                </a:lnTo>
                <a:lnTo>
                  <a:pt x="60552" y="67944"/>
                </a:lnTo>
                <a:lnTo>
                  <a:pt x="56483" y="78633"/>
                </a:lnTo>
                <a:lnTo>
                  <a:pt x="47835" y="98766"/>
                </a:lnTo>
                <a:lnTo>
                  <a:pt x="40816" y="114064"/>
                </a:lnTo>
                <a:lnTo>
                  <a:pt x="36658" y="121763"/>
                </a:lnTo>
                <a:lnTo>
                  <a:pt x="31982" y="129753"/>
                </a:lnTo>
                <a:lnTo>
                  <a:pt x="26959" y="137937"/>
                </a:lnTo>
                <a:lnTo>
                  <a:pt x="23610" y="145298"/>
                </a:lnTo>
                <a:lnTo>
                  <a:pt x="21378" y="152111"/>
                </a:lnTo>
                <a:lnTo>
                  <a:pt x="19889" y="158557"/>
                </a:lnTo>
                <a:lnTo>
                  <a:pt x="16992" y="167618"/>
                </a:lnTo>
                <a:lnTo>
                  <a:pt x="13156" y="178420"/>
                </a:lnTo>
                <a:lnTo>
                  <a:pt x="8693" y="190385"/>
                </a:lnTo>
                <a:lnTo>
                  <a:pt x="5718" y="200266"/>
                </a:lnTo>
                <a:lnTo>
                  <a:pt x="3735" y="208758"/>
                </a:lnTo>
                <a:lnTo>
                  <a:pt x="2413" y="216325"/>
                </a:lnTo>
                <a:lnTo>
                  <a:pt x="1531" y="223274"/>
                </a:lnTo>
                <a:lnTo>
                  <a:pt x="943" y="229812"/>
                </a:lnTo>
                <a:lnTo>
                  <a:pt x="290" y="241204"/>
                </a:lnTo>
                <a:lnTo>
                  <a:pt x="0" y="249442"/>
                </a:lnTo>
                <a:lnTo>
                  <a:pt x="1828" y="254878"/>
                </a:lnTo>
                <a:lnTo>
                  <a:pt x="4951" y="261358"/>
                </a:lnTo>
                <a:lnTo>
                  <a:pt x="8938" y="268537"/>
                </a:lnTo>
                <a:lnTo>
                  <a:pt x="15407" y="276180"/>
                </a:lnTo>
                <a:lnTo>
                  <a:pt x="23529" y="284133"/>
                </a:lnTo>
                <a:lnTo>
                  <a:pt x="32753" y="292292"/>
                </a:lnTo>
                <a:lnTo>
                  <a:pt x="40808" y="297731"/>
                </a:lnTo>
                <a:lnTo>
                  <a:pt x="48083" y="301358"/>
                </a:lnTo>
                <a:lnTo>
                  <a:pt x="54838" y="303776"/>
                </a:lnTo>
                <a:lnTo>
                  <a:pt x="61246" y="306339"/>
                </a:lnTo>
                <a:lnTo>
                  <a:pt x="67423" y="309002"/>
                </a:lnTo>
                <a:lnTo>
                  <a:pt x="73447" y="311729"/>
                </a:lnTo>
                <a:lnTo>
                  <a:pt x="80320" y="313547"/>
                </a:lnTo>
                <a:lnTo>
                  <a:pt x="87759" y="314759"/>
                </a:lnTo>
                <a:lnTo>
                  <a:pt x="95576" y="315567"/>
                </a:lnTo>
                <a:lnTo>
                  <a:pt x="102693" y="316106"/>
                </a:lnTo>
                <a:lnTo>
                  <a:pt x="109342" y="316465"/>
                </a:lnTo>
                <a:lnTo>
                  <a:pt x="115680" y="316704"/>
                </a:lnTo>
                <a:lnTo>
                  <a:pt x="138252" y="317041"/>
                </a:lnTo>
                <a:lnTo>
                  <a:pt x="145431" y="316136"/>
                </a:lnTo>
                <a:lnTo>
                  <a:pt x="152122" y="314580"/>
                </a:lnTo>
                <a:lnTo>
                  <a:pt x="158487" y="312590"/>
                </a:lnTo>
                <a:lnTo>
                  <a:pt x="175720" y="307839"/>
                </a:lnTo>
                <a:lnTo>
                  <a:pt x="185649" y="305239"/>
                </a:lnTo>
                <a:lnTo>
                  <a:pt x="194174" y="302553"/>
                </a:lnTo>
                <a:lnTo>
                  <a:pt x="201762" y="299809"/>
                </a:lnTo>
                <a:lnTo>
                  <a:pt x="208726" y="297028"/>
                </a:lnTo>
                <a:lnTo>
                  <a:pt x="215273" y="294221"/>
                </a:lnTo>
                <a:lnTo>
                  <a:pt x="227628" y="288563"/>
                </a:lnTo>
                <a:lnTo>
                  <a:pt x="232637" y="284768"/>
                </a:lnTo>
                <a:lnTo>
                  <a:pt x="240743" y="275471"/>
                </a:lnTo>
                <a:lnTo>
                  <a:pt x="247520" y="267530"/>
                </a:lnTo>
                <a:lnTo>
                  <a:pt x="253708" y="260825"/>
                </a:lnTo>
                <a:lnTo>
                  <a:pt x="259633" y="254670"/>
                </a:lnTo>
                <a:lnTo>
                  <a:pt x="261593" y="250743"/>
                </a:lnTo>
                <a:lnTo>
                  <a:pt x="263772" y="241299"/>
                </a:lnTo>
                <a:lnTo>
                  <a:pt x="264741" y="233292"/>
                </a:lnTo>
                <a:lnTo>
                  <a:pt x="265286" y="223429"/>
                </a:lnTo>
                <a:lnTo>
                  <a:pt x="265362" y="220390"/>
                </a:lnTo>
                <a:lnTo>
                  <a:pt x="264461" y="217412"/>
                </a:lnTo>
                <a:lnTo>
                  <a:pt x="260919" y="211563"/>
                </a:lnTo>
                <a:lnTo>
                  <a:pt x="253630" y="205788"/>
                </a:lnTo>
                <a:lnTo>
                  <a:pt x="249019" y="202915"/>
                </a:lnTo>
                <a:lnTo>
                  <a:pt x="244041" y="200999"/>
                </a:lnTo>
                <a:lnTo>
                  <a:pt x="238816" y="199722"/>
                </a:lnTo>
                <a:lnTo>
                  <a:pt x="233429" y="198871"/>
                </a:lnTo>
                <a:lnTo>
                  <a:pt x="228884" y="198303"/>
                </a:lnTo>
                <a:lnTo>
                  <a:pt x="221295" y="197673"/>
                </a:lnTo>
                <a:lnTo>
                  <a:pt x="214127" y="199410"/>
                </a:lnTo>
                <a:lnTo>
                  <a:pt x="204587" y="202472"/>
                </a:lnTo>
                <a:lnTo>
                  <a:pt x="193464" y="206419"/>
                </a:lnTo>
                <a:lnTo>
                  <a:pt x="183191" y="210956"/>
                </a:lnTo>
                <a:lnTo>
                  <a:pt x="173485" y="215885"/>
                </a:lnTo>
                <a:lnTo>
                  <a:pt x="164157" y="221076"/>
                </a:lnTo>
                <a:lnTo>
                  <a:pt x="156033" y="226441"/>
                </a:lnTo>
                <a:lnTo>
                  <a:pt x="148712" y="231924"/>
                </a:lnTo>
                <a:lnTo>
                  <a:pt x="141927" y="237483"/>
                </a:lnTo>
                <a:lnTo>
                  <a:pt x="135498" y="242142"/>
                </a:lnTo>
                <a:lnTo>
                  <a:pt x="129307" y="246201"/>
                </a:lnTo>
                <a:lnTo>
                  <a:pt x="123275" y="249859"/>
                </a:lnTo>
                <a:lnTo>
                  <a:pt x="116396" y="256108"/>
                </a:lnTo>
                <a:lnTo>
                  <a:pt x="108952" y="264084"/>
                </a:lnTo>
                <a:lnTo>
                  <a:pt x="101133" y="273211"/>
                </a:lnTo>
                <a:lnTo>
                  <a:pt x="94967" y="281201"/>
                </a:lnTo>
                <a:lnTo>
                  <a:pt x="89904" y="288432"/>
                </a:lnTo>
                <a:lnTo>
                  <a:pt x="85576" y="295159"/>
                </a:lnTo>
                <a:lnTo>
                  <a:pt x="83643" y="300595"/>
                </a:lnTo>
                <a:lnTo>
                  <a:pt x="83307" y="305172"/>
                </a:lnTo>
                <a:lnTo>
                  <a:pt x="85061" y="314811"/>
                </a:lnTo>
                <a:lnTo>
                  <a:pt x="85365" y="321031"/>
                </a:lnTo>
                <a:lnTo>
                  <a:pt x="86360" y="323558"/>
                </a:lnTo>
                <a:lnTo>
                  <a:pt x="92863" y="332722"/>
                </a:lnTo>
                <a:lnTo>
                  <a:pt x="94216" y="333257"/>
                </a:lnTo>
                <a:lnTo>
                  <a:pt x="96071" y="333614"/>
                </a:lnTo>
                <a:lnTo>
                  <a:pt x="102638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76"/>
          <p:cNvSpPr/>
          <p:nvPr/>
        </p:nvSpPr>
        <p:spPr>
          <a:xfrm>
            <a:off x="705802" y="3420427"/>
            <a:ext cx="831533" cy="42833"/>
          </a:xfrm>
          <a:custGeom>
            <a:avLst/>
            <a:gdLst/>
            <a:ahLst/>
            <a:cxnLst/>
            <a:rect l="0" t="0" r="0" b="0"/>
            <a:pathLst>
              <a:path w="831533" h="42833">
                <a:moveTo>
                  <a:pt x="0" y="34290"/>
                </a:moveTo>
                <a:lnTo>
                  <a:pt x="13652" y="38841"/>
                </a:lnTo>
                <a:lnTo>
                  <a:pt x="19579" y="40181"/>
                </a:lnTo>
                <a:lnTo>
                  <a:pt x="25435" y="41075"/>
                </a:lnTo>
                <a:lnTo>
                  <a:pt x="42779" y="42333"/>
                </a:lnTo>
                <a:lnTo>
                  <a:pt x="64733" y="42627"/>
                </a:lnTo>
                <a:lnTo>
                  <a:pt x="168603" y="42832"/>
                </a:lnTo>
                <a:lnTo>
                  <a:pt x="185745" y="41889"/>
                </a:lnTo>
                <a:lnTo>
                  <a:pt x="204792" y="40309"/>
                </a:lnTo>
                <a:lnTo>
                  <a:pt x="225111" y="38303"/>
                </a:lnTo>
                <a:lnTo>
                  <a:pt x="241514" y="36013"/>
                </a:lnTo>
                <a:lnTo>
                  <a:pt x="255307" y="33533"/>
                </a:lnTo>
                <a:lnTo>
                  <a:pt x="267359" y="30928"/>
                </a:lnTo>
                <a:lnTo>
                  <a:pt x="283015" y="28239"/>
                </a:lnTo>
                <a:lnTo>
                  <a:pt x="320729" y="22711"/>
                </a:lnTo>
                <a:lnTo>
                  <a:pt x="337645" y="20855"/>
                </a:lnTo>
                <a:lnTo>
                  <a:pt x="352731" y="19619"/>
                </a:lnTo>
                <a:lnTo>
                  <a:pt x="366599" y="18794"/>
                </a:lnTo>
                <a:lnTo>
                  <a:pt x="380607" y="17292"/>
                </a:lnTo>
                <a:lnTo>
                  <a:pt x="394708" y="15338"/>
                </a:lnTo>
                <a:lnTo>
                  <a:pt x="408871" y="13083"/>
                </a:lnTo>
                <a:lnTo>
                  <a:pt x="422123" y="11580"/>
                </a:lnTo>
                <a:lnTo>
                  <a:pt x="434768" y="10577"/>
                </a:lnTo>
                <a:lnTo>
                  <a:pt x="458025" y="9464"/>
                </a:lnTo>
                <a:lnTo>
                  <a:pt x="477887" y="8969"/>
                </a:lnTo>
                <a:lnTo>
                  <a:pt x="492899" y="7884"/>
                </a:lnTo>
                <a:lnTo>
                  <a:pt x="550222" y="2759"/>
                </a:lnTo>
                <a:lnTo>
                  <a:pt x="565887" y="1840"/>
                </a:lnTo>
                <a:lnTo>
                  <a:pt x="580140" y="1226"/>
                </a:lnTo>
                <a:lnTo>
                  <a:pt x="613758" y="545"/>
                </a:lnTo>
                <a:lnTo>
                  <a:pt x="83153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77"/>
          <p:cNvSpPr/>
          <p:nvPr/>
        </p:nvSpPr>
        <p:spPr>
          <a:xfrm>
            <a:off x="1185862" y="3128962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0" y="0"/>
                </a:moveTo>
                <a:lnTo>
                  <a:pt x="0" y="4551"/>
                </a:lnTo>
                <a:lnTo>
                  <a:pt x="1905" y="7797"/>
                </a:lnTo>
                <a:lnTo>
                  <a:pt x="5080" y="11865"/>
                </a:lnTo>
                <a:lnTo>
                  <a:pt x="9101" y="16483"/>
                </a:lnTo>
                <a:lnTo>
                  <a:pt x="16110" y="24153"/>
                </a:lnTo>
                <a:lnTo>
                  <a:pt x="25411" y="33826"/>
                </a:lnTo>
                <a:lnTo>
                  <a:pt x="28371" y="36839"/>
                </a:lnTo>
                <a:lnTo>
                  <a:pt x="31296" y="40752"/>
                </a:lnTo>
                <a:lnTo>
                  <a:pt x="34199" y="45265"/>
                </a:lnTo>
                <a:lnTo>
                  <a:pt x="37087" y="50179"/>
                </a:lnTo>
                <a:lnTo>
                  <a:pt x="39965" y="54408"/>
                </a:lnTo>
                <a:lnTo>
                  <a:pt x="42836" y="58179"/>
                </a:lnTo>
                <a:lnTo>
                  <a:pt x="45702" y="61646"/>
                </a:lnTo>
                <a:lnTo>
                  <a:pt x="49518" y="65863"/>
                </a:lnTo>
                <a:lnTo>
                  <a:pt x="58838" y="75627"/>
                </a:lnTo>
                <a:lnTo>
                  <a:pt x="138376" y="155519"/>
                </a:lnTo>
                <a:lnTo>
                  <a:pt x="143686" y="158924"/>
                </a:lnTo>
                <a:lnTo>
                  <a:pt x="150083" y="162147"/>
                </a:lnTo>
                <a:lnTo>
                  <a:pt x="157205" y="165248"/>
                </a:lnTo>
                <a:lnTo>
                  <a:pt x="162906" y="168268"/>
                </a:lnTo>
                <a:lnTo>
                  <a:pt x="167659" y="171234"/>
                </a:lnTo>
                <a:lnTo>
                  <a:pt x="177580" y="178286"/>
                </a:lnTo>
                <a:lnTo>
                  <a:pt x="183850" y="184059"/>
                </a:lnTo>
                <a:lnTo>
                  <a:pt x="187336" y="185571"/>
                </a:lnTo>
                <a:lnTo>
                  <a:pt x="191566" y="186579"/>
                </a:lnTo>
                <a:lnTo>
                  <a:pt x="205740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78"/>
          <p:cNvSpPr/>
          <p:nvPr/>
        </p:nvSpPr>
        <p:spPr>
          <a:xfrm>
            <a:off x="1177289" y="3128962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171450" y="0"/>
                </a:moveTo>
                <a:lnTo>
                  <a:pt x="157798" y="9102"/>
                </a:lnTo>
                <a:lnTo>
                  <a:pt x="152824" y="12735"/>
                </a:lnTo>
                <a:lnTo>
                  <a:pt x="148555" y="16110"/>
                </a:lnTo>
                <a:lnTo>
                  <a:pt x="144757" y="19313"/>
                </a:lnTo>
                <a:lnTo>
                  <a:pt x="140320" y="23353"/>
                </a:lnTo>
                <a:lnTo>
                  <a:pt x="130310" y="32922"/>
                </a:lnTo>
                <a:lnTo>
                  <a:pt x="123068" y="40998"/>
                </a:lnTo>
                <a:lnTo>
                  <a:pt x="104862" y="62671"/>
                </a:lnTo>
                <a:lnTo>
                  <a:pt x="96578" y="73214"/>
                </a:lnTo>
                <a:lnTo>
                  <a:pt x="89151" y="83099"/>
                </a:lnTo>
                <a:lnTo>
                  <a:pt x="45339" y="142251"/>
                </a:lnTo>
                <a:lnTo>
                  <a:pt x="27136" y="165775"/>
                </a:lnTo>
                <a:lnTo>
                  <a:pt x="20948" y="173382"/>
                </a:lnTo>
                <a:lnTo>
                  <a:pt x="16823" y="179405"/>
                </a:lnTo>
                <a:lnTo>
                  <a:pt x="14073" y="184374"/>
                </a:lnTo>
                <a:lnTo>
                  <a:pt x="12240" y="188638"/>
                </a:lnTo>
                <a:lnTo>
                  <a:pt x="10065" y="192434"/>
                </a:lnTo>
                <a:lnTo>
                  <a:pt x="7663" y="195917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79"/>
          <p:cNvSpPr/>
          <p:nvPr/>
        </p:nvSpPr>
        <p:spPr>
          <a:xfrm>
            <a:off x="1048702" y="3558199"/>
            <a:ext cx="360046" cy="247595"/>
          </a:xfrm>
          <a:custGeom>
            <a:avLst/>
            <a:gdLst/>
            <a:ahLst/>
            <a:cxnLst/>
            <a:rect l="0" t="0" r="0" b="0"/>
            <a:pathLst>
              <a:path w="360046" h="247595">
                <a:moveTo>
                  <a:pt x="0" y="50823"/>
                </a:moveTo>
                <a:lnTo>
                  <a:pt x="4551" y="41721"/>
                </a:lnTo>
                <a:lnTo>
                  <a:pt x="7796" y="38088"/>
                </a:lnTo>
                <a:lnTo>
                  <a:pt x="16482" y="31510"/>
                </a:lnTo>
                <a:lnTo>
                  <a:pt x="24323" y="27470"/>
                </a:lnTo>
                <a:lnTo>
                  <a:pt x="34313" y="22872"/>
                </a:lnTo>
                <a:lnTo>
                  <a:pt x="45735" y="17902"/>
                </a:lnTo>
                <a:lnTo>
                  <a:pt x="57160" y="13636"/>
                </a:lnTo>
                <a:lnTo>
                  <a:pt x="68587" y="9839"/>
                </a:lnTo>
                <a:lnTo>
                  <a:pt x="80014" y="6355"/>
                </a:lnTo>
                <a:lnTo>
                  <a:pt x="89538" y="4033"/>
                </a:lnTo>
                <a:lnTo>
                  <a:pt x="97792" y="2485"/>
                </a:lnTo>
                <a:lnTo>
                  <a:pt x="105200" y="1453"/>
                </a:lnTo>
                <a:lnTo>
                  <a:pt x="112043" y="764"/>
                </a:lnTo>
                <a:lnTo>
                  <a:pt x="118510" y="305"/>
                </a:lnTo>
                <a:lnTo>
                  <a:pt x="124727" y="0"/>
                </a:lnTo>
                <a:lnTo>
                  <a:pt x="129824" y="748"/>
                </a:lnTo>
                <a:lnTo>
                  <a:pt x="138027" y="4120"/>
                </a:lnTo>
                <a:lnTo>
                  <a:pt x="144848" y="6254"/>
                </a:lnTo>
                <a:lnTo>
                  <a:pt x="148000" y="6822"/>
                </a:lnTo>
                <a:lnTo>
                  <a:pt x="154043" y="9995"/>
                </a:lnTo>
                <a:lnTo>
                  <a:pt x="162800" y="17136"/>
                </a:lnTo>
                <a:lnTo>
                  <a:pt x="165683" y="19793"/>
                </a:lnTo>
                <a:lnTo>
                  <a:pt x="167605" y="22516"/>
                </a:lnTo>
                <a:lnTo>
                  <a:pt x="169741" y="28082"/>
                </a:lnTo>
                <a:lnTo>
                  <a:pt x="170311" y="31853"/>
                </a:lnTo>
                <a:lnTo>
                  <a:pt x="170690" y="36271"/>
                </a:lnTo>
                <a:lnTo>
                  <a:pt x="170944" y="41122"/>
                </a:lnTo>
                <a:lnTo>
                  <a:pt x="170160" y="46261"/>
                </a:lnTo>
                <a:lnTo>
                  <a:pt x="168685" y="51591"/>
                </a:lnTo>
                <a:lnTo>
                  <a:pt x="166749" y="57050"/>
                </a:lnTo>
                <a:lnTo>
                  <a:pt x="163554" y="63547"/>
                </a:lnTo>
                <a:lnTo>
                  <a:pt x="159518" y="70736"/>
                </a:lnTo>
                <a:lnTo>
                  <a:pt x="137117" y="107206"/>
                </a:lnTo>
                <a:lnTo>
                  <a:pt x="125701" y="125559"/>
                </a:lnTo>
                <a:lnTo>
                  <a:pt x="115233" y="140652"/>
                </a:lnTo>
                <a:lnTo>
                  <a:pt x="105397" y="153572"/>
                </a:lnTo>
                <a:lnTo>
                  <a:pt x="88753" y="173641"/>
                </a:lnTo>
                <a:lnTo>
                  <a:pt x="78181" y="185737"/>
                </a:lnTo>
                <a:lnTo>
                  <a:pt x="74028" y="191248"/>
                </a:lnTo>
                <a:lnTo>
                  <a:pt x="70307" y="196827"/>
                </a:lnTo>
                <a:lnTo>
                  <a:pt x="66874" y="202452"/>
                </a:lnTo>
                <a:lnTo>
                  <a:pt x="63633" y="206201"/>
                </a:lnTo>
                <a:lnTo>
                  <a:pt x="60519" y="208701"/>
                </a:lnTo>
                <a:lnTo>
                  <a:pt x="57491" y="210368"/>
                </a:lnTo>
                <a:lnTo>
                  <a:pt x="55472" y="212431"/>
                </a:lnTo>
                <a:lnTo>
                  <a:pt x="54127" y="214759"/>
                </a:lnTo>
                <a:lnTo>
                  <a:pt x="52631" y="219886"/>
                </a:lnTo>
                <a:lnTo>
                  <a:pt x="51967" y="225340"/>
                </a:lnTo>
                <a:lnTo>
                  <a:pt x="51671" y="230939"/>
                </a:lnTo>
                <a:lnTo>
                  <a:pt x="51592" y="233765"/>
                </a:lnTo>
                <a:lnTo>
                  <a:pt x="52492" y="235650"/>
                </a:lnTo>
                <a:lnTo>
                  <a:pt x="54045" y="236906"/>
                </a:lnTo>
                <a:lnTo>
                  <a:pt x="56032" y="237743"/>
                </a:lnTo>
                <a:lnTo>
                  <a:pt x="66066" y="244978"/>
                </a:lnTo>
                <a:lnTo>
                  <a:pt x="71590" y="246652"/>
                </a:lnTo>
                <a:lnTo>
                  <a:pt x="80055" y="247594"/>
                </a:lnTo>
                <a:lnTo>
                  <a:pt x="90825" y="245274"/>
                </a:lnTo>
                <a:lnTo>
                  <a:pt x="97698" y="243322"/>
                </a:lnTo>
                <a:lnTo>
                  <a:pt x="104184" y="242021"/>
                </a:lnTo>
                <a:lnTo>
                  <a:pt x="110414" y="241153"/>
                </a:lnTo>
                <a:lnTo>
                  <a:pt x="121463" y="240189"/>
                </a:lnTo>
                <a:lnTo>
                  <a:pt x="129548" y="239761"/>
                </a:lnTo>
                <a:lnTo>
                  <a:pt x="180413" y="239519"/>
                </a:lnTo>
                <a:lnTo>
                  <a:pt x="198380" y="238533"/>
                </a:lnTo>
                <a:lnTo>
                  <a:pt x="214169" y="236924"/>
                </a:lnTo>
                <a:lnTo>
                  <a:pt x="228504" y="234897"/>
                </a:lnTo>
                <a:lnTo>
                  <a:pt x="239966" y="233547"/>
                </a:lnTo>
                <a:lnTo>
                  <a:pt x="249512" y="232647"/>
                </a:lnTo>
                <a:lnTo>
                  <a:pt x="257782" y="232046"/>
                </a:lnTo>
                <a:lnTo>
                  <a:pt x="265199" y="231646"/>
                </a:lnTo>
                <a:lnTo>
                  <a:pt x="278521" y="231201"/>
                </a:lnTo>
                <a:lnTo>
                  <a:pt x="292181" y="230951"/>
                </a:lnTo>
                <a:lnTo>
                  <a:pt x="299562" y="231868"/>
                </a:lnTo>
                <a:lnTo>
                  <a:pt x="309246" y="233432"/>
                </a:lnTo>
                <a:lnTo>
                  <a:pt x="360045" y="2394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80"/>
          <p:cNvSpPr/>
          <p:nvPr/>
        </p:nvSpPr>
        <p:spPr>
          <a:xfrm>
            <a:off x="1631632" y="3411854"/>
            <a:ext cx="368619" cy="17147"/>
          </a:xfrm>
          <a:custGeom>
            <a:avLst/>
            <a:gdLst/>
            <a:ahLst/>
            <a:cxnLst/>
            <a:rect l="0" t="0" r="0" b="0"/>
            <a:pathLst>
              <a:path w="368619" h="17147">
                <a:moveTo>
                  <a:pt x="0" y="17146"/>
                </a:moveTo>
                <a:lnTo>
                  <a:pt x="75032" y="17146"/>
                </a:lnTo>
                <a:lnTo>
                  <a:pt x="93836" y="16193"/>
                </a:lnTo>
                <a:lnTo>
                  <a:pt x="110182" y="14606"/>
                </a:lnTo>
                <a:lnTo>
                  <a:pt x="124890" y="12595"/>
                </a:lnTo>
                <a:lnTo>
                  <a:pt x="181872" y="7820"/>
                </a:lnTo>
                <a:lnTo>
                  <a:pt x="264073" y="2318"/>
                </a:lnTo>
                <a:lnTo>
                  <a:pt x="278919" y="1545"/>
                </a:lnTo>
                <a:lnTo>
                  <a:pt x="313194" y="687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81"/>
          <p:cNvSpPr/>
          <p:nvPr/>
        </p:nvSpPr>
        <p:spPr>
          <a:xfrm>
            <a:off x="1794509" y="3283267"/>
            <a:ext cx="42864" cy="248604"/>
          </a:xfrm>
          <a:custGeom>
            <a:avLst/>
            <a:gdLst/>
            <a:ahLst/>
            <a:cxnLst/>
            <a:rect l="0" t="0" r="0" b="0"/>
            <a:pathLst>
              <a:path w="42864" h="248604">
                <a:moveTo>
                  <a:pt x="0" y="0"/>
                </a:moveTo>
                <a:lnTo>
                  <a:pt x="4551" y="13653"/>
                </a:lnTo>
                <a:lnTo>
                  <a:pt x="5892" y="18627"/>
                </a:lnTo>
                <a:lnTo>
                  <a:pt x="6786" y="22895"/>
                </a:lnTo>
                <a:lnTo>
                  <a:pt x="7381" y="26694"/>
                </a:lnTo>
                <a:lnTo>
                  <a:pt x="17322" y="72997"/>
                </a:lnTo>
                <a:lnTo>
                  <a:pt x="21073" y="87717"/>
                </a:lnTo>
                <a:lnTo>
                  <a:pt x="24526" y="99436"/>
                </a:lnTo>
                <a:lnTo>
                  <a:pt x="27781" y="109153"/>
                </a:lnTo>
                <a:lnTo>
                  <a:pt x="28046" y="117536"/>
                </a:lnTo>
                <a:lnTo>
                  <a:pt x="26317" y="125030"/>
                </a:lnTo>
                <a:lnTo>
                  <a:pt x="23260" y="131931"/>
                </a:lnTo>
                <a:lnTo>
                  <a:pt x="21222" y="139389"/>
                </a:lnTo>
                <a:lnTo>
                  <a:pt x="19863" y="147218"/>
                </a:lnTo>
                <a:lnTo>
                  <a:pt x="18957" y="155296"/>
                </a:lnTo>
                <a:lnTo>
                  <a:pt x="19306" y="162586"/>
                </a:lnTo>
                <a:lnTo>
                  <a:pt x="20491" y="169350"/>
                </a:lnTo>
                <a:lnTo>
                  <a:pt x="22233" y="175765"/>
                </a:lnTo>
                <a:lnTo>
                  <a:pt x="23395" y="181947"/>
                </a:lnTo>
                <a:lnTo>
                  <a:pt x="24169" y="187973"/>
                </a:lnTo>
                <a:lnTo>
                  <a:pt x="24685" y="193895"/>
                </a:lnTo>
                <a:lnTo>
                  <a:pt x="25030" y="198796"/>
                </a:lnTo>
                <a:lnTo>
                  <a:pt x="25412" y="206781"/>
                </a:lnTo>
                <a:lnTo>
                  <a:pt x="25582" y="213505"/>
                </a:lnTo>
                <a:lnTo>
                  <a:pt x="25691" y="225583"/>
                </a:lnTo>
                <a:lnTo>
                  <a:pt x="26653" y="228494"/>
                </a:lnTo>
                <a:lnTo>
                  <a:pt x="28246" y="231387"/>
                </a:lnTo>
                <a:lnTo>
                  <a:pt x="30261" y="234268"/>
                </a:lnTo>
                <a:lnTo>
                  <a:pt x="32556" y="237141"/>
                </a:lnTo>
                <a:lnTo>
                  <a:pt x="35039" y="240009"/>
                </a:lnTo>
                <a:lnTo>
                  <a:pt x="42863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82"/>
          <p:cNvSpPr/>
          <p:nvPr/>
        </p:nvSpPr>
        <p:spPr>
          <a:xfrm>
            <a:off x="2199111" y="3060382"/>
            <a:ext cx="168064" cy="349387"/>
          </a:xfrm>
          <a:custGeom>
            <a:avLst/>
            <a:gdLst/>
            <a:ahLst/>
            <a:cxnLst/>
            <a:rect l="0" t="0" r="0" b="0"/>
            <a:pathLst>
              <a:path w="168064" h="349387">
                <a:moveTo>
                  <a:pt x="84031" y="0"/>
                </a:moveTo>
                <a:lnTo>
                  <a:pt x="38651" y="90760"/>
                </a:lnTo>
                <a:lnTo>
                  <a:pt x="35680" y="97654"/>
                </a:lnTo>
                <a:lnTo>
                  <a:pt x="32747" y="105108"/>
                </a:lnTo>
                <a:lnTo>
                  <a:pt x="29839" y="112934"/>
                </a:lnTo>
                <a:lnTo>
                  <a:pt x="26948" y="120057"/>
                </a:lnTo>
                <a:lnTo>
                  <a:pt x="24068" y="126711"/>
                </a:lnTo>
                <a:lnTo>
                  <a:pt x="21196" y="133051"/>
                </a:lnTo>
                <a:lnTo>
                  <a:pt x="18328" y="140136"/>
                </a:lnTo>
                <a:lnTo>
                  <a:pt x="12602" y="155628"/>
                </a:lnTo>
                <a:lnTo>
                  <a:pt x="9742" y="166617"/>
                </a:lnTo>
                <a:lnTo>
                  <a:pt x="6882" y="179658"/>
                </a:lnTo>
                <a:lnTo>
                  <a:pt x="4023" y="194067"/>
                </a:lnTo>
                <a:lnTo>
                  <a:pt x="2118" y="205578"/>
                </a:lnTo>
                <a:lnTo>
                  <a:pt x="847" y="215157"/>
                </a:lnTo>
                <a:lnTo>
                  <a:pt x="0" y="223448"/>
                </a:lnTo>
                <a:lnTo>
                  <a:pt x="388" y="231833"/>
                </a:lnTo>
                <a:lnTo>
                  <a:pt x="1599" y="240280"/>
                </a:lnTo>
                <a:lnTo>
                  <a:pt x="3359" y="248769"/>
                </a:lnTo>
                <a:lnTo>
                  <a:pt x="10386" y="288022"/>
                </a:lnTo>
                <a:lnTo>
                  <a:pt x="13027" y="299647"/>
                </a:lnTo>
                <a:lnTo>
                  <a:pt x="15740" y="309302"/>
                </a:lnTo>
                <a:lnTo>
                  <a:pt x="18501" y="317644"/>
                </a:lnTo>
                <a:lnTo>
                  <a:pt x="22247" y="324158"/>
                </a:lnTo>
                <a:lnTo>
                  <a:pt x="26649" y="329453"/>
                </a:lnTo>
                <a:lnTo>
                  <a:pt x="31489" y="333935"/>
                </a:lnTo>
                <a:lnTo>
                  <a:pt x="36620" y="336924"/>
                </a:lnTo>
                <a:lnTo>
                  <a:pt x="41946" y="338916"/>
                </a:lnTo>
                <a:lnTo>
                  <a:pt x="47402" y="340244"/>
                </a:lnTo>
                <a:lnTo>
                  <a:pt x="53897" y="342082"/>
                </a:lnTo>
                <a:lnTo>
                  <a:pt x="68733" y="346664"/>
                </a:lnTo>
                <a:lnTo>
                  <a:pt x="74785" y="347314"/>
                </a:lnTo>
                <a:lnTo>
                  <a:pt x="79772" y="346796"/>
                </a:lnTo>
                <a:lnTo>
                  <a:pt x="84049" y="345497"/>
                </a:lnTo>
                <a:lnTo>
                  <a:pt x="88806" y="344631"/>
                </a:lnTo>
                <a:lnTo>
                  <a:pt x="93882" y="344054"/>
                </a:lnTo>
                <a:lnTo>
                  <a:pt x="99171" y="343669"/>
                </a:lnTo>
                <a:lnTo>
                  <a:pt x="103649" y="342461"/>
                </a:lnTo>
                <a:lnTo>
                  <a:pt x="107587" y="340702"/>
                </a:lnTo>
                <a:lnTo>
                  <a:pt x="111165" y="338577"/>
                </a:lnTo>
                <a:lnTo>
                  <a:pt x="114503" y="335256"/>
                </a:lnTo>
                <a:lnTo>
                  <a:pt x="117680" y="331136"/>
                </a:lnTo>
                <a:lnTo>
                  <a:pt x="120752" y="326485"/>
                </a:lnTo>
                <a:lnTo>
                  <a:pt x="123751" y="322432"/>
                </a:lnTo>
                <a:lnTo>
                  <a:pt x="126704" y="318777"/>
                </a:lnTo>
                <a:lnTo>
                  <a:pt x="129624" y="315388"/>
                </a:lnTo>
                <a:lnTo>
                  <a:pt x="132524" y="311224"/>
                </a:lnTo>
                <a:lnTo>
                  <a:pt x="135410" y="306543"/>
                </a:lnTo>
                <a:lnTo>
                  <a:pt x="138286" y="301517"/>
                </a:lnTo>
                <a:lnTo>
                  <a:pt x="141156" y="297214"/>
                </a:lnTo>
                <a:lnTo>
                  <a:pt x="144022" y="293393"/>
                </a:lnTo>
                <a:lnTo>
                  <a:pt x="146885" y="289892"/>
                </a:lnTo>
                <a:lnTo>
                  <a:pt x="149746" y="285654"/>
                </a:lnTo>
                <a:lnTo>
                  <a:pt x="152606" y="280924"/>
                </a:lnTo>
                <a:lnTo>
                  <a:pt x="155465" y="275865"/>
                </a:lnTo>
                <a:lnTo>
                  <a:pt x="158324" y="269635"/>
                </a:lnTo>
                <a:lnTo>
                  <a:pt x="161182" y="262624"/>
                </a:lnTo>
                <a:lnTo>
                  <a:pt x="164040" y="255093"/>
                </a:lnTo>
                <a:lnTo>
                  <a:pt x="165945" y="248167"/>
                </a:lnTo>
                <a:lnTo>
                  <a:pt x="167216" y="241645"/>
                </a:lnTo>
                <a:lnTo>
                  <a:pt x="168063" y="235392"/>
                </a:lnTo>
                <a:lnTo>
                  <a:pt x="166722" y="229317"/>
                </a:lnTo>
                <a:lnTo>
                  <a:pt x="163923" y="223364"/>
                </a:lnTo>
                <a:lnTo>
                  <a:pt x="160152" y="217489"/>
                </a:lnTo>
                <a:lnTo>
                  <a:pt x="156686" y="212620"/>
                </a:lnTo>
                <a:lnTo>
                  <a:pt x="153423" y="208422"/>
                </a:lnTo>
                <a:lnTo>
                  <a:pt x="145892" y="199391"/>
                </a:lnTo>
                <a:lnTo>
                  <a:pt x="143369" y="198650"/>
                </a:lnTo>
                <a:lnTo>
                  <a:pt x="139782" y="198156"/>
                </a:lnTo>
                <a:lnTo>
                  <a:pt x="129439" y="197363"/>
                </a:lnTo>
                <a:lnTo>
                  <a:pt x="127638" y="198250"/>
                </a:lnTo>
                <a:lnTo>
                  <a:pt x="123097" y="201777"/>
                </a:lnTo>
                <a:lnTo>
                  <a:pt x="119600" y="204050"/>
                </a:lnTo>
                <a:lnTo>
                  <a:pt x="115364" y="206518"/>
                </a:lnTo>
                <a:lnTo>
                  <a:pt x="110635" y="209116"/>
                </a:lnTo>
                <a:lnTo>
                  <a:pt x="107482" y="211801"/>
                </a:lnTo>
                <a:lnTo>
                  <a:pt x="105380" y="214543"/>
                </a:lnTo>
                <a:lnTo>
                  <a:pt x="82109" y="261022"/>
                </a:lnTo>
                <a:lnTo>
                  <a:pt x="77987" y="268312"/>
                </a:lnTo>
                <a:lnTo>
                  <a:pt x="73334" y="276030"/>
                </a:lnTo>
                <a:lnTo>
                  <a:pt x="68327" y="284032"/>
                </a:lnTo>
                <a:lnTo>
                  <a:pt x="64989" y="293178"/>
                </a:lnTo>
                <a:lnTo>
                  <a:pt x="62764" y="303084"/>
                </a:lnTo>
                <a:lnTo>
                  <a:pt x="61281" y="313498"/>
                </a:lnTo>
                <a:lnTo>
                  <a:pt x="60291" y="321394"/>
                </a:lnTo>
                <a:lnTo>
                  <a:pt x="59632" y="327610"/>
                </a:lnTo>
                <a:lnTo>
                  <a:pt x="59193" y="332707"/>
                </a:lnTo>
                <a:lnTo>
                  <a:pt x="59852" y="337057"/>
                </a:lnTo>
                <a:lnTo>
                  <a:pt x="63125" y="344431"/>
                </a:lnTo>
                <a:lnTo>
                  <a:pt x="66283" y="346778"/>
                </a:lnTo>
                <a:lnTo>
                  <a:pt x="70295" y="348343"/>
                </a:lnTo>
                <a:lnTo>
                  <a:pt x="74873" y="349386"/>
                </a:lnTo>
                <a:lnTo>
                  <a:pt x="78878" y="349129"/>
                </a:lnTo>
                <a:lnTo>
                  <a:pt x="82501" y="348005"/>
                </a:lnTo>
                <a:lnTo>
                  <a:pt x="92603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83"/>
          <p:cNvSpPr/>
          <p:nvPr/>
        </p:nvSpPr>
        <p:spPr>
          <a:xfrm>
            <a:off x="2420302" y="3155361"/>
            <a:ext cx="229773" cy="410774"/>
          </a:xfrm>
          <a:custGeom>
            <a:avLst/>
            <a:gdLst/>
            <a:ahLst/>
            <a:cxnLst/>
            <a:rect l="0" t="0" r="0" b="0"/>
            <a:pathLst>
              <a:path w="229773" h="410774">
                <a:moveTo>
                  <a:pt x="17145" y="59326"/>
                </a:moveTo>
                <a:lnTo>
                  <a:pt x="17145" y="95077"/>
                </a:lnTo>
                <a:lnTo>
                  <a:pt x="19050" y="102210"/>
                </a:lnTo>
                <a:lnTo>
                  <a:pt x="22225" y="111728"/>
                </a:lnTo>
                <a:lnTo>
                  <a:pt x="26247" y="122836"/>
                </a:lnTo>
                <a:lnTo>
                  <a:pt x="29880" y="131193"/>
                </a:lnTo>
                <a:lnTo>
                  <a:pt x="36458" y="143020"/>
                </a:lnTo>
                <a:lnTo>
                  <a:pt x="42556" y="151451"/>
                </a:lnTo>
                <a:lnTo>
                  <a:pt x="45516" y="155033"/>
                </a:lnTo>
                <a:lnTo>
                  <a:pt x="48441" y="157420"/>
                </a:lnTo>
                <a:lnTo>
                  <a:pt x="51344" y="159012"/>
                </a:lnTo>
                <a:lnTo>
                  <a:pt x="54232" y="160074"/>
                </a:lnTo>
                <a:lnTo>
                  <a:pt x="58062" y="160781"/>
                </a:lnTo>
                <a:lnTo>
                  <a:pt x="62521" y="161253"/>
                </a:lnTo>
                <a:lnTo>
                  <a:pt x="67398" y="161567"/>
                </a:lnTo>
                <a:lnTo>
                  <a:pt x="71602" y="160824"/>
                </a:lnTo>
                <a:lnTo>
                  <a:pt x="75357" y="159376"/>
                </a:lnTo>
                <a:lnTo>
                  <a:pt x="82070" y="155228"/>
                </a:lnTo>
                <a:lnTo>
                  <a:pt x="88228" y="150209"/>
                </a:lnTo>
                <a:lnTo>
                  <a:pt x="94140" y="142264"/>
                </a:lnTo>
                <a:lnTo>
                  <a:pt x="99943" y="133335"/>
                </a:lnTo>
                <a:lnTo>
                  <a:pt x="105696" y="126191"/>
                </a:lnTo>
                <a:lnTo>
                  <a:pt x="109517" y="122000"/>
                </a:lnTo>
                <a:lnTo>
                  <a:pt x="118842" y="112264"/>
                </a:lnTo>
                <a:lnTo>
                  <a:pt x="123043" y="107000"/>
                </a:lnTo>
                <a:lnTo>
                  <a:pt x="126796" y="101587"/>
                </a:lnTo>
                <a:lnTo>
                  <a:pt x="130251" y="96072"/>
                </a:lnTo>
                <a:lnTo>
                  <a:pt x="134089" y="84865"/>
                </a:lnTo>
                <a:lnTo>
                  <a:pt x="136748" y="73534"/>
                </a:lnTo>
                <a:lnTo>
                  <a:pt x="148912" y="40477"/>
                </a:lnTo>
                <a:lnTo>
                  <a:pt x="151662" y="33425"/>
                </a:lnTo>
                <a:lnTo>
                  <a:pt x="154448" y="26819"/>
                </a:lnTo>
                <a:lnTo>
                  <a:pt x="159131" y="15351"/>
                </a:lnTo>
                <a:lnTo>
                  <a:pt x="161213" y="7079"/>
                </a:lnTo>
                <a:lnTo>
                  <a:pt x="162720" y="4492"/>
                </a:lnTo>
                <a:lnTo>
                  <a:pt x="164678" y="2768"/>
                </a:lnTo>
                <a:lnTo>
                  <a:pt x="166935" y="1618"/>
                </a:lnTo>
                <a:lnTo>
                  <a:pt x="171983" y="341"/>
                </a:lnTo>
                <a:lnTo>
                  <a:pt x="174663" y="0"/>
                </a:lnTo>
                <a:lnTo>
                  <a:pt x="176450" y="725"/>
                </a:lnTo>
                <a:lnTo>
                  <a:pt x="177640" y="2161"/>
                </a:lnTo>
                <a:lnTo>
                  <a:pt x="178434" y="4071"/>
                </a:lnTo>
                <a:lnTo>
                  <a:pt x="184397" y="11274"/>
                </a:lnTo>
                <a:lnTo>
                  <a:pt x="191492" y="19872"/>
                </a:lnTo>
                <a:lnTo>
                  <a:pt x="196438" y="31020"/>
                </a:lnTo>
                <a:lnTo>
                  <a:pt x="200971" y="40713"/>
                </a:lnTo>
                <a:lnTo>
                  <a:pt x="206160" y="48831"/>
                </a:lnTo>
                <a:lnTo>
                  <a:pt x="208878" y="52330"/>
                </a:lnTo>
                <a:lnTo>
                  <a:pt x="211642" y="59424"/>
                </a:lnTo>
                <a:lnTo>
                  <a:pt x="214437" y="68916"/>
                </a:lnTo>
                <a:lnTo>
                  <a:pt x="217253" y="80007"/>
                </a:lnTo>
                <a:lnTo>
                  <a:pt x="220083" y="90259"/>
                </a:lnTo>
                <a:lnTo>
                  <a:pt x="225767" y="109269"/>
                </a:lnTo>
                <a:lnTo>
                  <a:pt x="227664" y="118339"/>
                </a:lnTo>
                <a:lnTo>
                  <a:pt x="228928" y="127243"/>
                </a:lnTo>
                <a:lnTo>
                  <a:pt x="229772" y="136036"/>
                </a:lnTo>
                <a:lnTo>
                  <a:pt x="229381" y="144756"/>
                </a:lnTo>
                <a:lnTo>
                  <a:pt x="228168" y="153427"/>
                </a:lnTo>
                <a:lnTo>
                  <a:pt x="226407" y="162065"/>
                </a:lnTo>
                <a:lnTo>
                  <a:pt x="225233" y="170681"/>
                </a:lnTo>
                <a:lnTo>
                  <a:pt x="224450" y="179283"/>
                </a:lnTo>
                <a:lnTo>
                  <a:pt x="223929" y="187875"/>
                </a:lnTo>
                <a:lnTo>
                  <a:pt x="222628" y="196460"/>
                </a:lnTo>
                <a:lnTo>
                  <a:pt x="220809" y="205041"/>
                </a:lnTo>
                <a:lnTo>
                  <a:pt x="211045" y="243896"/>
                </a:lnTo>
                <a:lnTo>
                  <a:pt x="206419" y="253810"/>
                </a:lnTo>
                <a:lnTo>
                  <a:pt x="200478" y="263277"/>
                </a:lnTo>
                <a:lnTo>
                  <a:pt x="193659" y="272446"/>
                </a:lnTo>
                <a:lnTo>
                  <a:pt x="188161" y="281416"/>
                </a:lnTo>
                <a:lnTo>
                  <a:pt x="183543" y="290253"/>
                </a:lnTo>
                <a:lnTo>
                  <a:pt x="179512" y="299003"/>
                </a:lnTo>
                <a:lnTo>
                  <a:pt x="174920" y="307693"/>
                </a:lnTo>
                <a:lnTo>
                  <a:pt x="169953" y="316344"/>
                </a:lnTo>
                <a:lnTo>
                  <a:pt x="164737" y="324969"/>
                </a:lnTo>
                <a:lnTo>
                  <a:pt x="157450" y="335481"/>
                </a:lnTo>
                <a:lnTo>
                  <a:pt x="148782" y="347252"/>
                </a:lnTo>
                <a:lnTo>
                  <a:pt x="139193" y="359862"/>
                </a:lnTo>
                <a:lnTo>
                  <a:pt x="130895" y="369221"/>
                </a:lnTo>
                <a:lnTo>
                  <a:pt x="123459" y="376412"/>
                </a:lnTo>
                <a:lnTo>
                  <a:pt x="116596" y="382160"/>
                </a:lnTo>
                <a:lnTo>
                  <a:pt x="111068" y="387896"/>
                </a:lnTo>
                <a:lnTo>
                  <a:pt x="106430" y="393625"/>
                </a:lnTo>
                <a:lnTo>
                  <a:pt x="102386" y="399350"/>
                </a:lnTo>
                <a:lnTo>
                  <a:pt x="97785" y="403166"/>
                </a:lnTo>
                <a:lnTo>
                  <a:pt x="92812" y="405710"/>
                </a:lnTo>
                <a:lnTo>
                  <a:pt x="87592" y="407407"/>
                </a:lnTo>
                <a:lnTo>
                  <a:pt x="82208" y="408537"/>
                </a:lnTo>
                <a:lnTo>
                  <a:pt x="76712" y="409291"/>
                </a:lnTo>
                <a:lnTo>
                  <a:pt x="71144" y="409793"/>
                </a:lnTo>
                <a:lnTo>
                  <a:pt x="66479" y="410129"/>
                </a:lnTo>
                <a:lnTo>
                  <a:pt x="62417" y="410352"/>
                </a:lnTo>
                <a:lnTo>
                  <a:pt x="55363" y="410600"/>
                </a:lnTo>
                <a:lnTo>
                  <a:pt x="45085" y="410740"/>
                </a:lnTo>
                <a:lnTo>
                  <a:pt x="35595" y="410773"/>
                </a:lnTo>
                <a:lnTo>
                  <a:pt x="31350" y="409829"/>
                </a:lnTo>
                <a:lnTo>
                  <a:pt x="27567" y="408247"/>
                </a:lnTo>
                <a:lnTo>
                  <a:pt x="20825" y="403950"/>
                </a:lnTo>
                <a:lnTo>
                  <a:pt x="14653" y="398865"/>
                </a:lnTo>
                <a:lnTo>
                  <a:pt x="8735" y="393430"/>
                </a:lnTo>
                <a:lnTo>
                  <a:pt x="5823" y="390647"/>
                </a:lnTo>
                <a:lnTo>
                  <a:pt x="3882" y="387839"/>
                </a:lnTo>
                <a:lnTo>
                  <a:pt x="0" y="3765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84"/>
          <p:cNvSpPr/>
          <p:nvPr/>
        </p:nvSpPr>
        <p:spPr>
          <a:xfrm>
            <a:off x="2171700" y="3429000"/>
            <a:ext cx="711518" cy="94114"/>
          </a:xfrm>
          <a:custGeom>
            <a:avLst/>
            <a:gdLst/>
            <a:ahLst/>
            <a:cxnLst/>
            <a:rect l="0" t="0" r="0" b="0"/>
            <a:pathLst>
              <a:path w="711518" h="94114">
                <a:moveTo>
                  <a:pt x="0" y="68579"/>
                </a:moveTo>
                <a:lnTo>
                  <a:pt x="4550" y="77681"/>
                </a:lnTo>
                <a:lnTo>
                  <a:pt x="7796" y="80362"/>
                </a:lnTo>
                <a:lnTo>
                  <a:pt x="11865" y="82150"/>
                </a:lnTo>
                <a:lnTo>
                  <a:pt x="16482" y="83341"/>
                </a:lnTo>
                <a:lnTo>
                  <a:pt x="20513" y="85088"/>
                </a:lnTo>
                <a:lnTo>
                  <a:pt x="24152" y="87205"/>
                </a:lnTo>
                <a:lnTo>
                  <a:pt x="27532" y="89569"/>
                </a:lnTo>
                <a:lnTo>
                  <a:pt x="36366" y="92196"/>
                </a:lnTo>
                <a:lnTo>
                  <a:pt x="57130" y="93674"/>
                </a:lnTo>
                <a:lnTo>
                  <a:pt x="87412" y="94113"/>
                </a:lnTo>
                <a:lnTo>
                  <a:pt x="108382" y="93263"/>
                </a:lnTo>
                <a:lnTo>
                  <a:pt x="117974" y="91702"/>
                </a:lnTo>
                <a:lnTo>
                  <a:pt x="127227" y="89710"/>
                </a:lnTo>
                <a:lnTo>
                  <a:pt x="147668" y="87496"/>
                </a:lnTo>
                <a:lnTo>
                  <a:pt x="169452" y="85559"/>
                </a:lnTo>
                <a:lnTo>
                  <a:pt x="180596" y="83710"/>
                </a:lnTo>
                <a:lnTo>
                  <a:pt x="191834" y="81524"/>
                </a:lnTo>
                <a:lnTo>
                  <a:pt x="214482" y="76555"/>
                </a:lnTo>
                <a:lnTo>
                  <a:pt x="238200" y="71172"/>
                </a:lnTo>
                <a:lnTo>
                  <a:pt x="264616" y="65604"/>
                </a:lnTo>
                <a:lnTo>
                  <a:pt x="278328" y="63738"/>
                </a:lnTo>
                <a:lnTo>
                  <a:pt x="292232" y="62495"/>
                </a:lnTo>
                <a:lnTo>
                  <a:pt x="306264" y="61666"/>
                </a:lnTo>
                <a:lnTo>
                  <a:pt x="320381" y="60160"/>
                </a:lnTo>
                <a:lnTo>
                  <a:pt x="334554" y="58204"/>
                </a:lnTo>
                <a:lnTo>
                  <a:pt x="348766" y="55948"/>
                </a:lnTo>
                <a:lnTo>
                  <a:pt x="362050" y="53491"/>
                </a:lnTo>
                <a:lnTo>
                  <a:pt x="386971" y="48221"/>
                </a:lnTo>
                <a:lnTo>
                  <a:pt x="399903" y="46435"/>
                </a:lnTo>
                <a:lnTo>
                  <a:pt x="413287" y="45244"/>
                </a:lnTo>
                <a:lnTo>
                  <a:pt x="426972" y="44450"/>
                </a:lnTo>
                <a:lnTo>
                  <a:pt x="439905" y="42968"/>
                </a:lnTo>
                <a:lnTo>
                  <a:pt x="452337" y="41028"/>
                </a:lnTo>
                <a:lnTo>
                  <a:pt x="464436" y="38782"/>
                </a:lnTo>
                <a:lnTo>
                  <a:pt x="477264" y="37284"/>
                </a:lnTo>
                <a:lnTo>
                  <a:pt x="490578" y="36286"/>
                </a:lnTo>
                <a:lnTo>
                  <a:pt x="504217" y="35621"/>
                </a:lnTo>
                <a:lnTo>
                  <a:pt x="519977" y="34225"/>
                </a:lnTo>
                <a:lnTo>
                  <a:pt x="555268" y="30133"/>
                </a:lnTo>
                <a:lnTo>
                  <a:pt x="580681" y="25804"/>
                </a:lnTo>
                <a:lnTo>
                  <a:pt x="71151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85"/>
          <p:cNvSpPr/>
          <p:nvPr/>
        </p:nvSpPr>
        <p:spPr>
          <a:xfrm>
            <a:off x="2240279" y="3643312"/>
            <a:ext cx="274322" cy="42864"/>
          </a:xfrm>
          <a:custGeom>
            <a:avLst/>
            <a:gdLst/>
            <a:ahLst/>
            <a:cxnLst/>
            <a:rect l="0" t="0" r="0" b="0"/>
            <a:pathLst>
              <a:path w="274322" h="42864">
                <a:moveTo>
                  <a:pt x="0" y="42863"/>
                </a:moveTo>
                <a:lnTo>
                  <a:pt x="22755" y="38312"/>
                </a:lnTo>
                <a:lnTo>
                  <a:pt x="30410" y="36971"/>
                </a:lnTo>
                <a:lnTo>
                  <a:pt x="36466" y="36077"/>
                </a:lnTo>
                <a:lnTo>
                  <a:pt x="41456" y="35482"/>
                </a:lnTo>
                <a:lnTo>
                  <a:pt x="47640" y="35085"/>
                </a:lnTo>
                <a:lnTo>
                  <a:pt x="54620" y="34820"/>
                </a:lnTo>
                <a:lnTo>
                  <a:pt x="62131" y="34643"/>
                </a:lnTo>
                <a:lnTo>
                  <a:pt x="69043" y="33573"/>
                </a:lnTo>
                <a:lnTo>
                  <a:pt x="75557" y="31907"/>
                </a:lnTo>
                <a:lnTo>
                  <a:pt x="104249" y="22389"/>
                </a:lnTo>
                <a:lnTo>
                  <a:pt x="114267" y="19689"/>
                </a:lnTo>
                <a:lnTo>
                  <a:pt x="125708" y="16936"/>
                </a:lnTo>
                <a:lnTo>
                  <a:pt x="138098" y="14148"/>
                </a:lnTo>
                <a:lnTo>
                  <a:pt x="149216" y="12290"/>
                </a:lnTo>
                <a:lnTo>
                  <a:pt x="159484" y="11050"/>
                </a:lnTo>
                <a:lnTo>
                  <a:pt x="169188" y="10225"/>
                </a:lnTo>
                <a:lnTo>
                  <a:pt x="177562" y="8722"/>
                </a:lnTo>
                <a:lnTo>
                  <a:pt x="185050" y="6767"/>
                </a:lnTo>
                <a:lnTo>
                  <a:pt x="191947" y="4511"/>
                </a:lnTo>
                <a:lnTo>
                  <a:pt x="199402" y="3008"/>
                </a:lnTo>
                <a:lnTo>
                  <a:pt x="207230" y="2005"/>
                </a:lnTo>
                <a:lnTo>
                  <a:pt x="215306" y="1337"/>
                </a:lnTo>
                <a:lnTo>
                  <a:pt x="225452" y="891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86"/>
          <p:cNvSpPr/>
          <p:nvPr/>
        </p:nvSpPr>
        <p:spPr>
          <a:xfrm>
            <a:off x="2643187" y="3531932"/>
            <a:ext cx="170946" cy="231235"/>
          </a:xfrm>
          <a:custGeom>
            <a:avLst/>
            <a:gdLst/>
            <a:ahLst/>
            <a:cxnLst/>
            <a:rect l="0" t="0" r="0" b="0"/>
            <a:pathLst>
              <a:path w="170946" h="231235">
                <a:moveTo>
                  <a:pt x="17145" y="17083"/>
                </a:moveTo>
                <a:lnTo>
                  <a:pt x="30797" y="7981"/>
                </a:lnTo>
                <a:lnTo>
                  <a:pt x="36724" y="5300"/>
                </a:lnTo>
                <a:lnTo>
                  <a:pt x="42580" y="3513"/>
                </a:lnTo>
                <a:lnTo>
                  <a:pt x="48389" y="2321"/>
                </a:lnTo>
                <a:lnTo>
                  <a:pt x="54167" y="1526"/>
                </a:lnTo>
                <a:lnTo>
                  <a:pt x="59924" y="997"/>
                </a:lnTo>
                <a:lnTo>
                  <a:pt x="65667" y="644"/>
                </a:lnTo>
                <a:lnTo>
                  <a:pt x="77128" y="252"/>
                </a:lnTo>
                <a:lnTo>
                  <a:pt x="95457" y="0"/>
                </a:lnTo>
                <a:lnTo>
                  <a:pt x="98880" y="931"/>
                </a:lnTo>
                <a:lnTo>
                  <a:pt x="102115" y="2505"/>
                </a:lnTo>
                <a:lnTo>
                  <a:pt x="105224" y="4507"/>
                </a:lnTo>
                <a:lnTo>
                  <a:pt x="108249" y="6794"/>
                </a:lnTo>
                <a:lnTo>
                  <a:pt x="111219" y="9271"/>
                </a:lnTo>
                <a:lnTo>
                  <a:pt x="114151" y="11875"/>
                </a:lnTo>
                <a:lnTo>
                  <a:pt x="119949" y="17308"/>
                </a:lnTo>
                <a:lnTo>
                  <a:pt x="122828" y="20091"/>
                </a:lnTo>
                <a:lnTo>
                  <a:pt x="124748" y="22898"/>
                </a:lnTo>
                <a:lnTo>
                  <a:pt x="126881" y="28557"/>
                </a:lnTo>
                <a:lnTo>
                  <a:pt x="126498" y="31400"/>
                </a:lnTo>
                <a:lnTo>
                  <a:pt x="125289" y="34247"/>
                </a:lnTo>
                <a:lnTo>
                  <a:pt x="123531" y="37098"/>
                </a:lnTo>
                <a:lnTo>
                  <a:pt x="111955" y="54763"/>
                </a:lnTo>
                <a:lnTo>
                  <a:pt x="105117" y="63158"/>
                </a:lnTo>
                <a:lnTo>
                  <a:pt x="96748" y="72565"/>
                </a:lnTo>
                <a:lnTo>
                  <a:pt x="74386" y="96387"/>
                </a:lnTo>
                <a:lnTo>
                  <a:pt x="69593" y="101384"/>
                </a:lnTo>
                <a:lnTo>
                  <a:pt x="65446" y="104716"/>
                </a:lnTo>
                <a:lnTo>
                  <a:pt x="61728" y="106938"/>
                </a:lnTo>
                <a:lnTo>
                  <a:pt x="53468" y="110503"/>
                </a:lnTo>
                <a:lnTo>
                  <a:pt x="53743" y="110795"/>
                </a:lnTo>
                <a:lnTo>
                  <a:pt x="58681" y="111207"/>
                </a:lnTo>
                <a:lnTo>
                  <a:pt x="63545" y="111303"/>
                </a:lnTo>
                <a:lnTo>
                  <a:pt x="68081" y="110376"/>
                </a:lnTo>
                <a:lnTo>
                  <a:pt x="73962" y="108806"/>
                </a:lnTo>
                <a:lnTo>
                  <a:pt x="80741" y="106806"/>
                </a:lnTo>
                <a:lnTo>
                  <a:pt x="89070" y="105473"/>
                </a:lnTo>
                <a:lnTo>
                  <a:pt x="98432" y="104585"/>
                </a:lnTo>
                <a:lnTo>
                  <a:pt x="116138" y="103598"/>
                </a:lnTo>
                <a:lnTo>
                  <a:pt x="127182" y="103159"/>
                </a:lnTo>
                <a:lnTo>
                  <a:pt x="131460" y="103994"/>
                </a:lnTo>
                <a:lnTo>
                  <a:pt x="135265" y="105504"/>
                </a:lnTo>
                <a:lnTo>
                  <a:pt x="138754" y="107462"/>
                </a:lnTo>
                <a:lnTo>
                  <a:pt x="142033" y="108769"/>
                </a:lnTo>
                <a:lnTo>
                  <a:pt x="145171" y="109639"/>
                </a:lnTo>
                <a:lnTo>
                  <a:pt x="148216" y="110219"/>
                </a:lnTo>
                <a:lnTo>
                  <a:pt x="151198" y="111559"/>
                </a:lnTo>
                <a:lnTo>
                  <a:pt x="154138" y="113404"/>
                </a:lnTo>
                <a:lnTo>
                  <a:pt x="157052" y="115587"/>
                </a:lnTo>
                <a:lnTo>
                  <a:pt x="159946" y="117995"/>
                </a:lnTo>
                <a:lnTo>
                  <a:pt x="162828" y="120552"/>
                </a:lnTo>
                <a:lnTo>
                  <a:pt x="165702" y="123210"/>
                </a:lnTo>
                <a:lnTo>
                  <a:pt x="167618" y="126886"/>
                </a:lnTo>
                <a:lnTo>
                  <a:pt x="168895" y="131243"/>
                </a:lnTo>
                <a:lnTo>
                  <a:pt x="169747" y="136052"/>
                </a:lnTo>
                <a:lnTo>
                  <a:pt x="170315" y="140210"/>
                </a:lnTo>
                <a:lnTo>
                  <a:pt x="170945" y="147371"/>
                </a:lnTo>
                <a:lnTo>
                  <a:pt x="170161" y="151567"/>
                </a:lnTo>
                <a:lnTo>
                  <a:pt x="168686" y="156268"/>
                </a:lnTo>
                <a:lnTo>
                  <a:pt x="166750" y="161308"/>
                </a:lnTo>
                <a:lnTo>
                  <a:pt x="164506" y="165620"/>
                </a:lnTo>
                <a:lnTo>
                  <a:pt x="162058" y="169448"/>
                </a:lnTo>
                <a:lnTo>
                  <a:pt x="159474" y="172952"/>
                </a:lnTo>
                <a:lnTo>
                  <a:pt x="155846" y="177193"/>
                </a:lnTo>
                <a:lnTo>
                  <a:pt x="151522" y="181925"/>
                </a:lnTo>
                <a:lnTo>
                  <a:pt x="146735" y="186985"/>
                </a:lnTo>
                <a:lnTo>
                  <a:pt x="139733" y="192263"/>
                </a:lnTo>
                <a:lnTo>
                  <a:pt x="131256" y="197688"/>
                </a:lnTo>
                <a:lnTo>
                  <a:pt x="121794" y="203208"/>
                </a:lnTo>
                <a:lnTo>
                  <a:pt x="106200" y="211883"/>
                </a:lnTo>
                <a:lnTo>
                  <a:pt x="86712" y="222121"/>
                </a:lnTo>
                <a:lnTo>
                  <a:pt x="80668" y="225213"/>
                </a:lnTo>
                <a:lnTo>
                  <a:pt x="75686" y="227273"/>
                </a:lnTo>
                <a:lnTo>
                  <a:pt x="71413" y="228647"/>
                </a:lnTo>
                <a:lnTo>
                  <a:pt x="67611" y="229563"/>
                </a:lnTo>
                <a:lnTo>
                  <a:pt x="63171" y="230174"/>
                </a:lnTo>
                <a:lnTo>
                  <a:pt x="58307" y="230581"/>
                </a:lnTo>
                <a:lnTo>
                  <a:pt x="53159" y="230852"/>
                </a:lnTo>
                <a:lnTo>
                  <a:pt x="42359" y="231154"/>
                </a:lnTo>
                <a:lnTo>
                  <a:pt x="36812" y="231234"/>
                </a:lnTo>
                <a:lnTo>
                  <a:pt x="32161" y="230336"/>
                </a:lnTo>
                <a:lnTo>
                  <a:pt x="28108" y="228784"/>
                </a:lnTo>
                <a:lnTo>
                  <a:pt x="24454" y="226797"/>
                </a:lnTo>
                <a:lnTo>
                  <a:pt x="10209" y="219449"/>
                </a:lnTo>
                <a:lnTo>
                  <a:pt x="6806" y="216763"/>
                </a:lnTo>
                <a:lnTo>
                  <a:pt x="4537" y="214021"/>
                </a:lnTo>
                <a:lnTo>
                  <a:pt x="3025" y="211240"/>
                </a:lnTo>
                <a:lnTo>
                  <a:pt x="1344" y="205610"/>
                </a:lnTo>
                <a:lnTo>
                  <a:pt x="0" y="1799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87"/>
          <p:cNvSpPr/>
          <p:nvPr/>
        </p:nvSpPr>
        <p:spPr>
          <a:xfrm>
            <a:off x="3046094" y="3336554"/>
            <a:ext cx="342902" cy="49479"/>
          </a:xfrm>
          <a:custGeom>
            <a:avLst/>
            <a:gdLst/>
            <a:ahLst/>
            <a:cxnLst/>
            <a:rect l="0" t="0" r="0" b="0"/>
            <a:pathLst>
              <a:path w="342902" h="49479">
                <a:moveTo>
                  <a:pt x="0" y="41011"/>
                </a:moveTo>
                <a:lnTo>
                  <a:pt x="13653" y="45562"/>
                </a:lnTo>
                <a:lnTo>
                  <a:pt x="18627" y="46902"/>
                </a:lnTo>
                <a:lnTo>
                  <a:pt x="26694" y="48392"/>
                </a:lnTo>
                <a:lnTo>
                  <a:pt x="33036" y="48789"/>
                </a:lnTo>
                <a:lnTo>
                  <a:pt x="50243" y="49230"/>
                </a:lnTo>
                <a:lnTo>
                  <a:pt x="76800" y="49478"/>
                </a:lnTo>
                <a:lnTo>
                  <a:pt x="85490" y="48561"/>
                </a:lnTo>
                <a:lnTo>
                  <a:pt x="94141" y="46996"/>
                </a:lnTo>
                <a:lnTo>
                  <a:pt x="133108" y="37642"/>
                </a:lnTo>
                <a:lnTo>
                  <a:pt x="143031" y="35907"/>
                </a:lnTo>
                <a:lnTo>
                  <a:pt x="152504" y="34751"/>
                </a:lnTo>
                <a:lnTo>
                  <a:pt x="161677" y="33980"/>
                </a:lnTo>
                <a:lnTo>
                  <a:pt x="170650" y="32513"/>
                </a:lnTo>
                <a:lnTo>
                  <a:pt x="179489" y="30583"/>
                </a:lnTo>
                <a:lnTo>
                  <a:pt x="218759" y="20642"/>
                </a:lnTo>
                <a:lnTo>
                  <a:pt x="228707" y="17906"/>
                </a:lnTo>
                <a:lnTo>
                  <a:pt x="247380" y="12327"/>
                </a:lnTo>
                <a:lnTo>
                  <a:pt x="256360" y="10458"/>
                </a:lnTo>
                <a:lnTo>
                  <a:pt x="265205" y="9213"/>
                </a:lnTo>
                <a:lnTo>
                  <a:pt x="273958" y="8382"/>
                </a:lnTo>
                <a:lnTo>
                  <a:pt x="281699" y="7828"/>
                </a:lnTo>
                <a:lnTo>
                  <a:pt x="288764" y="7459"/>
                </a:lnTo>
                <a:lnTo>
                  <a:pt x="295380" y="7213"/>
                </a:lnTo>
                <a:lnTo>
                  <a:pt x="301695" y="6097"/>
                </a:lnTo>
                <a:lnTo>
                  <a:pt x="307810" y="4399"/>
                </a:lnTo>
                <a:lnTo>
                  <a:pt x="313792" y="2316"/>
                </a:lnTo>
                <a:lnTo>
                  <a:pt x="319685" y="926"/>
                </a:lnTo>
                <a:lnTo>
                  <a:pt x="325518" y="0"/>
                </a:lnTo>
                <a:lnTo>
                  <a:pt x="342901" y="67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88"/>
          <p:cNvSpPr/>
          <p:nvPr/>
        </p:nvSpPr>
        <p:spPr>
          <a:xfrm>
            <a:off x="3148964" y="3394710"/>
            <a:ext cx="342901" cy="67389"/>
          </a:xfrm>
          <a:custGeom>
            <a:avLst/>
            <a:gdLst/>
            <a:ahLst/>
            <a:cxnLst/>
            <a:rect l="0" t="0" r="0" b="0"/>
            <a:pathLst>
              <a:path w="342901" h="67389">
                <a:moveTo>
                  <a:pt x="0" y="60007"/>
                </a:moveTo>
                <a:lnTo>
                  <a:pt x="13653" y="64558"/>
                </a:lnTo>
                <a:lnTo>
                  <a:pt x="18627" y="65898"/>
                </a:lnTo>
                <a:lnTo>
                  <a:pt x="26694" y="67388"/>
                </a:lnTo>
                <a:lnTo>
                  <a:pt x="35994" y="65510"/>
                </a:lnTo>
                <a:lnTo>
                  <a:pt x="54480" y="59098"/>
                </a:lnTo>
                <a:lnTo>
                  <a:pt x="62038" y="56543"/>
                </a:lnTo>
                <a:lnTo>
                  <a:pt x="68981" y="54841"/>
                </a:lnTo>
                <a:lnTo>
                  <a:pt x="75515" y="53705"/>
                </a:lnTo>
                <a:lnTo>
                  <a:pt x="81776" y="52948"/>
                </a:lnTo>
                <a:lnTo>
                  <a:pt x="89760" y="51491"/>
                </a:lnTo>
                <a:lnTo>
                  <a:pt x="98893" y="49567"/>
                </a:lnTo>
                <a:lnTo>
                  <a:pt x="108791" y="47332"/>
                </a:lnTo>
                <a:lnTo>
                  <a:pt x="137569" y="39769"/>
                </a:lnTo>
                <a:lnTo>
                  <a:pt x="183637" y="27341"/>
                </a:lnTo>
                <a:lnTo>
                  <a:pt x="196720" y="23942"/>
                </a:lnTo>
                <a:lnTo>
                  <a:pt x="208299" y="21676"/>
                </a:lnTo>
                <a:lnTo>
                  <a:pt x="218876" y="20166"/>
                </a:lnTo>
                <a:lnTo>
                  <a:pt x="228785" y="19159"/>
                </a:lnTo>
                <a:lnTo>
                  <a:pt x="240154" y="17535"/>
                </a:lnTo>
                <a:lnTo>
                  <a:pt x="265485" y="13190"/>
                </a:lnTo>
                <a:lnTo>
                  <a:pt x="276050" y="10698"/>
                </a:lnTo>
                <a:lnTo>
                  <a:pt x="284999" y="8085"/>
                </a:lnTo>
                <a:lnTo>
                  <a:pt x="292870" y="5390"/>
                </a:lnTo>
                <a:lnTo>
                  <a:pt x="300021" y="3593"/>
                </a:lnTo>
                <a:lnTo>
                  <a:pt x="306694" y="2395"/>
                </a:lnTo>
                <a:lnTo>
                  <a:pt x="313048" y="1597"/>
                </a:lnTo>
                <a:lnTo>
                  <a:pt x="322648" y="70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89"/>
          <p:cNvSpPr/>
          <p:nvPr/>
        </p:nvSpPr>
        <p:spPr>
          <a:xfrm>
            <a:off x="3616783" y="3137535"/>
            <a:ext cx="226317" cy="334328"/>
          </a:xfrm>
          <a:custGeom>
            <a:avLst/>
            <a:gdLst/>
            <a:ahLst/>
            <a:cxnLst/>
            <a:rect l="0" t="0" r="0" b="0"/>
            <a:pathLst>
              <a:path w="226317" h="334328">
                <a:moveTo>
                  <a:pt x="97967" y="0"/>
                </a:moveTo>
                <a:lnTo>
                  <a:pt x="93416" y="4551"/>
                </a:lnTo>
                <a:lnTo>
                  <a:pt x="92075" y="7796"/>
                </a:lnTo>
                <a:lnTo>
                  <a:pt x="90585" y="16482"/>
                </a:lnTo>
                <a:lnTo>
                  <a:pt x="89236" y="20513"/>
                </a:lnTo>
                <a:lnTo>
                  <a:pt x="85196" y="27532"/>
                </a:lnTo>
                <a:lnTo>
                  <a:pt x="81833" y="31689"/>
                </a:lnTo>
                <a:lnTo>
                  <a:pt x="77686" y="36366"/>
                </a:lnTo>
                <a:lnTo>
                  <a:pt x="73016" y="41389"/>
                </a:lnTo>
                <a:lnTo>
                  <a:pt x="68950" y="47595"/>
                </a:lnTo>
                <a:lnTo>
                  <a:pt x="65287" y="54590"/>
                </a:lnTo>
                <a:lnTo>
                  <a:pt x="58677" y="69029"/>
                </a:lnTo>
                <a:lnTo>
                  <a:pt x="52565" y="81797"/>
                </a:lnTo>
                <a:lnTo>
                  <a:pt x="47696" y="90726"/>
                </a:lnTo>
                <a:lnTo>
                  <a:pt x="24430" y="131656"/>
                </a:lnTo>
                <a:lnTo>
                  <a:pt x="16706" y="146144"/>
                </a:lnTo>
                <a:lnTo>
                  <a:pt x="10098" y="158933"/>
                </a:lnTo>
                <a:lnTo>
                  <a:pt x="7003" y="167867"/>
                </a:lnTo>
                <a:lnTo>
                  <a:pt x="3987" y="178587"/>
                </a:lnTo>
                <a:lnTo>
                  <a:pt x="1023" y="190495"/>
                </a:lnTo>
                <a:lnTo>
                  <a:pt x="0" y="203196"/>
                </a:lnTo>
                <a:lnTo>
                  <a:pt x="271" y="216427"/>
                </a:lnTo>
                <a:lnTo>
                  <a:pt x="1403" y="230009"/>
                </a:lnTo>
                <a:lnTo>
                  <a:pt x="3111" y="240017"/>
                </a:lnTo>
                <a:lnTo>
                  <a:pt x="5202" y="247641"/>
                </a:lnTo>
                <a:lnTo>
                  <a:pt x="7549" y="253676"/>
                </a:lnTo>
                <a:lnTo>
                  <a:pt x="10065" y="259605"/>
                </a:lnTo>
                <a:lnTo>
                  <a:pt x="15402" y="271272"/>
                </a:lnTo>
                <a:lnTo>
                  <a:pt x="18409" y="280268"/>
                </a:lnTo>
                <a:lnTo>
                  <a:pt x="19210" y="284000"/>
                </a:lnTo>
                <a:lnTo>
                  <a:pt x="21650" y="286488"/>
                </a:lnTo>
                <a:lnTo>
                  <a:pt x="25181" y="288147"/>
                </a:lnTo>
                <a:lnTo>
                  <a:pt x="29440" y="289253"/>
                </a:lnTo>
                <a:lnTo>
                  <a:pt x="33233" y="290943"/>
                </a:lnTo>
                <a:lnTo>
                  <a:pt x="39986" y="295360"/>
                </a:lnTo>
                <a:lnTo>
                  <a:pt x="44073" y="296919"/>
                </a:lnTo>
                <a:lnTo>
                  <a:pt x="48702" y="297959"/>
                </a:lnTo>
                <a:lnTo>
                  <a:pt x="53694" y="298651"/>
                </a:lnTo>
                <a:lnTo>
                  <a:pt x="58927" y="299113"/>
                </a:lnTo>
                <a:lnTo>
                  <a:pt x="64320" y="299421"/>
                </a:lnTo>
                <a:lnTo>
                  <a:pt x="75392" y="299764"/>
                </a:lnTo>
                <a:lnTo>
                  <a:pt x="86664" y="299916"/>
                </a:lnTo>
                <a:lnTo>
                  <a:pt x="95194" y="299004"/>
                </a:lnTo>
                <a:lnTo>
                  <a:pt x="105643" y="297443"/>
                </a:lnTo>
                <a:lnTo>
                  <a:pt x="117372" y="295450"/>
                </a:lnTo>
                <a:lnTo>
                  <a:pt x="128048" y="293169"/>
                </a:lnTo>
                <a:lnTo>
                  <a:pt x="138023" y="290696"/>
                </a:lnTo>
                <a:lnTo>
                  <a:pt x="147531" y="288095"/>
                </a:lnTo>
                <a:lnTo>
                  <a:pt x="156727" y="284456"/>
                </a:lnTo>
                <a:lnTo>
                  <a:pt x="165715" y="280124"/>
                </a:lnTo>
                <a:lnTo>
                  <a:pt x="174565" y="275332"/>
                </a:lnTo>
                <a:lnTo>
                  <a:pt x="183322" y="270232"/>
                </a:lnTo>
                <a:lnTo>
                  <a:pt x="200673" y="259485"/>
                </a:lnTo>
                <a:lnTo>
                  <a:pt x="207395" y="254905"/>
                </a:lnTo>
                <a:lnTo>
                  <a:pt x="212829" y="250899"/>
                </a:lnTo>
                <a:lnTo>
                  <a:pt x="217404" y="247276"/>
                </a:lnTo>
                <a:lnTo>
                  <a:pt x="220454" y="243908"/>
                </a:lnTo>
                <a:lnTo>
                  <a:pt x="222488" y="240710"/>
                </a:lnTo>
                <a:lnTo>
                  <a:pt x="224747" y="234617"/>
                </a:lnTo>
                <a:lnTo>
                  <a:pt x="226018" y="225832"/>
                </a:lnTo>
                <a:lnTo>
                  <a:pt x="226316" y="220067"/>
                </a:lnTo>
                <a:lnTo>
                  <a:pt x="225442" y="218148"/>
                </a:lnTo>
                <a:lnTo>
                  <a:pt x="223908" y="216870"/>
                </a:lnTo>
                <a:lnTo>
                  <a:pt x="221932" y="216017"/>
                </a:lnTo>
                <a:lnTo>
                  <a:pt x="217198" y="215070"/>
                </a:lnTo>
                <a:lnTo>
                  <a:pt x="211918" y="214649"/>
                </a:lnTo>
                <a:lnTo>
                  <a:pt x="206397" y="214462"/>
                </a:lnTo>
                <a:lnTo>
                  <a:pt x="201686" y="215364"/>
                </a:lnTo>
                <a:lnTo>
                  <a:pt x="195688" y="216919"/>
                </a:lnTo>
                <a:lnTo>
                  <a:pt x="188831" y="218907"/>
                </a:lnTo>
                <a:lnTo>
                  <a:pt x="182356" y="221186"/>
                </a:lnTo>
                <a:lnTo>
                  <a:pt x="176133" y="223657"/>
                </a:lnTo>
                <a:lnTo>
                  <a:pt x="170080" y="226257"/>
                </a:lnTo>
                <a:lnTo>
                  <a:pt x="158275" y="231686"/>
                </a:lnTo>
                <a:lnTo>
                  <a:pt x="152459" y="234467"/>
                </a:lnTo>
                <a:lnTo>
                  <a:pt x="143820" y="240131"/>
                </a:lnTo>
                <a:lnTo>
                  <a:pt x="133298" y="247717"/>
                </a:lnTo>
                <a:lnTo>
                  <a:pt x="121521" y="256585"/>
                </a:lnTo>
                <a:lnTo>
                  <a:pt x="108907" y="265354"/>
                </a:lnTo>
                <a:lnTo>
                  <a:pt x="95735" y="274057"/>
                </a:lnTo>
                <a:lnTo>
                  <a:pt x="82191" y="282717"/>
                </a:lnTo>
                <a:lnTo>
                  <a:pt x="73162" y="289443"/>
                </a:lnTo>
                <a:lnTo>
                  <a:pt x="67143" y="294879"/>
                </a:lnTo>
                <a:lnTo>
                  <a:pt x="63130" y="299456"/>
                </a:lnTo>
                <a:lnTo>
                  <a:pt x="56131" y="307081"/>
                </a:lnTo>
                <a:lnTo>
                  <a:pt x="52931" y="310449"/>
                </a:lnTo>
                <a:lnTo>
                  <a:pt x="50798" y="313645"/>
                </a:lnTo>
                <a:lnTo>
                  <a:pt x="48428" y="319738"/>
                </a:lnTo>
                <a:lnTo>
                  <a:pt x="47093" y="328523"/>
                </a:lnTo>
                <a:lnTo>
                  <a:pt x="47858" y="330457"/>
                </a:lnTo>
                <a:lnTo>
                  <a:pt x="49321" y="331747"/>
                </a:lnTo>
                <a:lnTo>
                  <a:pt x="55104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90"/>
          <p:cNvSpPr/>
          <p:nvPr/>
        </p:nvSpPr>
        <p:spPr>
          <a:xfrm>
            <a:off x="955596" y="4098249"/>
            <a:ext cx="230107" cy="402161"/>
          </a:xfrm>
          <a:custGeom>
            <a:avLst/>
            <a:gdLst/>
            <a:ahLst/>
            <a:cxnLst/>
            <a:rect l="0" t="0" r="0" b="0"/>
            <a:pathLst>
              <a:path w="230107" h="402161">
                <a:moveTo>
                  <a:pt x="7381" y="85130"/>
                </a:moveTo>
                <a:lnTo>
                  <a:pt x="0" y="85130"/>
                </a:lnTo>
                <a:lnTo>
                  <a:pt x="4418" y="82591"/>
                </a:lnTo>
                <a:lnTo>
                  <a:pt x="8263" y="80580"/>
                </a:lnTo>
                <a:lnTo>
                  <a:pt x="10827" y="78287"/>
                </a:lnTo>
                <a:lnTo>
                  <a:pt x="12536" y="75806"/>
                </a:lnTo>
                <a:lnTo>
                  <a:pt x="13675" y="73199"/>
                </a:lnTo>
                <a:lnTo>
                  <a:pt x="19829" y="64980"/>
                </a:lnTo>
                <a:lnTo>
                  <a:pt x="23300" y="62171"/>
                </a:lnTo>
                <a:lnTo>
                  <a:pt x="27518" y="59347"/>
                </a:lnTo>
                <a:lnTo>
                  <a:pt x="32236" y="56512"/>
                </a:lnTo>
                <a:lnTo>
                  <a:pt x="40143" y="50811"/>
                </a:lnTo>
                <a:lnTo>
                  <a:pt x="61630" y="34318"/>
                </a:lnTo>
                <a:lnTo>
                  <a:pt x="71169" y="27443"/>
                </a:lnTo>
                <a:lnTo>
                  <a:pt x="79434" y="21907"/>
                </a:lnTo>
                <a:lnTo>
                  <a:pt x="86849" y="17264"/>
                </a:lnTo>
                <a:lnTo>
                  <a:pt x="93697" y="13216"/>
                </a:lnTo>
                <a:lnTo>
                  <a:pt x="100167" y="9565"/>
                </a:lnTo>
                <a:lnTo>
                  <a:pt x="106386" y="6179"/>
                </a:lnTo>
                <a:lnTo>
                  <a:pt x="112437" y="3921"/>
                </a:lnTo>
                <a:lnTo>
                  <a:pt x="118376" y="2416"/>
                </a:lnTo>
                <a:lnTo>
                  <a:pt x="124240" y="1413"/>
                </a:lnTo>
                <a:lnTo>
                  <a:pt x="129102" y="744"/>
                </a:lnTo>
                <a:lnTo>
                  <a:pt x="133296" y="298"/>
                </a:lnTo>
                <a:lnTo>
                  <a:pt x="137044" y="0"/>
                </a:lnTo>
                <a:lnTo>
                  <a:pt x="140496" y="755"/>
                </a:lnTo>
                <a:lnTo>
                  <a:pt x="146871" y="4133"/>
                </a:lnTo>
                <a:lnTo>
                  <a:pt x="152879" y="8809"/>
                </a:lnTo>
                <a:lnTo>
                  <a:pt x="158724" y="14062"/>
                </a:lnTo>
                <a:lnTo>
                  <a:pt x="164497" y="19572"/>
                </a:lnTo>
                <a:lnTo>
                  <a:pt x="166418" y="23328"/>
                </a:lnTo>
                <a:lnTo>
                  <a:pt x="168551" y="32580"/>
                </a:lnTo>
                <a:lnTo>
                  <a:pt x="168168" y="37714"/>
                </a:lnTo>
                <a:lnTo>
                  <a:pt x="165202" y="48499"/>
                </a:lnTo>
                <a:lnTo>
                  <a:pt x="158177" y="69832"/>
                </a:lnTo>
                <a:lnTo>
                  <a:pt x="154584" y="77789"/>
                </a:lnTo>
                <a:lnTo>
                  <a:pt x="150284" y="85951"/>
                </a:lnTo>
                <a:lnTo>
                  <a:pt x="145512" y="94250"/>
                </a:lnTo>
                <a:lnTo>
                  <a:pt x="140426" y="102641"/>
                </a:lnTo>
                <a:lnTo>
                  <a:pt x="129695" y="119583"/>
                </a:lnTo>
                <a:lnTo>
                  <a:pt x="125118" y="128101"/>
                </a:lnTo>
                <a:lnTo>
                  <a:pt x="121115" y="136638"/>
                </a:lnTo>
                <a:lnTo>
                  <a:pt x="117494" y="145186"/>
                </a:lnTo>
                <a:lnTo>
                  <a:pt x="113174" y="152790"/>
                </a:lnTo>
                <a:lnTo>
                  <a:pt x="108390" y="159765"/>
                </a:lnTo>
                <a:lnTo>
                  <a:pt x="103295" y="166319"/>
                </a:lnTo>
                <a:lnTo>
                  <a:pt x="98946" y="172594"/>
                </a:lnTo>
                <a:lnTo>
                  <a:pt x="95095" y="178682"/>
                </a:lnTo>
                <a:lnTo>
                  <a:pt x="91574" y="184646"/>
                </a:lnTo>
                <a:lnTo>
                  <a:pt x="87322" y="189574"/>
                </a:lnTo>
                <a:lnTo>
                  <a:pt x="82583" y="193812"/>
                </a:lnTo>
                <a:lnTo>
                  <a:pt x="77518" y="197590"/>
                </a:lnTo>
                <a:lnTo>
                  <a:pt x="74141" y="201061"/>
                </a:lnTo>
                <a:lnTo>
                  <a:pt x="71890" y="204327"/>
                </a:lnTo>
                <a:lnTo>
                  <a:pt x="68437" y="210497"/>
                </a:lnTo>
                <a:lnTo>
                  <a:pt x="63727" y="216414"/>
                </a:lnTo>
                <a:lnTo>
                  <a:pt x="62090" y="217420"/>
                </a:lnTo>
                <a:lnTo>
                  <a:pt x="60999" y="217139"/>
                </a:lnTo>
                <a:lnTo>
                  <a:pt x="60271" y="215998"/>
                </a:lnTo>
                <a:lnTo>
                  <a:pt x="59463" y="212192"/>
                </a:lnTo>
                <a:lnTo>
                  <a:pt x="59247" y="209843"/>
                </a:lnTo>
                <a:lnTo>
                  <a:pt x="60056" y="207325"/>
                </a:lnTo>
                <a:lnTo>
                  <a:pt x="63494" y="201986"/>
                </a:lnTo>
                <a:lnTo>
                  <a:pt x="66697" y="199230"/>
                </a:lnTo>
                <a:lnTo>
                  <a:pt x="70738" y="196439"/>
                </a:lnTo>
                <a:lnTo>
                  <a:pt x="75336" y="193626"/>
                </a:lnTo>
                <a:lnTo>
                  <a:pt x="79355" y="190798"/>
                </a:lnTo>
                <a:lnTo>
                  <a:pt x="86359" y="185117"/>
                </a:lnTo>
                <a:lnTo>
                  <a:pt x="90513" y="182268"/>
                </a:lnTo>
                <a:lnTo>
                  <a:pt x="95187" y="179416"/>
                </a:lnTo>
                <a:lnTo>
                  <a:pt x="100209" y="176563"/>
                </a:lnTo>
                <a:lnTo>
                  <a:pt x="107366" y="174661"/>
                </a:lnTo>
                <a:lnTo>
                  <a:pt x="115948" y="173392"/>
                </a:lnTo>
                <a:lnTo>
                  <a:pt x="125479" y="172547"/>
                </a:lnTo>
                <a:lnTo>
                  <a:pt x="133738" y="171983"/>
                </a:lnTo>
                <a:lnTo>
                  <a:pt x="147994" y="171357"/>
                </a:lnTo>
                <a:lnTo>
                  <a:pt x="171282" y="171004"/>
                </a:lnTo>
                <a:lnTo>
                  <a:pt x="177608" y="171907"/>
                </a:lnTo>
                <a:lnTo>
                  <a:pt x="182778" y="173462"/>
                </a:lnTo>
                <a:lnTo>
                  <a:pt x="187178" y="175450"/>
                </a:lnTo>
                <a:lnTo>
                  <a:pt x="202471" y="182800"/>
                </a:lnTo>
                <a:lnTo>
                  <a:pt x="206973" y="186439"/>
                </a:lnTo>
                <a:lnTo>
                  <a:pt x="210928" y="190769"/>
                </a:lnTo>
                <a:lnTo>
                  <a:pt x="217861" y="200661"/>
                </a:lnTo>
                <a:lnTo>
                  <a:pt x="224118" y="211408"/>
                </a:lnTo>
                <a:lnTo>
                  <a:pt x="227533" y="222534"/>
                </a:lnTo>
                <a:lnTo>
                  <a:pt x="229051" y="233829"/>
                </a:lnTo>
                <a:lnTo>
                  <a:pt x="229726" y="245199"/>
                </a:lnTo>
                <a:lnTo>
                  <a:pt x="230026" y="259142"/>
                </a:lnTo>
                <a:lnTo>
                  <a:pt x="230106" y="266861"/>
                </a:lnTo>
                <a:lnTo>
                  <a:pt x="229207" y="273911"/>
                </a:lnTo>
                <a:lnTo>
                  <a:pt x="227655" y="280517"/>
                </a:lnTo>
                <a:lnTo>
                  <a:pt x="225668" y="286825"/>
                </a:lnTo>
                <a:lnTo>
                  <a:pt x="222438" y="295794"/>
                </a:lnTo>
                <a:lnTo>
                  <a:pt x="213769" y="318458"/>
                </a:lnTo>
                <a:lnTo>
                  <a:pt x="208791" y="328312"/>
                </a:lnTo>
                <a:lnTo>
                  <a:pt x="203567" y="336787"/>
                </a:lnTo>
                <a:lnTo>
                  <a:pt x="198179" y="344341"/>
                </a:lnTo>
                <a:lnTo>
                  <a:pt x="193635" y="351283"/>
                </a:lnTo>
                <a:lnTo>
                  <a:pt x="189652" y="357815"/>
                </a:lnTo>
                <a:lnTo>
                  <a:pt x="186045" y="364075"/>
                </a:lnTo>
                <a:lnTo>
                  <a:pt x="180783" y="369201"/>
                </a:lnTo>
                <a:lnTo>
                  <a:pt x="174417" y="373571"/>
                </a:lnTo>
                <a:lnTo>
                  <a:pt x="167316" y="377437"/>
                </a:lnTo>
                <a:lnTo>
                  <a:pt x="161629" y="380967"/>
                </a:lnTo>
                <a:lnTo>
                  <a:pt x="156886" y="384272"/>
                </a:lnTo>
                <a:lnTo>
                  <a:pt x="152771" y="387428"/>
                </a:lnTo>
                <a:lnTo>
                  <a:pt x="148122" y="390485"/>
                </a:lnTo>
                <a:lnTo>
                  <a:pt x="143119" y="393475"/>
                </a:lnTo>
                <a:lnTo>
                  <a:pt x="137878" y="396421"/>
                </a:lnTo>
                <a:lnTo>
                  <a:pt x="130574" y="398385"/>
                </a:lnTo>
                <a:lnTo>
                  <a:pt x="121895" y="399694"/>
                </a:lnTo>
                <a:lnTo>
                  <a:pt x="104948" y="401150"/>
                </a:lnTo>
                <a:lnTo>
                  <a:pt x="94242" y="401796"/>
                </a:lnTo>
                <a:lnTo>
                  <a:pt x="83768" y="402084"/>
                </a:lnTo>
                <a:lnTo>
                  <a:pt x="78308" y="402160"/>
                </a:lnTo>
                <a:lnTo>
                  <a:pt x="73716" y="401258"/>
                </a:lnTo>
                <a:lnTo>
                  <a:pt x="69702" y="399705"/>
                </a:lnTo>
                <a:lnTo>
                  <a:pt x="66073" y="397716"/>
                </a:lnTo>
                <a:lnTo>
                  <a:pt x="51865" y="390368"/>
                </a:lnTo>
                <a:lnTo>
                  <a:pt x="47514" y="388634"/>
                </a:lnTo>
                <a:lnTo>
                  <a:pt x="43661" y="387479"/>
                </a:lnTo>
                <a:lnTo>
                  <a:pt x="40140" y="386709"/>
                </a:lnTo>
                <a:lnTo>
                  <a:pt x="37793" y="385243"/>
                </a:lnTo>
                <a:lnTo>
                  <a:pt x="36228" y="383313"/>
                </a:lnTo>
                <a:lnTo>
                  <a:pt x="33098" y="3765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91"/>
          <p:cNvSpPr/>
          <p:nvPr/>
        </p:nvSpPr>
        <p:spPr>
          <a:xfrm>
            <a:off x="1297304" y="4157662"/>
            <a:ext cx="291466" cy="325756"/>
          </a:xfrm>
          <a:custGeom>
            <a:avLst/>
            <a:gdLst/>
            <a:ahLst/>
            <a:cxnLst/>
            <a:rect l="0" t="0" r="0" b="0"/>
            <a:pathLst>
              <a:path w="291466" h="325756">
                <a:moveTo>
                  <a:pt x="0" y="0"/>
                </a:moveTo>
                <a:lnTo>
                  <a:pt x="9102" y="9102"/>
                </a:lnTo>
                <a:lnTo>
                  <a:pt x="12736" y="11783"/>
                </a:lnTo>
                <a:lnTo>
                  <a:pt x="19313" y="14762"/>
                </a:lnTo>
                <a:lnTo>
                  <a:pt x="27951" y="18626"/>
                </a:lnTo>
                <a:lnTo>
                  <a:pt x="32922" y="20990"/>
                </a:lnTo>
                <a:lnTo>
                  <a:pt x="40985" y="26156"/>
                </a:lnTo>
                <a:lnTo>
                  <a:pt x="44468" y="28867"/>
                </a:lnTo>
                <a:lnTo>
                  <a:pt x="50601" y="32580"/>
                </a:lnTo>
                <a:lnTo>
                  <a:pt x="58499" y="36960"/>
                </a:lnTo>
                <a:lnTo>
                  <a:pt x="67574" y="41785"/>
                </a:lnTo>
                <a:lnTo>
                  <a:pt x="74577" y="45954"/>
                </a:lnTo>
                <a:lnTo>
                  <a:pt x="80198" y="49686"/>
                </a:lnTo>
                <a:lnTo>
                  <a:pt x="84898" y="53127"/>
                </a:lnTo>
                <a:lnTo>
                  <a:pt x="89936" y="56373"/>
                </a:lnTo>
                <a:lnTo>
                  <a:pt x="95200" y="59489"/>
                </a:lnTo>
                <a:lnTo>
                  <a:pt x="100615" y="62519"/>
                </a:lnTo>
                <a:lnTo>
                  <a:pt x="109170" y="68426"/>
                </a:lnTo>
                <a:lnTo>
                  <a:pt x="117100" y="75180"/>
                </a:lnTo>
                <a:lnTo>
                  <a:pt x="126975" y="84531"/>
                </a:lnTo>
                <a:lnTo>
                  <a:pt x="131323" y="89691"/>
                </a:lnTo>
                <a:lnTo>
                  <a:pt x="135173" y="95037"/>
                </a:lnTo>
                <a:lnTo>
                  <a:pt x="138694" y="100505"/>
                </a:lnTo>
                <a:lnTo>
                  <a:pt x="147684" y="109122"/>
                </a:lnTo>
                <a:lnTo>
                  <a:pt x="152749" y="112753"/>
                </a:lnTo>
                <a:lnTo>
                  <a:pt x="158030" y="117079"/>
                </a:lnTo>
                <a:lnTo>
                  <a:pt x="163456" y="121867"/>
                </a:lnTo>
                <a:lnTo>
                  <a:pt x="168978" y="126965"/>
                </a:lnTo>
                <a:lnTo>
                  <a:pt x="173612" y="133221"/>
                </a:lnTo>
                <a:lnTo>
                  <a:pt x="177654" y="140249"/>
                </a:lnTo>
                <a:lnTo>
                  <a:pt x="181301" y="147792"/>
                </a:lnTo>
                <a:lnTo>
                  <a:pt x="187543" y="157583"/>
                </a:lnTo>
                <a:lnTo>
                  <a:pt x="195514" y="168873"/>
                </a:lnTo>
                <a:lnTo>
                  <a:pt x="204637" y="181162"/>
                </a:lnTo>
                <a:lnTo>
                  <a:pt x="210720" y="191260"/>
                </a:lnTo>
                <a:lnTo>
                  <a:pt x="214775" y="199896"/>
                </a:lnTo>
                <a:lnTo>
                  <a:pt x="217479" y="207559"/>
                </a:lnTo>
                <a:lnTo>
                  <a:pt x="220233" y="214573"/>
                </a:lnTo>
                <a:lnTo>
                  <a:pt x="223022" y="221154"/>
                </a:lnTo>
                <a:lnTo>
                  <a:pt x="228661" y="233546"/>
                </a:lnTo>
                <a:lnTo>
                  <a:pt x="234342" y="245403"/>
                </a:lnTo>
                <a:lnTo>
                  <a:pt x="238143" y="252185"/>
                </a:lnTo>
                <a:lnTo>
                  <a:pt x="242582" y="259563"/>
                </a:lnTo>
                <a:lnTo>
                  <a:pt x="247447" y="267340"/>
                </a:lnTo>
                <a:lnTo>
                  <a:pt x="251642" y="273477"/>
                </a:lnTo>
                <a:lnTo>
                  <a:pt x="258844" y="282835"/>
                </a:lnTo>
                <a:lnTo>
                  <a:pt x="262679" y="290169"/>
                </a:lnTo>
                <a:lnTo>
                  <a:pt x="263702" y="293459"/>
                </a:lnTo>
                <a:lnTo>
                  <a:pt x="267379" y="299654"/>
                </a:lnTo>
                <a:lnTo>
                  <a:pt x="274804" y="308497"/>
                </a:lnTo>
                <a:lnTo>
                  <a:pt x="277500" y="311392"/>
                </a:lnTo>
                <a:lnTo>
                  <a:pt x="280250" y="313322"/>
                </a:lnTo>
                <a:lnTo>
                  <a:pt x="283036" y="314609"/>
                </a:lnTo>
                <a:lnTo>
                  <a:pt x="291465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92"/>
          <p:cNvSpPr/>
          <p:nvPr/>
        </p:nvSpPr>
        <p:spPr>
          <a:xfrm>
            <a:off x="1357312" y="4131945"/>
            <a:ext cx="205741" cy="360046"/>
          </a:xfrm>
          <a:custGeom>
            <a:avLst/>
            <a:gdLst/>
            <a:ahLst/>
            <a:cxnLst/>
            <a:rect l="0" t="0" r="0" b="0"/>
            <a:pathLst>
              <a:path w="205741" h="360046">
                <a:moveTo>
                  <a:pt x="205740" y="0"/>
                </a:moveTo>
                <a:lnTo>
                  <a:pt x="196638" y="9101"/>
                </a:lnTo>
                <a:lnTo>
                  <a:pt x="193005" y="13688"/>
                </a:lnTo>
                <a:lnTo>
                  <a:pt x="189630" y="18650"/>
                </a:lnTo>
                <a:lnTo>
                  <a:pt x="183340" y="29244"/>
                </a:lnTo>
                <a:lnTo>
                  <a:pt x="177369" y="40302"/>
                </a:lnTo>
                <a:lnTo>
                  <a:pt x="174444" y="46870"/>
                </a:lnTo>
                <a:lnTo>
                  <a:pt x="171541" y="54107"/>
                </a:lnTo>
                <a:lnTo>
                  <a:pt x="168653" y="61789"/>
                </a:lnTo>
                <a:lnTo>
                  <a:pt x="163870" y="72625"/>
                </a:lnTo>
                <a:lnTo>
                  <a:pt x="150936" y="99905"/>
                </a:lnTo>
                <a:lnTo>
                  <a:pt x="145392" y="112323"/>
                </a:lnTo>
                <a:lnTo>
                  <a:pt x="140743" y="123459"/>
                </a:lnTo>
                <a:lnTo>
                  <a:pt x="136691" y="133741"/>
                </a:lnTo>
                <a:lnTo>
                  <a:pt x="132085" y="143453"/>
                </a:lnTo>
                <a:lnTo>
                  <a:pt x="127109" y="152785"/>
                </a:lnTo>
                <a:lnTo>
                  <a:pt x="121887" y="161864"/>
                </a:lnTo>
                <a:lnTo>
                  <a:pt x="116500" y="170774"/>
                </a:lnTo>
                <a:lnTo>
                  <a:pt x="105435" y="188295"/>
                </a:lnTo>
                <a:lnTo>
                  <a:pt x="100770" y="196967"/>
                </a:lnTo>
                <a:lnTo>
                  <a:pt x="96708" y="205606"/>
                </a:lnTo>
                <a:lnTo>
                  <a:pt x="93047" y="214223"/>
                </a:lnTo>
                <a:lnTo>
                  <a:pt x="88701" y="222825"/>
                </a:lnTo>
                <a:lnTo>
                  <a:pt x="83899" y="231418"/>
                </a:lnTo>
                <a:lnTo>
                  <a:pt x="78793" y="240003"/>
                </a:lnTo>
                <a:lnTo>
                  <a:pt x="74436" y="247632"/>
                </a:lnTo>
                <a:lnTo>
                  <a:pt x="67055" y="261189"/>
                </a:lnTo>
                <a:lnTo>
                  <a:pt x="62801" y="267470"/>
                </a:lnTo>
                <a:lnTo>
                  <a:pt x="58060" y="273563"/>
                </a:lnTo>
                <a:lnTo>
                  <a:pt x="52994" y="279531"/>
                </a:lnTo>
                <a:lnTo>
                  <a:pt x="49617" y="285414"/>
                </a:lnTo>
                <a:lnTo>
                  <a:pt x="47365" y="291241"/>
                </a:lnTo>
                <a:lnTo>
                  <a:pt x="45864" y="297031"/>
                </a:lnTo>
                <a:lnTo>
                  <a:pt x="42006" y="304700"/>
                </a:lnTo>
                <a:lnTo>
                  <a:pt x="36577" y="313623"/>
                </a:lnTo>
                <a:lnTo>
                  <a:pt x="30099" y="323382"/>
                </a:lnTo>
                <a:lnTo>
                  <a:pt x="24829" y="331793"/>
                </a:lnTo>
                <a:lnTo>
                  <a:pt x="20363" y="339305"/>
                </a:lnTo>
                <a:lnTo>
                  <a:pt x="16433" y="346218"/>
                </a:lnTo>
                <a:lnTo>
                  <a:pt x="12860" y="350827"/>
                </a:lnTo>
                <a:lnTo>
                  <a:pt x="9526" y="353899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93"/>
          <p:cNvSpPr/>
          <p:nvPr/>
        </p:nvSpPr>
        <p:spPr>
          <a:xfrm>
            <a:off x="1803082" y="4286250"/>
            <a:ext cx="368619" cy="25604"/>
          </a:xfrm>
          <a:custGeom>
            <a:avLst/>
            <a:gdLst/>
            <a:ahLst/>
            <a:cxnLst/>
            <a:rect l="0" t="0" r="0" b="0"/>
            <a:pathLst>
              <a:path w="368619" h="25604">
                <a:moveTo>
                  <a:pt x="0" y="0"/>
                </a:moveTo>
                <a:lnTo>
                  <a:pt x="18203" y="4550"/>
                </a:lnTo>
                <a:lnTo>
                  <a:pt x="26423" y="5891"/>
                </a:lnTo>
                <a:lnTo>
                  <a:pt x="34760" y="6785"/>
                </a:lnTo>
                <a:lnTo>
                  <a:pt x="49739" y="7778"/>
                </a:lnTo>
                <a:lnTo>
                  <a:pt x="59571" y="8219"/>
                </a:lnTo>
                <a:lnTo>
                  <a:pt x="68289" y="9289"/>
                </a:lnTo>
                <a:lnTo>
                  <a:pt x="93216" y="13018"/>
                </a:lnTo>
                <a:lnTo>
                  <a:pt x="105006" y="14394"/>
                </a:lnTo>
                <a:lnTo>
                  <a:pt x="115724" y="15311"/>
                </a:lnTo>
                <a:lnTo>
                  <a:pt x="241464" y="23769"/>
                </a:lnTo>
                <a:lnTo>
                  <a:pt x="274958" y="24851"/>
                </a:lnTo>
                <a:lnTo>
                  <a:pt x="337375" y="25603"/>
                </a:lnTo>
                <a:lnTo>
                  <a:pt x="343979" y="24688"/>
                </a:lnTo>
                <a:lnTo>
                  <a:pt x="350287" y="23126"/>
                </a:lnTo>
                <a:lnTo>
                  <a:pt x="368618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94"/>
          <p:cNvSpPr/>
          <p:nvPr/>
        </p:nvSpPr>
        <p:spPr>
          <a:xfrm>
            <a:off x="2137409" y="4065037"/>
            <a:ext cx="334329" cy="331367"/>
          </a:xfrm>
          <a:custGeom>
            <a:avLst/>
            <a:gdLst/>
            <a:ahLst/>
            <a:cxnLst/>
            <a:rect l="0" t="0" r="0" b="0"/>
            <a:pathLst>
              <a:path w="334329" h="331367">
                <a:moveTo>
                  <a:pt x="0" y="66908"/>
                </a:moveTo>
                <a:lnTo>
                  <a:pt x="32922" y="33986"/>
                </a:lnTo>
                <a:lnTo>
                  <a:pt x="38141" y="30673"/>
                </a:lnTo>
                <a:lnTo>
                  <a:pt x="43525" y="28463"/>
                </a:lnTo>
                <a:lnTo>
                  <a:pt x="49019" y="26991"/>
                </a:lnTo>
                <a:lnTo>
                  <a:pt x="62744" y="22814"/>
                </a:lnTo>
                <a:lnTo>
                  <a:pt x="70405" y="20367"/>
                </a:lnTo>
                <a:lnTo>
                  <a:pt x="77416" y="17783"/>
                </a:lnTo>
                <a:lnTo>
                  <a:pt x="83996" y="15108"/>
                </a:lnTo>
                <a:lnTo>
                  <a:pt x="90288" y="12372"/>
                </a:lnTo>
                <a:lnTo>
                  <a:pt x="99244" y="9596"/>
                </a:lnTo>
                <a:lnTo>
                  <a:pt x="109978" y="6792"/>
                </a:lnTo>
                <a:lnTo>
                  <a:pt x="121896" y="3971"/>
                </a:lnTo>
                <a:lnTo>
                  <a:pt x="131747" y="2089"/>
                </a:lnTo>
                <a:lnTo>
                  <a:pt x="140219" y="836"/>
                </a:lnTo>
                <a:lnTo>
                  <a:pt x="147772" y="0"/>
                </a:lnTo>
                <a:lnTo>
                  <a:pt x="155665" y="395"/>
                </a:lnTo>
                <a:lnTo>
                  <a:pt x="163784" y="1611"/>
                </a:lnTo>
                <a:lnTo>
                  <a:pt x="172055" y="3374"/>
                </a:lnTo>
                <a:lnTo>
                  <a:pt x="179473" y="4549"/>
                </a:lnTo>
                <a:lnTo>
                  <a:pt x="186324" y="5333"/>
                </a:lnTo>
                <a:lnTo>
                  <a:pt x="192796" y="5855"/>
                </a:lnTo>
                <a:lnTo>
                  <a:pt x="202528" y="6436"/>
                </a:lnTo>
                <a:lnTo>
                  <a:pt x="206456" y="6591"/>
                </a:lnTo>
                <a:lnTo>
                  <a:pt x="215901" y="9303"/>
                </a:lnTo>
                <a:lnTo>
                  <a:pt x="225496" y="13683"/>
                </a:lnTo>
                <a:lnTo>
                  <a:pt x="232936" y="18805"/>
                </a:lnTo>
                <a:lnTo>
                  <a:pt x="239417" y="26796"/>
                </a:lnTo>
                <a:lnTo>
                  <a:pt x="245473" y="35745"/>
                </a:lnTo>
                <a:lnTo>
                  <a:pt x="251339" y="42898"/>
                </a:lnTo>
                <a:lnTo>
                  <a:pt x="253285" y="47091"/>
                </a:lnTo>
                <a:lnTo>
                  <a:pt x="255446" y="56830"/>
                </a:lnTo>
                <a:lnTo>
                  <a:pt x="256023" y="62094"/>
                </a:lnTo>
                <a:lnTo>
                  <a:pt x="256407" y="67509"/>
                </a:lnTo>
                <a:lnTo>
                  <a:pt x="256663" y="73023"/>
                </a:lnTo>
                <a:lnTo>
                  <a:pt x="255881" y="80510"/>
                </a:lnTo>
                <a:lnTo>
                  <a:pt x="254408" y="89311"/>
                </a:lnTo>
                <a:lnTo>
                  <a:pt x="252473" y="98988"/>
                </a:lnTo>
                <a:lnTo>
                  <a:pt x="250230" y="108297"/>
                </a:lnTo>
                <a:lnTo>
                  <a:pt x="247783" y="117361"/>
                </a:lnTo>
                <a:lnTo>
                  <a:pt x="245199" y="126261"/>
                </a:lnTo>
                <a:lnTo>
                  <a:pt x="241571" y="134099"/>
                </a:lnTo>
                <a:lnTo>
                  <a:pt x="237247" y="141229"/>
                </a:lnTo>
                <a:lnTo>
                  <a:pt x="232460" y="147888"/>
                </a:lnTo>
                <a:lnTo>
                  <a:pt x="228316" y="155184"/>
                </a:lnTo>
                <a:lnTo>
                  <a:pt x="224601" y="162906"/>
                </a:lnTo>
                <a:lnTo>
                  <a:pt x="221172" y="170912"/>
                </a:lnTo>
                <a:lnTo>
                  <a:pt x="214821" y="184887"/>
                </a:lnTo>
                <a:lnTo>
                  <a:pt x="211794" y="191281"/>
                </a:lnTo>
                <a:lnTo>
                  <a:pt x="207871" y="198400"/>
                </a:lnTo>
                <a:lnTo>
                  <a:pt x="203351" y="206005"/>
                </a:lnTo>
                <a:lnTo>
                  <a:pt x="198433" y="213932"/>
                </a:lnTo>
                <a:lnTo>
                  <a:pt x="193248" y="221121"/>
                </a:lnTo>
                <a:lnTo>
                  <a:pt x="187888" y="227819"/>
                </a:lnTo>
                <a:lnTo>
                  <a:pt x="182409" y="234190"/>
                </a:lnTo>
                <a:lnTo>
                  <a:pt x="176851" y="240342"/>
                </a:lnTo>
                <a:lnTo>
                  <a:pt x="165595" y="252257"/>
                </a:lnTo>
                <a:lnTo>
                  <a:pt x="160880" y="258101"/>
                </a:lnTo>
                <a:lnTo>
                  <a:pt x="156783" y="263903"/>
                </a:lnTo>
                <a:lnTo>
                  <a:pt x="143927" y="283709"/>
                </a:lnTo>
                <a:lnTo>
                  <a:pt x="138814" y="291452"/>
                </a:lnTo>
                <a:lnTo>
                  <a:pt x="134453" y="298519"/>
                </a:lnTo>
                <a:lnTo>
                  <a:pt x="130593" y="305135"/>
                </a:lnTo>
                <a:lnTo>
                  <a:pt x="127067" y="311451"/>
                </a:lnTo>
                <a:lnTo>
                  <a:pt x="125669" y="315661"/>
                </a:lnTo>
                <a:lnTo>
                  <a:pt x="125690" y="318468"/>
                </a:lnTo>
                <a:lnTo>
                  <a:pt x="128016" y="322974"/>
                </a:lnTo>
                <a:lnTo>
                  <a:pt x="137520" y="328305"/>
                </a:lnTo>
                <a:lnTo>
                  <a:pt x="147163" y="330722"/>
                </a:lnTo>
                <a:lnTo>
                  <a:pt x="152401" y="331366"/>
                </a:lnTo>
                <a:lnTo>
                  <a:pt x="162561" y="330843"/>
                </a:lnTo>
                <a:lnTo>
                  <a:pt x="176002" y="329542"/>
                </a:lnTo>
                <a:lnTo>
                  <a:pt x="191630" y="327723"/>
                </a:lnTo>
                <a:lnTo>
                  <a:pt x="203953" y="326509"/>
                </a:lnTo>
                <a:lnTo>
                  <a:pt x="214074" y="325700"/>
                </a:lnTo>
                <a:lnTo>
                  <a:pt x="222726" y="325161"/>
                </a:lnTo>
                <a:lnTo>
                  <a:pt x="242499" y="324562"/>
                </a:lnTo>
                <a:lnTo>
                  <a:pt x="253107" y="324402"/>
                </a:lnTo>
                <a:lnTo>
                  <a:pt x="263035" y="323343"/>
                </a:lnTo>
                <a:lnTo>
                  <a:pt x="272512" y="321685"/>
                </a:lnTo>
                <a:lnTo>
                  <a:pt x="281687" y="319627"/>
                </a:lnTo>
                <a:lnTo>
                  <a:pt x="290662" y="318254"/>
                </a:lnTo>
                <a:lnTo>
                  <a:pt x="299502" y="317340"/>
                </a:lnTo>
                <a:lnTo>
                  <a:pt x="315040" y="316323"/>
                </a:lnTo>
                <a:lnTo>
                  <a:pt x="334328" y="3155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95"/>
          <p:cNvSpPr/>
          <p:nvPr/>
        </p:nvSpPr>
        <p:spPr>
          <a:xfrm>
            <a:off x="2557462" y="4183379"/>
            <a:ext cx="236527" cy="453817"/>
          </a:xfrm>
          <a:custGeom>
            <a:avLst/>
            <a:gdLst/>
            <a:ahLst/>
            <a:cxnLst/>
            <a:rect l="0" t="0" r="0" b="0"/>
            <a:pathLst>
              <a:path w="236527" h="453817">
                <a:moveTo>
                  <a:pt x="0" y="0"/>
                </a:moveTo>
                <a:lnTo>
                  <a:pt x="0" y="4551"/>
                </a:lnTo>
                <a:lnTo>
                  <a:pt x="952" y="10654"/>
                </a:lnTo>
                <a:lnTo>
                  <a:pt x="4551" y="30135"/>
                </a:lnTo>
                <a:lnTo>
                  <a:pt x="5892" y="39141"/>
                </a:lnTo>
                <a:lnTo>
                  <a:pt x="6785" y="47049"/>
                </a:lnTo>
                <a:lnTo>
                  <a:pt x="8731" y="60916"/>
                </a:lnTo>
                <a:lnTo>
                  <a:pt x="12770" y="73429"/>
                </a:lnTo>
                <a:lnTo>
                  <a:pt x="17741" y="85341"/>
                </a:lnTo>
                <a:lnTo>
                  <a:pt x="23125" y="96032"/>
                </a:lnTo>
                <a:lnTo>
                  <a:pt x="28693" y="103959"/>
                </a:lnTo>
                <a:lnTo>
                  <a:pt x="34342" y="115737"/>
                </a:lnTo>
                <a:lnTo>
                  <a:pt x="37182" y="122878"/>
                </a:lnTo>
                <a:lnTo>
                  <a:pt x="40981" y="128591"/>
                </a:lnTo>
                <a:lnTo>
                  <a:pt x="45418" y="133353"/>
                </a:lnTo>
                <a:lnTo>
                  <a:pt x="50281" y="137480"/>
                </a:lnTo>
                <a:lnTo>
                  <a:pt x="55428" y="142136"/>
                </a:lnTo>
                <a:lnTo>
                  <a:pt x="66227" y="152390"/>
                </a:lnTo>
                <a:lnTo>
                  <a:pt x="70821" y="155886"/>
                </a:lnTo>
                <a:lnTo>
                  <a:pt x="74837" y="158216"/>
                </a:lnTo>
                <a:lnTo>
                  <a:pt x="78466" y="159771"/>
                </a:lnTo>
                <a:lnTo>
                  <a:pt x="82791" y="160806"/>
                </a:lnTo>
                <a:lnTo>
                  <a:pt x="87579" y="161497"/>
                </a:lnTo>
                <a:lnTo>
                  <a:pt x="92676" y="161957"/>
                </a:lnTo>
                <a:lnTo>
                  <a:pt x="97026" y="162264"/>
                </a:lnTo>
                <a:lnTo>
                  <a:pt x="104400" y="162605"/>
                </a:lnTo>
                <a:lnTo>
                  <a:pt x="118457" y="162797"/>
                </a:lnTo>
                <a:lnTo>
                  <a:pt x="122787" y="161872"/>
                </a:lnTo>
                <a:lnTo>
                  <a:pt x="130137" y="158303"/>
                </a:lnTo>
                <a:lnTo>
                  <a:pt x="136579" y="151002"/>
                </a:lnTo>
                <a:lnTo>
                  <a:pt x="142617" y="142360"/>
                </a:lnTo>
                <a:lnTo>
                  <a:pt x="148475" y="135344"/>
                </a:lnTo>
                <a:lnTo>
                  <a:pt x="152323" y="130234"/>
                </a:lnTo>
                <a:lnTo>
                  <a:pt x="161679" y="116937"/>
                </a:lnTo>
                <a:lnTo>
                  <a:pt x="167107" y="104043"/>
                </a:lnTo>
                <a:lnTo>
                  <a:pt x="169520" y="91009"/>
                </a:lnTo>
                <a:lnTo>
                  <a:pt x="170163" y="83533"/>
                </a:lnTo>
                <a:lnTo>
                  <a:pt x="170592" y="75691"/>
                </a:lnTo>
                <a:lnTo>
                  <a:pt x="171069" y="61899"/>
                </a:lnTo>
                <a:lnTo>
                  <a:pt x="171375" y="37521"/>
                </a:lnTo>
                <a:lnTo>
                  <a:pt x="171448" y="10425"/>
                </a:lnTo>
                <a:lnTo>
                  <a:pt x="172401" y="10760"/>
                </a:lnTo>
                <a:lnTo>
                  <a:pt x="176000" y="13673"/>
                </a:lnTo>
                <a:lnTo>
                  <a:pt x="183381" y="25218"/>
                </a:lnTo>
                <a:lnTo>
                  <a:pt x="188818" y="32798"/>
                </a:lnTo>
                <a:lnTo>
                  <a:pt x="195362" y="41248"/>
                </a:lnTo>
                <a:lnTo>
                  <a:pt x="204620" y="54528"/>
                </a:lnTo>
                <a:lnTo>
                  <a:pt x="210005" y="67415"/>
                </a:lnTo>
                <a:lnTo>
                  <a:pt x="227114" y="136719"/>
                </a:lnTo>
                <a:lnTo>
                  <a:pt x="231419" y="159726"/>
                </a:lnTo>
                <a:lnTo>
                  <a:pt x="234290" y="180779"/>
                </a:lnTo>
                <a:lnTo>
                  <a:pt x="236203" y="200530"/>
                </a:lnTo>
                <a:lnTo>
                  <a:pt x="236526" y="220364"/>
                </a:lnTo>
                <a:lnTo>
                  <a:pt x="235789" y="240254"/>
                </a:lnTo>
                <a:lnTo>
                  <a:pt x="234345" y="260183"/>
                </a:lnTo>
                <a:lnTo>
                  <a:pt x="231478" y="282040"/>
                </a:lnTo>
                <a:lnTo>
                  <a:pt x="227661" y="305185"/>
                </a:lnTo>
                <a:lnTo>
                  <a:pt x="223211" y="329187"/>
                </a:lnTo>
                <a:lnTo>
                  <a:pt x="217388" y="348998"/>
                </a:lnTo>
                <a:lnTo>
                  <a:pt x="210648" y="366016"/>
                </a:lnTo>
                <a:lnTo>
                  <a:pt x="188400" y="411601"/>
                </a:lnTo>
                <a:lnTo>
                  <a:pt x="181206" y="423599"/>
                </a:lnTo>
                <a:lnTo>
                  <a:pt x="174833" y="432107"/>
                </a:lnTo>
                <a:lnTo>
                  <a:pt x="168826" y="439063"/>
                </a:lnTo>
                <a:lnTo>
                  <a:pt x="164938" y="442251"/>
                </a:lnTo>
                <a:lnTo>
                  <a:pt x="160441" y="445329"/>
                </a:lnTo>
                <a:lnTo>
                  <a:pt x="155538" y="448334"/>
                </a:lnTo>
                <a:lnTo>
                  <a:pt x="151317" y="450337"/>
                </a:lnTo>
                <a:lnTo>
                  <a:pt x="144087" y="452563"/>
                </a:lnTo>
                <a:lnTo>
                  <a:pt x="139873" y="453156"/>
                </a:lnTo>
                <a:lnTo>
                  <a:pt x="135159" y="453552"/>
                </a:lnTo>
                <a:lnTo>
                  <a:pt x="130111" y="453816"/>
                </a:lnTo>
                <a:lnTo>
                  <a:pt x="125793" y="453039"/>
                </a:lnTo>
                <a:lnTo>
                  <a:pt x="118456" y="449636"/>
                </a:lnTo>
                <a:lnTo>
                  <a:pt x="104419" y="442365"/>
                </a:lnTo>
                <a:lnTo>
                  <a:pt x="88195" y="434179"/>
                </a:lnTo>
                <a:lnTo>
                  <a:pt x="83561" y="431375"/>
                </a:lnTo>
                <a:lnTo>
                  <a:pt x="79520" y="428553"/>
                </a:lnTo>
                <a:lnTo>
                  <a:pt x="68580" y="4200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96"/>
          <p:cNvSpPr/>
          <p:nvPr/>
        </p:nvSpPr>
        <p:spPr>
          <a:xfrm>
            <a:off x="2986087" y="4106227"/>
            <a:ext cx="325756" cy="77153"/>
          </a:xfrm>
          <a:custGeom>
            <a:avLst/>
            <a:gdLst/>
            <a:ahLst/>
            <a:cxnLst/>
            <a:rect l="0" t="0" r="0" b="0"/>
            <a:pathLst>
              <a:path w="325756" h="77153">
                <a:moveTo>
                  <a:pt x="0" y="77152"/>
                </a:moveTo>
                <a:lnTo>
                  <a:pt x="18203" y="72602"/>
                </a:lnTo>
                <a:lnTo>
                  <a:pt x="24518" y="70309"/>
                </a:lnTo>
                <a:lnTo>
                  <a:pt x="29680" y="67828"/>
                </a:lnTo>
                <a:lnTo>
                  <a:pt x="34074" y="65221"/>
                </a:lnTo>
                <a:lnTo>
                  <a:pt x="41766" y="62530"/>
                </a:lnTo>
                <a:lnTo>
                  <a:pt x="51657" y="59784"/>
                </a:lnTo>
                <a:lnTo>
                  <a:pt x="63013" y="57002"/>
                </a:lnTo>
                <a:lnTo>
                  <a:pt x="73441" y="54193"/>
                </a:lnTo>
                <a:lnTo>
                  <a:pt x="92648" y="48534"/>
                </a:lnTo>
                <a:lnTo>
                  <a:pt x="119526" y="39992"/>
                </a:lnTo>
                <a:lnTo>
                  <a:pt x="128262" y="38091"/>
                </a:lnTo>
                <a:lnTo>
                  <a:pt x="136943" y="36824"/>
                </a:lnTo>
                <a:lnTo>
                  <a:pt x="145588" y="35980"/>
                </a:lnTo>
                <a:lnTo>
                  <a:pt x="154208" y="34464"/>
                </a:lnTo>
                <a:lnTo>
                  <a:pt x="162813" y="32501"/>
                </a:lnTo>
                <a:lnTo>
                  <a:pt x="171407" y="30240"/>
                </a:lnTo>
                <a:lnTo>
                  <a:pt x="179994" y="27780"/>
                </a:lnTo>
                <a:lnTo>
                  <a:pt x="197155" y="22507"/>
                </a:lnTo>
                <a:lnTo>
                  <a:pt x="222881" y="14183"/>
                </a:lnTo>
                <a:lnTo>
                  <a:pt x="231455" y="12313"/>
                </a:lnTo>
                <a:lnTo>
                  <a:pt x="240028" y="11066"/>
                </a:lnTo>
                <a:lnTo>
                  <a:pt x="248602" y="10235"/>
                </a:lnTo>
                <a:lnTo>
                  <a:pt x="258127" y="8728"/>
                </a:lnTo>
                <a:lnTo>
                  <a:pt x="268287" y="6771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97"/>
          <p:cNvSpPr/>
          <p:nvPr/>
        </p:nvSpPr>
        <p:spPr>
          <a:xfrm>
            <a:off x="2960369" y="4209097"/>
            <a:ext cx="368619" cy="77154"/>
          </a:xfrm>
          <a:custGeom>
            <a:avLst/>
            <a:gdLst/>
            <a:ahLst/>
            <a:cxnLst/>
            <a:rect l="0" t="0" r="0" b="0"/>
            <a:pathLst>
              <a:path w="368619" h="77154">
                <a:moveTo>
                  <a:pt x="0" y="77153"/>
                </a:moveTo>
                <a:lnTo>
                  <a:pt x="13653" y="72602"/>
                </a:lnTo>
                <a:lnTo>
                  <a:pt x="22896" y="70368"/>
                </a:lnTo>
                <a:lnTo>
                  <a:pt x="32084" y="68422"/>
                </a:lnTo>
                <a:lnTo>
                  <a:pt x="38534" y="66570"/>
                </a:lnTo>
                <a:lnTo>
                  <a:pt x="57132" y="61019"/>
                </a:lnTo>
                <a:lnTo>
                  <a:pt x="102230" y="48136"/>
                </a:lnTo>
                <a:lnTo>
                  <a:pt x="140040" y="37864"/>
                </a:lnTo>
                <a:lnTo>
                  <a:pt x="160348" y="31751"/>
                </a:lnTo>
                <a:lnTo>
                  <a:pt x="169764" y="29740"/>
                </a:lnTo>
                <a:lnTo>
                  <a:pt x="178898" y="28399"/>
                </a:lnTo>
                <a:lnTo>
                  <a:pt x="187846" y="27505"/>
                </a:lnTo>
                <a:lnTo>
                  <a:pt x="196668" y="25957"/>
                </a:lnTo>
                <a:lnTo>
                  <a:pt x="205407" y="23972"/>
                </a:lnTo>
                <a:lnTo>
                  <a:pt x="214091" y="21696"/>
                </a:lnTo>
                <a:lnTo>
                  <a:pt x="224642" y="20179"/>
                </a:lnTo>
                <a:lnTo>
                  <a:pt x="236439" y="19168"/>
                </a:lnTo>
                <a:lnTo>
                  <a:pt x="249067" y="18493"/>
                </a:lnTo>
                <a:lnTo>
                  <a:pt x="262247" y="17091"/>
                </a:lnTo>
                <a:lnTo>
                  <a:pt x="275797" y="15204"/>
                </a:lnTo>
                <a:lnTo>
                  <a:pt x="303552" y="10568"/>
                </a:lnTo>
                <a:lnTo>
                  <a:pt x="342142" y="3555"/>
                </a:lnTo>
                <a:lnTo>
                  <a:pt x="350015" y="2370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98"/>
          <p:cNvSpPr/>
          <p:nvPr/>
        </p:nvSpPr>
        <p:spPr>
          <a:xfrm>
            <a:off x="3441201" y="3961686"/>
            <a:ext cx="315729" cy="350282"/>
          </a:xfrm>
          <a:custGeom>
            <a:avLst/>
            <a:gdLst/>
            <a:ahLst/>
            <a:cxnLst/>
            <a:rect l="0" t="0" r="0" b="0"/>
            <a:pathLst>
              <a:path w="315729" h="350282">
                <a:moveTo>
                  <a:pt x="50663" y="7381"/>
                </a:moveTo>
                <a:lnTo>
                  <a:pt x="43282" y="0"/>
                </a:lnTo>
                <a:lnTo>
                  <a:pt x="42885" y="555"/>
                </a:lnTo>
                <a:lnTo>
                  <a:pt x="41374" y="6840"/>
                </a:lnTo>
                <a:lnTo>
                  <a:pt x="37645" y="15396"/>
                </a:lnTo>
                <a:lnTo>
                  <a:pt x="35352" y="23008"/>
                </a:lnTo>
                <a:lnTo>
                  <a:pt x="34741" y="26372"/>
                </a:lnTo>
                <a:lnTo>
                  <a:pt x="32429" y="31471"/>
                </a:lnTo>
                <a:lnTo>
                  <a:pt x="28982" y="37729"/>
                </a:lnTo>
                <a:lnTo>
                  <a:pt x="24779" y="44758"/>
                </a:lnTo>
                <a:lnTo>
                  <a:pt x="21977" y="51349"/>
                </a:lnTo>
                <a:lnTo>
                  <a:pt x="20109" y="57648"/>
                </a:lnTo>
                <a:lnTo>
                  <a:pt x="18864" y="63752"/>
                </a:lnTo>
                <a:lnTo>
                  <a:pt x="12400" y="88315"/>
                </a:lnTo>
                <a:lnTo>
                  <a:pt x="8010" y="104200"/>
                </a:lnTo>
                <a:lnTo>
                  <a:pt x="5083" y="119552"/>
                </a:lnTo>
                <a:lnTo>
                  <a:pt x="3131" y="134549"/>
                </a:lnTo>
                <a:lnTo>
                  <a:pt x="1831" y="149310"/>
                </a:lnTo>
                <a:lnTo>
                  <a:pt x="963" y="163913"/>
                </a:lnTo>
                <a:lnTo>
                  <a:pt x="0" y="192838"/>
                </a:lnTo>
                <a:lnTo>
                  <a:pt x="695" y="206267"/>
                </a:lnTo>
                <a:lnTo>
                  <a:pt x="2111" y="219029"/>
                </a:lnTo>
                <a:lnTo>
                  <a:pt x="4008" y="231347"/>
                </a:lnTo>
                <a:lnTo>
                  <a:pt x="6225" y="240512"/>
                </a:lnTo>
                <a:lnTo>
                  <a:pt x="8655" y="247574"/>
                </a:lnTo>
                <a:lnTo>
                  <a:pt x="11228" y="253235"/>
                </a:lnTo>
                <a:lnTo>
                  <a:pt x="16753" y="261771"/>
                </a:lnTo>
                <a:lnTo>
                  <a:pt x="24247" y="272224"/>
                </a:lnTo>
                <a:lnTo>
                  <a:pt x="33052" y="283956"/>
                </a:lnTo>
                <a:lnTo>
                  <a:pt x="39875" y="292729"/>
                </a:lnTo>
                <a:lnTo>
                  <a:pt x="45376" y="299531"/>
                </a:lnTo>
                <a:lnTo>
                  <a:pt x="49996" y="305017"/>
                </a:lnTo>
                <a:lnTo>
                  <a:pt x="56886" y="309628"/>
                </a:lnTo>
                <a:lnTo>
                  <a:pt x="65290" y="313654"/>
                </a:lnTo>
                <a:lnTo>
                  <a:pt x="74702" y="317291"/>
                </a:lnTo>
                <a:lnTo>
                  <a:pt x="82881" y="320667"/>
                </a:lnTo>
                <a:lnTo>
                  <a:pt x="90240" y="323871"/>
                </a:lnTo>
                <a:lnTo>
                  <a:pt x="97050" y="326959"/>
                </a:lnTo>
                <a:lnTo>
                  <a:pt x="103495" y="329018"/>
                </a:lnTo>
                <a:lnTo>
                  <a:pt x="109697" y="330391"/>
                </a:lnTo>
                <a:lnTo>
                  <a:pt x="115737" y="331306"/>
                </a:lnTo>
                <a:lnTo>
                  <a:pt x="121668" y="331916"/>
                </a:lnTo>
                <a:lnTo>
                  <a:pt x="127528" y="332323"/>
                </a:lnTo>
                <a:lnTo>
                  <a:pt x="133338" y="332594"/>
                </a:lnTo>
                <a:lnTo>
                  <a:pt x="147416" y="332895"/>
                </a:lnTo>
                <a:lnTo>
                  <a:pt x="155170" y="332975"/>
                </a:lnTo>
                <a:lnTo>
                  <a:pt x="162244" y="332077"/>
                </a:lnTo>
                <a:lnTo>
                  <a:pt x="168866" y="330525"/>
                </a:lnTo>
                <a:lnTo>
                  <a:pt x="175185" y="328538"/>
                </a:lnTo>
                <a:lnTo>
                  <a:pt x="181303" y="327213"/>
                </a:lnTo>
                <a:lnTo>
                  <a:pt x="187287" y="326330"/>
                </a:lnTo>
                <a:lnTo>
                  <a:pt x="193180" y="325741"/>
                </a:lnTo>
                <a:lnTo>
                  <a:pt x="199967" y="323444"/>
                </a:lnTo>
                <a:lnTo>
                  <a:pt x="207349" y="320007"/>
                </a:lnTo>
                <a:lnTo>
                  <a:pt x="222219" y="312061"/>
                </a:lnTo>
                <a:lnTo>
                  <a:pt x="253183" y="296224"/>
                </a:lnTo>
                <a:lnTo>
                  <a:pt x="259972" y="291383"/>
                </a:lnTo>
                <a:lnTo>
                  <a:pt x="267355" y="285298"/>
                </a:lnTo>
                <a:lnTo>
                  <a:pt x="275134" y="278384"/>
                </a:lnTo>
                <a:lnTo>
                  <a:pt x="282225" y="272822"/>
                </a:lnTo>
                <a:lnTo>
                  <a:pt x="288858" y="268162"/>
                </a:lnTo>
                <a:lnTo>
                  <a:pt x="295185" y="264102"/>
                </a:lnTo>
                <a:lnTo>
                  <a:pt x="304755" y="257052"/>
                </a:lnTo>
                <a:lnTo>
                  <a:pt x="308641" y="253838"/>
                </a:lnTo>
                <a:lnTo>
                  <a:pt x="311231" y="249791"/>
                </a:lnTo>
                <a:lnTo>
                  <a:pt x="314108" y="240214"/>
                </a:lnTo>
                <a:lnTo>
                  <a:pt x="315387" y="229607"/>
                </a:lnTo>
                <a:lnTo>
                  <a:pt x="315728" y="224111"/>
                </a:lnTo>
                <a:lnTo>
                  <a:pt x="315003" y="219496"/>
                </a:lnTo>
                <a:lnTo>
                  <a:pt x="311658" y="211827"/>
                </a:lnTo>
                <a:lnTo>
                  <a:pt x="309432" y="209401"/>
                </a:lnTo>
                <a:lnTo>
                  <a:pt x="306996" y="207783"/>
                </a:lnTo>
                <a:lnTo>
                  <a:pt x="304420" y="206705"/>
                </a:lnTo>
                <a:lnTo>
                  <a:pt x="296477" y="205507"/>
                </a:lnTo>
                <a:lnTo>
                  <a:pt x="291691" y="205188"/>
                </a:lnTo>
                <a:lnTo>
                  <a:pt x="285644" y="204975"/>
                </a:lnTo>
                <a:lnTo>
                  <a:pt x="271304" y="204738"/>
                </a:lnTo>
                <a:lnTo>
                  <a:pt x="264432" y="205627"/>
                </a:lnTo>
                <a:lnTo>
                  <a:pt x="257946" y="207173"/>
                </a:lnTo>
                <a:lnTo>
                  <a:pt x="251717" y="209155"/>
                </a:lnTo>
                <a:lnTo>
                  <a:pt x="245659" y="210477"/>
                </a:lnTo>
                <a:lnTo>
                  <a:pt x="239716" y="211359"/>
                </a:lnTo>
                <a:lnTo>
                  <a:pt x="233848" y="211946"/>
                </a:lnTo>
                <a:lnTo>
                  <a:pt x="228032" y="214243"/>
                </a:lnTo>
                <a:lnTo>
                  <a:pt x="222249" y="217679"/>
                </a:lnTo>
                <a:lnTo>
                  <a:pt x="216489" y="221874"/>
                </a:lnTo>
                <a:lnTo>
                  <a:pt x="210744" y="225624"/>
                </a:lnTo>
                <a:lnTo>
                  <a:pt x="205009" y="229077"/>
                </a:lnTo>
                <a:lnTo>
                  <a:pt x="199280" y="232330"/>
                </a:lnTo>
                <a:lnTo>
                  <a:pt x="190375" y="241026"/>
                </a:lnTo>
                <a:lnTo>
                  <a:pt x="182291" y="251241"/>
                </a:lnTo>
                <a:lnTo>
                  <a:pt x="177467" y="256632"/>
                </a:lnTo>
                <a:lnTo>
                  <a:pt x="167028" y="267702"/>
                </a:lnTo>
                <a:lnTo>
                  <a:pt x="156039" y="278972"/>
                </a:lnTo>
                <a:lnTo>
                  <a:pt x="149884" y="287791"/>
                </a:lnTo>
                <a:lnTo>
                  <a:pt x="146197" y="296790"/>
                </a:lnTo>
                <a:lnTo>
                  <a:pt x="141383" y="310315"/>
                </a:lnTo>
                <a:lnTo>
                  <a:pt x="138608" y="320771"/>
                </a:lnTo>
                <a:lnTo>
                  <a:pt x="137375" y="328593"/>
                </a:lnTo>
                <a:lnTo>
                  <a:pt x="136827" y="335244"/>
                </a:lnTo>
                <a:lnTo>
                  <a:pt x="137633" y="338352"/>
                </a:lnTo>
                <a:lnTo>
                  <a:pt x="141069" y="344344"/>
                </a:lnTo>
                <a:lnTo>
                  <a:pt x="143319" y="346323"/>
                </a:lnTo>
                <a:lnTo>
                  <a:pt x="145771" y="347642"/>
                </a:lnTo>
                <a:lnTo>
                  <a:pt x="151036" y="349109"/>
                </a:lnTo>
                <a:lnTo>
                  <a:pt x="153774" y="349499"/>
                </a:lnTo>
                <a:lnTo>
                  <a:pt x="162106" y="3502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99"/>
          <p:cNvSpPr/>
          <p:nvPr/>
        </p:nvSpPr>
        <p:spPr>
          <a:xfrm>
            <a:off x="1974532" y="4500562"/>
            <a:ext cx="68581" cy="192099"/>
          </a:xfrm>
          <a:custGeom>
            <a:avLst/>
            <a:gdLst/>
            <a:ahLst/>
            <a:cxnLst/>
            <a:rect l="0" t="0" r="0" b="0"/>
            <a:pathLst>
              <a:path w="68581" h="192099">
                <a:moveTo>
                  <a:pt x="0" y="0"/>
                </a:moveTo>
                <a:lnTo>
                  <a:pt x="0" y="26694"/>
                </a:lnTo>
                <a:lnTo>
                  <a:pt x="1905" y="32083"/>
                </a:lnTo>
                <a:lnTo>
                  <a:pt x="5080" y="38534"/>
                </a:lnTo>
                <a:lnTo>
                  <a:pt x="9102" y="45692"/>
                </a:lnTo>
                <a:lnTo>
                  <a:pt x="11783" y="51416"/>
                </a:lnTo>
                <a:lnTo>
                  <a:pt x="13570" y="56185"/>
                </a:lnTo>
                <a:lnTo>
                  <a:pt x="14762" y="60317"/>
                </a:lnTo>
                <a:lnTo>
                  <a:pt x="16509" y="64024"/>
                </a:lnTo>
                <a:lnTo>
                  <a:pt x="18626" y="67447"/>
                </a:lnTo>
                <a:lnTo>
                  <a:pt x="20989" y="70683"/>
                </a:lnTo>
                <a:lnTo>
                  <a:pt x="22566" y="74744"/>
                </a:lnTo>
                <a:lnTo>
                  <a:pt x="23616" y="79357"/>
                </a:lnTo>
                <a:lnTo>
                  <a:pt x="24316" y="84337"/>
                </a:lnTo>
                <a:lnTo>
                  <a:pt x="25736" y="89562"/>
                </a:lnTo>
                <a:lnTo>
                  <a:pt x="27635" y="94951"/>
                </a:lnTo>
                <a:lnTo>
                  <a:pt x="29853" y="100448"/>
                </a:lnTo>
                <a:lnTo>
                  <a:pt x="31332" y="106018"/>
                </a:lnTo>
                <a:lnTo>
                  <a:pt x="32318" y="111636"/>
                </a:lnTo>
                <a:lnTo>
                  <a:pt x="32975" y="117287"/>
                </a:lnTo>
                <a:lnTo>
                  <a:pt x="34366" y="122006"/>
                </a:lnTo>
                <a:lnTo>
                  <a:pt x="36246" y="126105"/>
                </a:lnTo>
                <a:lnTo>
                  <a:pt x="38451" y="129790"/>
                </a:lnTo>
                <a:lnTo>
                  <a:pt x="40874" y="133199"/>
                </a:lnTo>
                <a:lnTo>
                  <a:pt x="43442" y="136425"/>
                </a:lnTo>
                <a:lnTo>
                  <a:pt x="46106" y="139527"/>
                </a:lnTo>
                <a:lnTo>
                  <a:pt x="47882" y="143501"/>
                </a:lnTo>
                <a:lnTo>
                  <a:pt x="49066" y="148055"/>
                </a:lnTo>
                <a:lnTo>
                  <a:pt x="49856" y="152996"/>
                </a:lnTo>
                <a:lnTo>
                  <a:pt x="51335" y="158195"/>
                </a:lnTo>
                <a:lnTo>
                  <a:pt x="53273" y="163566"/>
                </a:lnTo>
                <a:lnTo>
                  <a:pt x="55518" y="169051"/>
                </a:lnTo>
                <a:lnTo>
                  <a:pt x="57014" y="173661"/>
                </a:lnTo>
                <a:lnTo>
                  <a:pt x="58012" y="177686"/>
                </a:lnTo>
                <a:lnTo>
                  <a:pt x="58677" y="181323"/>
                </a:lnTo>
                <a:lnTo>
                  <a:pt x="59120" y="184699"/>
                </a:lnTo>
                <a:lnTo>
                  <a:pt x="59416" y="187903"/>
                </a:lnTo>
                <a:lnTo>
                  <a:pt x="59613" y="190991"/>
                </a:lnTo>
                <a:lnTo>
                  <a:pt x="60697" y="192098"/>
                </a:lnTo>
                <a:lnTo>
                  <a:pt x="62372" y="191882"/>
                </a:lnTo>
                <a:lnTo>
                  <a:pt x="68580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00"/>
          <p:cNvSpPr/>
          <p:nvPr/>
        </p:nvSpPr>
        <p:spPr>
          <a:xfrm>
            <a:off x="1880234" y="4500562"/>
            <a:ext cx="308611" cy="68581"/>
          </a:xfrm>
          <a:custGeom>
            <a:avLst/>
            <a:gdLst/>
            <a:ahLst/>
            <a:cxnLst/>
            <a:rect l="0" t="0" r="0" b="0"/>
            <a:pathLst>
              <a:path w="308611" h="68581">
                <a:moveTo>
                  <a:pt x="0" y="68580"/>
                </a:moveTo>
                <a:lnTo>
                  <a:pt x="65800" y="68580"/>
                </a:lnTo>
                <a:lnTo>
                  <a:pt x="75299" y="66675"/>
                </a:lnTo>
                <a:lnTo>
                  <a:pt x="87347" y="63500"/>
                </a:lnTo>
                <a:lnTo>
                  <a:pt x="101094" y="59479"/>
                </a:lnTo>
                <a:lnTo>
                  <a:pt x="116926" y="55845"/>
                </a:lnTo>
                <a:lnTo>
                  <a:pt x="134149" y="52470"/>
                </a:lnTo>
                <a:lnTo>
                  <a:pt x="152298" y="49268"/>
                </a:lnTo>
                <a:lnTo>
                  <a:pt x="166302" y="46180"/>
                </a:lnTo>
                <a:lnTo>
                  <a:pt x="177543" y="43169"/>
                </a:lnTo>
                <a:lnTo>
                  <a:pt x="186942" y="40209"/>
                </a:lnTo>
                <a:lnTo>
                  <a:pt x="196066" y="38236"/>
                </a:lnTo>
                <a:lnTo>
                  <a:pt x="205006" y="36921"/>
                </a:lnTo>
                <a:lnTo>
                  <a:pt x="213823" y="36044"/>
                </a:lnTo>
                <a:lnTo>
                  <a:pt x="225416" y="33555"/>
                </a:lnTo>
                <a:lnTo>
                  <a:pt x="238860" y="29990"/>
                </a:lnTo>
                <a:lnTo>
                  <a:pt x="253538" y="25708"/>
                </a:lnTo>
                <a:lnTo>
                  <a:pt x="265228" y="21901"/>
                </a:lnTo>
                <a:lnTo>
                  <a:pt x="274926" y="1841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01"/>
          <p:cNvSpPr/>
          <p:nvPr/>
        </p:nvSpPr>
        <p:spPr>
          <a:xfrm>
            <a:off x="2291714" y="4457804"/>
            <a:ext cx="205741" cy="187966"/>
          </a:xfrm>
          <a:custGeom>
            <a:avLst/>
            <a:gdLst/>
            <a:ahLst/>
            <a:cxnLst/>
            <a:rect l="0" t="0" r="0" b="0"/>
            <a:pathLst>
              <a:path w="205741" h="187966">
                <a:moveTo>
                  <a:pt x="0" y="8468"/>
                </a:moveTo>
                <a:lnTo>
                  <a:pt x="4551" y="3918"/>
                </a:lnTo>
                <a:lnTo>
                  <a:pt x="6844" y="2577"/>
                </a:lnTo>
                <a:lnTo>
                  <a:pt x="11932" y="1087"/>
                </a:lnTo>
                <a:lnTo>
                  <a:pt x="16528" y="690"/>
                </a:lnTo>
                <a:lnTo>
                  <a:pt x="22449" y="425"/>
                </a:lnTo>
                <a:lnTo>
                  <a:pt x="29253" y="249"/>
                </a:lnTo>
                <a:lnTo>
                  <a:pt x="66135" y="0"/>
                </a:lnTo>
                <a:lnTo>
                  <a:pt x="77428" y="918"/>
                </a:lnTo>
                <a:lnTo>
                  <a:pt x="86861" y="2483"/>
                </a:lnTo>
                <a:lnTo>
                  <a:pt x="95055" y="4477"/>
                </a:lnTo>
                <a:lnTo>
                  <a:pt x="101470" y="6760"/>
                </a:lnTo>
                <a:lnTo>
                  <a:pt x="106700" y="9234"/>
                </a:lnTo>
                <a:lnTo>
                  <a:pt x="111138" y="11837"/>
                </a:lnTo>
                <a:lnTo>
                  <a:pt x="114097" y="15476"/>
                </a:lnTo>
                <a:lnTo>
                  <a:pt x="116070" y="19808"/>
                </a:lnTo>
                <a:lnTo>
                  <a:pt x="117385" y="24601"/>
                </a:lnTo>
                <a:lnTo>
                  <a:pt x="118262" y="29701"/>
                </a:lnTo>
                <a:lnTo>
                  <a:pt x="118847" y="35005"/>
                </a:lnTo>
                <a:lnTo>
                  <a:pt x="119236" y="40447"/>
                </a:lnTo>
                <a:lnTo>
                  <a:pt x="119496" y="45980"/>
                </a:lnTo>
                <a:lnTo>
                  <a:pt x="119785" y="57208"/>
                </a:lnTo>
                <a:lnTo>
                  <a:pt x="118909" y="62869"/>
                </a:lnTo>
                <a:lnTo>
                  <a:pt x="117373" y="68548"/>
                </a:lnTo>
                <a:lnTo>
                  <a:pt x="115396" y="74239"/>
                </a:lnTo>
                <a:lnTo>
                  <a:pt x="112173" y="81843"/>
                </a:lnTo>
                <a:lnTo>
                  <a:pt x="103513" y="100452"/>
                </a:lnTo>
                <a:lnTo>
                  <a:pt x="96631" y="112653"/>
                </a:lnTo>
                <a:lnTo>
                  <a:pt x="88233" y="126502"/>
                </a:lnTo>
                <a:lnTo>
                  <a:pt x="65583" y="162488"/>
                </a:lnTo>
                <a:lnTo>
                  <a:pt x="64678" y="166393"/>
                </a:lnTo>
                <a:lnTo>
                  <a:pt x="65026" y="169949"/>
                </a:lnTo>
                <a:lnTo>
                  <a:pt x="66211" y="173272"/>
                </a:lnTo>
                <a:lnTo>
                  <a:pt x="67953" y="176440"/>
                </a:lnTo>
                <a:lnTo>
                  <a:pt x="70068" y="179504"/>
                </a:lnTo>
                <a:lnTo>
                  <a:pt x="72429" y="182500"/>
                </a:lnTo>
                <a:lnTo>
                  <a:pt x="74956" y="184497"/>
                </a:lnTo>
                <a:lnTo>
                  <a:pt x="77593" y="185828"/>
                </a:lnTo>
                <a:lnTo>
                  <a:pt x="80304" y="186715"/>
                </a:lnTo>
                <a:lnTo>
                  <a:pt x="84016" y="187307"/>
                </a:lnTo>
                <a:lnTo>
                  <a:pt x="88396" y="187701"/>
                </a:lnTo>
                <a:lnTo>
                  <a:pt x="93221" y="187965"/>
                </a:lnTo>
                <a:lnTo>
                  <a:pt x="100247" y="187188"/>
                </a:lnTo>
                <a:lnTo>
                  <a:pt x="108742" y="185717"/>
                </a:lnTo>
                <a:lnTo>
                  <a:pt x="118215" y="183784"/>
                </a:lnTo>
                <a:lnTo>
                  <a:pt x="125482" y="181543"/>
                </a:lnTo>
                <a:lnTo>
                  <a:pt x="131280" y="179096"/>
                </a:lnTo>
                <a:lnTo>
                  <a:pt x="136098" y="176513"/>
                </a:lnTo>
                <a:lnTo>
                  <a:pt x="142167" y="173838"/>
                </a:lnTo>
                <a:lnTo>
                  <a:pt x="149071" y="171102"/>
                </a:lnTo>
                <a:lnTo>
                  <a:pt x="164361" y="165523"/>
                </a:lnTo>
                <a:lnTo>
                  <a:pt x="172439" y="162701"/>
                </a:lnTo>
                <a:lnTo>
                  <a:pt x="205740" y="154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02"/>
          <p:cNvSpPr/>
          <p:nvPr/>
        </p:nvSpPr>
        <p:spPr>
          <a:xfrm>
            <a:off x="2574607" y="4517707"/>
            <a:ext cx="170134" cy="334306"/>
          </a:xfrm>
          <a:custGeom>
            <a:avLst/>
            <a:gdLst/>
            <a:ahLst/>
            <a:cxnLst/>
            <a:rect l="0" t="0" r="0" b="0"/>
            <a:pathLst>
              <a:path w="170134" h="334306">
                <a:moveTo>
                  <a:pt x="0" y="0"/>
                </a:moveTo>
                <a:lnTo>
                  <a:pt x="0" y="82394"/>
                </a:lnTo>
                <a:lnTo>
                  <a:pt x="2857" y="89219"/>
                </a:lnTo>
                <a:lnTo>
                  <a:pt x="7620" y="96627"/>
                </a:lnTo>
                <a:lnTo>
                  <a:pt x="13652" y="104423"/>
                </a:lnTo>
                <a:lnTo>
                  <a:pt x="17674" y="110573"/>
                </a:lnTo>
                <a:lnTo>
                  <a:pt x="22143" y="119946"/>
                </a:lnTo>
                <a:lnTo>
                  <a:pt x="26192" y="122826"/>
                </a:lnTo>
                <a:lnTo>
                  <a:pt x="31749" y="124747"/>
                </a:lnTo>
                <a:lnTo>
                  <a:pt x="38311" y="126027"/>
                </a:lnTo>
                <a:lnTo>
                  <a:pt x="43638" y="126881"/>
                </a:lnTo>
                <a:lnTo>
                  <a:pt x="48142" y="127450"/>
                </a:lnTo>
                <a:lnTo>
                  <a:pt x="52097" y="127829"/>
                </a:lnTo>
                <a:lnTo>
                  <a:pt x="55686" y="127130"/>
                </a:lnTo>
                <a:lnTo>
                  <a:pt x="59032" y="125710"/>
                </a:lnTo>
                <a:lnTo>
                  <a:pt x="62215" y="123812"/>
                </a:lnTo>
                <a:lnTo>
                  <a:pt x="65289" y="121594"/>
                </a:lnTo>
                <a:lnTo>
                  <a:pt x="68291" y="119163"/>
                </a:lnTo>
                <a:lnTo>
                  <a:pt x="71245" y="116589"/>
                </a:lnTo>
                <a:lnTo>
                  <a:pt x="74166" y="113921"/>
                </a:lnTo>
                <a:lnTo>
                  <a:pt x="79953" y="108417"/>
                </a:lnTo>
                <a:lnTo>
                  <a:pt x="104531" y="84045"/>
                </a:lnTo>
                <a:lnTo>
                  <a:pt x="107787" y="77938"/>
                </a:lnTo>
                <a:lnTo>
                  <a:pt x="110911" y="70055"/>
                </a:lnTo>
                <a:lnTo>
                  <a:pt x="113945" y="60991"/>
                </a:lnTo>
                <a:lnTo>
                  <a:pt x="116921" y="53043"/>
                </a:lnTo>
                <a:lnTo>
                  <a:pt x="119857" y="45840"/>
                </a:lnTo>
                <a:lnTo>
                  <a:pt x="122767" y="39133"/>
                </a:lnTo>
                <a:lnTo>
                  <a:pt x="124707" y="32756"/>
                </a:lnTo>
                <a:lnTo>
                  <a:pt x="126001" y="26600"/>
                </a:lnTo>
                <a:lnTo>
                  <a:pt x="127438" y="17537"/>
                </a:lnTo>
                <a:lnTo>
                  <a:pt x="127821" y="16454"/>
                </a:lnTo>
                <a:lnTo>
                  <a:pt x="132987" y="21560"/>
                </a:lnTo>
                <a:lnTo>
                  <a:pt x="136283" y="29613"/>
                </a:lnTo>
                <a:lnTo>
                  <a:pt x="140385" y="41650"/>
                </a:lnTo>
                <a:lnTo>
                  <a:pt x="145025" y="56341"/>
                </a:lnTo>
                <a:lnTo>
                  <a:pt x="148118" y="68994"/>
                </a:lnTo>
                <a:lnTo>
                  <a:pt x="150181" y="80285"/>
                </a:lnTo>
                <a:lnTo>
                  <a:pt x="151555" y="90672"/>
                </a:lnTo>
                <a:lnTo>
                  <a:pt x="153424" y="99500"/>
                </a:lnTo>
                <a:lnTo>
                  <a:pt x="155623" y="107291"/>
                </a:lnTo>
                <a:lnTo>
                  <a:pt x="158041" y="114390"/>
                </a:lnTo>
                <a:lnTo>
                  <a:pt x="159653" y="121980"/>
                </a:lnTo>
                <a:lnTo>
                  <a:pt x="160728" y="129898"/>
                </a:lnTo>
                <a:lnTo>
                  <a:pt x="168486" y="217802"/>
                </a:lnTo>
                <a:lnTo>
                  <a:pt x="170133" y="243169"/>
                </a:lnTo>
                <a:lnTo>
                  <a:pt x="169619" y="252599"/>
                </a:lnTo>
                <a:lnTo>
                  <a:pt x="168324" y="260792"/>
                </a:lnTo>
                <a:lnTo>
                  <a:pt x="166509" y="268159"/>
                </a:lnTo>
                <a:lnTo>
                  <a:pt x="164346" y="274975"/>
                </a:lnTo>
                <a:lnTo>
                  <a:pt x="161951" y="281424"/>
                </a:lnTo>
                <a:lnTo>
                  <a:pt x="159403" y="287629"/>
                </a:lnTo>
                <a:lnTo>
                  <a:pt x="156571" y="297063"/>
                </a:lnTo>
                <a:lnTo>
                  <a:pt x="155816" y="300912"/>
                </a:lnTo>
                <a:lnTo>
                  <a:pt x="153407" y="304431"/>
                </a:lnTo>
                <a:lnTo>
                  <a:pt x="149896" y="307729"/>
                </a:lnTo>
                <a:lnTo>
                  <a:pt x="145651" y="310880"/>
                </a:lnTo>
                <a:lnTo>
                  <a:pt x="141868" y="314886"/>
                </a:lnTo>
                <a:lnTo>
                  <a:pt x="138394" y="319462"/>
                </a:lnTo>
                <a:lnTo>
                  <a:pt x="135125" y="324417"/>
                </a:lnTo>
                <a:lnTo>
                  <a:pt x="131041" y="327720"/>
                </a:lnTo>
                <a:lnTo>
                  <a:pt x="126413" y="329923"/>
                </a:lnTo>
                <a:lnTo>
                  <a:pt x="121423" y="331391"/>
                </a:lnTo>
                <a:lnTo>
                  <a:pt x="117144" y="332370"/>
                </a:lnTo>
                <a:lnTo>
                  <a:pt x="113338" y="333023"/>
                </a:lnTo>
                <a:lnTo>
                  <a:pt x="109849" y="333458"/>
                </a:lnTo>
                <a:lnTo>
                  <a:pt x="105617" y="333748"/>
                </a:lnTo>
                <a:lnTo>
                  <a:pt x="100892" y="333941"/>
                </a:lnTo>
                <a:lnTo>
                  <a:pt x="90561" y="334156"/>
                </a:lnTo>
                <a:lnTo>
                  <a:pt x="67300" y="334305"/>
                </a:lnTo>
                <a:lnTo>
                  <a:pt x="62964" y="332407"/>
                </a:lnTo>
                <a:lnTo>
                  <a:pt x="58169" y="329238"/>
                </a:lnTo>
                <a:lnTo>
                  <a:pt x="53067" y="325219"/>
                </a:lnTo>
                <a:lnTo>
                  <a:pt x="48713" y="322540"/>
                </a:lnTo>
                <a:lnTo>
                  <a:pt x="44858" y="320755"/>
                </a:lnTo>
                <a:lnTo>
                  <a:pt x="41335" y="319564"/>
                </a:lnTo>
                <a:lnTo>
                  <a:pt x="38987" y="317818"/>
                </a:lnTo>
                <a:lnTo>
                  <a:pt x="37421" y="315701"/>
                </a:lnTo>
                <a:lnTo>
                  <a:pt x="36377" y="313338"/>
                </a:lnTo>
                <a:lnTo>
                  <a:pt x="35218" y="308171"/>
                </a:lnTo>
                <a:lnTo>
                  <a:pt x="34909" y="305460"/>
                </a:lnTo>
                <a:lnTo>
                  <a:pt x="35655" y="302700"/>
                </a:lnTo>
                <a:lnTo>
                  <a:pt x="39024" y="297094"/>
                </a:lnTo>
                <a:lnTo>
                  <a:pt x="43696" y="291426"/>
                </a:lnTo>
                <a:lnTo>
                  <a:pt x="51435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03"/>
          <p:cNvSpPr/>
          <p:nvPr/>
        </p:nvSpPr>
        <p:spPr>
          <a:xfrm>
            <a:off x="2634614" y="48006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04"/>
          <p:cNvSpPr/>
          <p:nvPr/>
        </p:nvSpPr>
        <p:spPr>
          <a:xfrm>
            <a:off x="3303270" y="4534883"/>
            <a:ext cx="248603" cy="8543"/>
          </a:xfrm>
          <a:custGeom>
            <a:avLst/>
            <a:gdLst/>
            <a:ahLst/>
            <a:cxnLst/>
            <a:rect l="0" t="0" r="0" b="0"/>
            <a:pathLst>
              <a:path w="248603" h="8543">
                <a:moveTo>
                  <a:pt x="0" y="8542"/>
                </a:moveTo>
                <a:lnTo>
                  <a:pt x="13652" y="3991"/>
                </a:lnTo>
                <a:lnTo>
                  <a:pt x="19579" y="2650"/>
                </a:lnTo>
                <a:lnTo>
                  <a:pt x="25435" y="1756"/>
                </a:lnTo>
                <a:lnTo>
                  <a:pt x="31244" y="1161"/>
                </a:lnTo>
                <a:lnTo>
                  <a:pt x="73258" y="499"/>
                </a:lnTo>
                <a:lnTo>
                  <a:pt x="197978" y="0"/>
                </a:lnTo>
                <a:lnTo>
                  <a:pt x="208185" y="942"/>
                </a:lnTo>
                <a:lnTo>
                  <a:pt x="248602" y="85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05"/>
          <p:cNvSpPr/>
          <p:nvPr/>
        </p:nvSpPr>
        <p:spPr>
          <a:xfrm>
            <a:off x="3409475" y="4440554"/>
            <a:ext cx="56673" cy="248604"/>
          </a:xfrm>
          <a:custGeom>
            <a:avLst/>
            <a:gdLst/>
            <a:ahLst/>
            <a:cxnLst/>
            <a:rect l="0" t="0" r="0" b="0"/>
            <a:pathLst>
              <a:path w="56673" h="248604">
                <a:moveTo>
                  <a:pt x="22382" y="0"/>
                </a:moveTo>
                <a:lnTo>
                  <a:pt x="8729" y="4552"/>
                </a:lnTo>
                <a:lnTo>
                  <a:pt x="4708" y="6844"/>
                </a:lnTo>
                <a:lnTo>
                  <a:pt x="2027" y="9325"/>
                </a:lnTo>
                <a:lnTo>
                  <a:pt x="239" y="11932"/>
                </a:lnTo>
                <a:lnTo>
                  <a:pt x="0" y="16528"/>
                </a:lnTo>
                <a:lnTo>
                  <a:pt x="793" y="22448"/>
                </a:lnTo>
                <a:lnTo>
                  <a:pt x="2275" y="29254"/>
                </a:lnTo>
                <a:lnTo>
                  <a:pt x="3262" y="37600"/>
                </a:lnTo>
                <a:lnTo>
                  <a:pt x="3920" y="46975"/>
                </a:lnTo>
                <a:lnTo>
                  <a:pt x="4359" y="57034"/>
                </a:lnTo>
                <a:lnTo>
                  <a:pt x="5604" y="68503"/>
                </a:lnTo>
                <a:lnTo>
                  <a:pt x="7387" y="80911"/>
                </a:lnTo>
                <a:lnTo>
                  <a:pt x="9528" y="93946"/>
                </a:lnTo>
                <a:lnTo>
                  <a:pt x="11908" y="105494"/>
                </a:lnTo>
                <a:lnTo>
                  <a:pt x="14447" y="116049"/>
                </a:lnTo>
                <a:lnTo>
                  <a:pt x="25365" y="158073"/>
                </a:lnTo>
                <a:lnTo>
                  <a:pt x="28181" y="167294"/>
                </a:lnTo>
                <a:lnTo>
                  <a:pt x="31011" y="175347"/>
                </a:lnTo>
                <a:lnTo>
                  <a:pt x="33849" y="182621"/>
                </a:lnTo>
                <a:lnTo>
                  <a:pt x="35742" y="188422"/>
                </a:lnTo>
                <a:lnTo>
                  <a:pt x="37003" y="193243"/>
                </a:lnTo>
                <a:lnTo>
                  <a:pt x="37845" y="197409"/>
                </a:lnTo>
                <a:lnTo>
                  <a:pt x="39358" y="203043"/>
                </a:lnTo>
                <a:lnTo>
                  <a:pt x="43579" y="216924"/>
                </a:lnTo>
                <a:lnTo>
                  <a:pt x="45086" y="222721"/>
                </a:lnTo>
                <a:lnTo>
                  <a:pt x="46091" y="227538"/>
                </a:lnTo>
                <a:lnTo>
                  <a:pt x="46760" y="231703"/>
                </a:lnTo>
                <a:lnTo>
                  <a:pt x="48159" y="235431"/>
                </a:lnTo>
                <a:lnTo>
                  <a:pt x="50044" y="238870"/>
                </a:lnTo>
                <a:lnTo>
                  <a:pt x="56672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06"/>
          <p:cNvSpPr/>
          <p:nvPr/>
        </p:nvSpPr>
        <p:spPr>
          <a:xfrm>
            <a:off x="3594734" y="4457745"/>
            <a:ext cx="128589" cy="162439"/>
          </a:xfrm>
          <a:custGeom>
            <a:avLst/>
            <a:gdLst/>
            <a:ahLst/>
            <a:cxnLst/>
            <a:rect l="0" t="0" r="0" b="0"/>
            <a:pathLst>
              <a:path w="128589" h="162439">
                <a:moveTo>
                  <a:pt x="0" y="34245"/>
                </a:moveTo>
                <a:lnTo>
                  <a:pt x="4552" y="25143"/>
                </a:lnTo>
                <a:lnTo>
                  <a:pt x="7797" y="21509"/>
                </a:lnTo>
                <a:lnTo>
                  <a:pt x="11866" y="18134"/>
                </a:lnTo>
                <a:lnTo>
                  <a:pt x="16483" y="14932"/>
                </a:lnTo>
                <a:lnTo>
                  <a:pt x="20514" y="11844"/>
                </a:lnTo>
                <a:lnTo>
                  <a:pt x="24154" y="8834"/>
                </a:lnTo>
                <a:lnTo>
                  <a:pt x="27532" y="5874"/>
                </a:lnTo>
                <a:lnTo>
                  <a:pt x="30738" y="3901"/>
                </a:lnTo>
                <a:lnTo>
                  <a:pt x="33827" y="2585"/>
                </a:lnTo>
                <a:lnTo>
                  <a:pt x="36839" y="1708"/>
                </a:lnTo>
                <a:lnTo>
                  <a:pt x="39799" y="1124"/>
                </a:lnTo>
                <a:lnTo>
                  <a:pt x="42726" y="734"/>
                </a:lnTo>
                <a:lnTo>
                  <a:pt x="45629" y="474"/>
                </a:lnTo>
                <a:lnTo>
                  <a:pt x="49470" y="301"/>
                </a:lnTo>
                <a:lnTo>
                  <a:pt x="63024" y="57"/>
                </a:lnTo>
                <a:lnTo>
                  <a:pt x="70239" y="0"/>
                </a:lnTo>
                <a:lnTo>
                  <a:pt x="74449" y="938"/>
                </a:lnTo>
                <a:lnTo>
                  <a:pt x="79160" y="2515"/>
                </a:lnTo>
                <a:lnTo>
                  <a:pt x="84206" y="4519"/>
                </a:lnTo>
                <a:lnTo>
                  <a:pt x="88522" y="6808"/>
                </a:lnTo>
                <a:lnTo>
                  <a:pt x="92352" y="9286"/>
                </a:lnTo>
                <a:lnTo>
                  <a:pt x="100793" y="15556"/>
                </a:lnTo>
                <a:lnTo>
                  <a:pt x="100533" y="18928"/>
                </a:lnTo>
                <a:lnTo>
                  <a:pt x="99407" y="24034"/>
                </a:lnTo>
                <a:lnTo>
                  <a:pt x="97704" y="30295"/>
                </a:lnTo>
                <a:lnTo>
                  <a:pt x="95616" y="36374"/>
                </a:lnTo>
                <a:lnTo>
                  <a:pt x="93272" y="42331"/>
                </a:lnTo>
                <a:lnTo>
                  <a:pt x="90756" y="48209"/>
                </a:lnTo>
                <a:lnTo>
                  <a:pt x="88127" y="55936"/>
                </a:lnTo>
                <a:lnTo>
                  <a:pt x="85421" y="64898"/>
                </a:lnTo>
                <a:lnTo>
                  <a:pt x="82665" y="74683"/>
                </a:lnTo>
                <a:lnTo>
                  <a:pt x="77970" y="84063"/>
                </a:lnTo>
                <a:lnTo>
                  <a:pt x="71983" y="93175"/>
                </a:lnTo>
                <a:lnTo>
                  <a:pt x="65134" y="102106"/>
                </a:lnTo>
                <a:lnTo>
                  <a:pt x="59615" y="109013"/>
                </a:lnTo>
                <a:lnTo>
                  <a:pt x="54983" y="114570"/>
                </a:lnTo>
                <a:lnTo>
                  <a:pt x="50944" y="119228"/>
                </a:lnTo>
                <a:lnTo>
                  <a:pt x="48250" y="123285"/>
                </a:lnTo>
                <a:lnTo>
                  <a:pt x="46454" y="126942"/>
                </a:lnTo>
                <a:lnTo>
                  <a:pt x="43572" y="135105"/>
                </a:lnTo>
                <a:lnTo>
                  <a:pt x="43178" y="138762"/>
                </a:lnTo>
                <a:lnTo>
                  <a:pt x="43073" y="141070"/>
                </a:lnTo>
                <a:lnTo>
                  <a:pt x="43955" y="143562"/>
                </a:lnTo>
                <a:lnTo>
                  <a:pt x="45496" y="146175"/>
                </a:lnTo>
                <a:lnTo>
                  <a:pt x="50262" y="152663"/>
                </a:lnTo>
                <a:lnTo>
                  <a:pt x="53454" y="156090"/>
                </a:lnTo>
                <a:lnTo>
                  <a:pt x="55638" y="158337"/>
                </a:lnTo>
                <a:lnTo>
                  <a:pt x="59000" y="159835"/>
                </a:lnTo>
                <a:lnTo>
                  <a:pt x="63146" y="160835"/>
                </a:lnTo>
                <a:lnTo>
                  <a:pt x="67815" y="161500"/>
                </a:lnTo>
                <a:lnTo>
                  <a:pt x="72833" y="161944"/>
                </a:lnTo>
                <a:lnTo>
                  <a:pt x="78083" y="162240"/>
                </a:lnTo>
                <a:lnTo>
                  <a:pt x="83487" y="162438"/>
                </a:lnTo>
                <a:lnTo>
                  <a:pt x="88996" y="161617"/>
                </a:lnTo>
                <a:lnTo>
                  <a:pt x="94574" y="160116"/>
                </a:lnTo>
                <a:lnTo>
                  <a:pt x="100197" y="158164"/>
                </a:lnTo>
                <a:lnTo>
                  <a:pt x="104898" y="156863"/>
                </a:lnTo>
                <a:lnTo>
                  <a:pt x="108985" y="155995"/>
                </a:lnTo>
                <a:lnTo>
                  <a:pt x="128588" y="1542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07"/>
          <p:cNvSpPr/>
          <p:nvPr/>
        </p:nvSpPr>
        <p:spPr>
          <a:xfrm>
            <a:off x="3731895" y="4472569"/>
            <a:ext cx="205602" cy="319159"/>
          </a:xfrm>
          <a:custGeom>
            <a:avLst/>
            <a:gdLst/>
            <a:ahLst/>
            <a:cxnLst/>
            <a:rect l="0" t="0" r="0" b="0"/>
            <a:pathLst>
              <a:path w="205602" h="319159">
                <a:moveTo>
                  <a:pt x="85725" y="19421"/>
                </a:moveTo>
                <a:lnTo>
                  <a:pt x="81174" y="28522"/>
                </a:lnTo>
                <a:lnTo>
                  <a:pt x="78939" y="35531"/>
                </a:lnTo>
                <a:lnTo>
                  <a:pt x="77681" y="44832"/>
                </a:lnTo>
                <a:lnTo>
                  <a:pt x="77387" y="54527"/>
                </a:lnTo>
                <a:lnTo>
                  <a:pt x="77256" y="74711"/>
                </a:lnTo>
                <a:lnTo>
                  <a:pt x="79127" y="85808"/>
                </a:lnTo>
                <a:lnTo>
                  <a:pt x="82279" y="97017"/>
                </a:lnTo>
                <a:lnTo>
                  <a:pt x="86285" y="108299"/>
                </a:lnTo>
                <a:lnTo>
                  <a:pt x="89908" y="115821"/>
                </a:lnTo>
                <a:lnTo>
                  <a:pt x="93276" y="120835"/>
                </a:lnTo>
                <a:lnTo>
                  <a:pt x="96474" y="124177"/>
                </a:lnTo>
                <a:lnTo>
                  <a:pt x="99559" y="126406"/>
                </a:lnTo>
                <a:lnTo>
                  <a:pt x="105525" y="128882"/>
                </a:lnTo>
                <a:lnTo>
                  <a:pt x="111352" y="129983"/>
                </a:lnTo>
                <a:lnTo>
                  <a:pt x="114240" y="130276"/>
                </a:lnTo>
                <a:lnTo>
                  <a:pt x="117117" y="129519"/>
                </a:lnTo>
                <a:lnTo>
                  <a:pt x="122854" y="126139"/>
                </a:lnTo>
                <a:lnTo>
                  <a:pt x="128579" y="121461"/>
                </a:lnTo>
                <a:lnTo>
                  <a:pt x="134298" y="116207"/>
                </a:lnTo>
                <a:lnTo>
                  <a:pt x="140015" y="110696"/>
                </a:lnTo>
                <a:lnTo>
                  <a:pt x="145731" y="102533"/>
                </a:lnTo>
                <a:lnTo>
                  <a:pt x="148589" y="97689"/>
                </a:lnTo>
                <a:lnTo>
                  <a:pt x="151447" y="92554"/>
                </a:lnTo>
                <a:lnTo>
                  <a:pt x="157162" y="81770"/>
                </a:lnTo>
                <a:lnTo>
                  <a:pt x="160020" y="74322"/>
                </a:lnTo>
                <a:lnTo>
                  <a:pt x="162877" y="65547"/>
                </a:lnTo>
                <a:lnTo>
                  <a:pt x="165734" y="55886"/>
                </a:lnTo>
                <a:lnTo>
                  <a:pt x="168592" y="48494"/>
                </a:lnTo>
                <a:lnTo>
                  <a:pt x="171450" y="42613"/>
                </a:lnTo>
                <a:lnTo>
                  <a:pt x="174307" y="37740"/>
                </a:lnTo>
                <a:lnTo>
                  <a:pt x="176212" y="31633"/>
                </a:lnTo>
                <a:lnTo>
                  <a:pt x="177482" y="24704"/>
                </a:lnTo>
                <a:lnTo>
                  <a:pt x="178329" y="17228"/>
                </a:lnTo>
                <a:lnTo>
                  <a:pt x="178893" y="11292"/>
                </a:lnTo>
                <a:lnTo>
                  <a:pt x="179520" y="2155"/>
                </a:lnTo>
                <a:lnTo>
                  <a:pt x="180640" y="290"/>
                </a:lnTo>
                <a:lnTo>
                  <a:pt x="182339" y="0"/>
                </a:lnTo>
                <a:lnTo>
                  <a:pt x="184424" y="758"/>
                </a:lnTo>
                <a:lnTo>
                  <a:pt x="185814" y="2216"/>
                </a:lnTo>
                <a:lnTo>
                  <a:pt x="186741" y="4141"/>
                </a:lnTo>
                <a:lnTo>
                  <a:pt x="188723" y="13583"/>
                </a:lnTo>
                <a:lnTo>
                  <a:pt x="192779" y="36828"/>
                </a:lnTo>
                <a:lnTo>
                  <a:pt x="200418" y="86597"/>
                </a:lnTo>
                <a:lnTo>
                  <a:pt x="202192" y="100399"/>
                </a:lnTo>
                <a:lnTo>
                  <a:pt x="203374" y="111507"/>
                </a:lnTo>
                <a:lnTo>
                  <a:pt x="204163" y="120816"/>
                </a:lnTo>
                <a:lnTo>
                  <a:pt x="204688" y="131785"/>
                </a:lnTo>
                <a:lnTo>
                  <a:pt x="205272" y="156673"/>
                </a:lnTo>
                <a:lnTo>
                  <a:pt x="205601" y="188358"/>
                </a:lnTo>
                <a:lnTo>
                  <a:pt x="204694" y="199673"/>
                </a:lnTo>
                <a:lnTo>
                  <a:pt x="203138" y="211979"/>
                </a:lnTo>
                <a:lnTo>
                  <a:pt x="201148" y="224946"/>
                </a:lnTo>
                <a:lnTo>
                  <a:pt x="198868" y="235495"/>
                </a:lnTo>
                <a:lnTo>
                  <a:pt x="196396" y="244433"/>
                </a:lnTo>
                <a:lnTo>
                  <a:pt x="193796" y="252296"/>
                </a:lnTo>
                <a:lnTo>
                  <a:pt x="191110" y="259443"/>
                </a:lnTo>
                <a:lnTo>
                  <a:pt x="188366" y="266113"/>
                </a:lnTo>
                <a:lnTo>
                  <a:pt x="185585" y="272465"/>
                </a:lnTo>
                <a:lnTo>
                  <a:pt x="179954" y="284603"/>
                </a:lnTo>
                <a:lnTo>
                  <a:pt x="177120" y="290506"/>
                </a:lnTo>
                <a:lnTo>
                  <a:pt x="172372" y="296347"/>
                </a:lnTo>
                <a:lnTo>
                  <a:pt x="166350" y="302146"/>
                </a:lnTo>
                <a:lnTo>
                  <a:pt x="159477" y="307916"/>
                </a:lnTo>
                <a:lnTo>
                  <a:pt x="152990" y="311764"/>
                </a:lnTo>
                <a:lnTo>
                  <a:pt x="146761" y="314328"/>
                </a:lnTo>
                <a:lnTo>
                  <a:pt x="140703" y="316038"/>
                </a:lnTo>
                <a:lnTo>
                  <a:pt x="134760" y="317178"/>
                </a:lnTo>
                <a:lnTo>
                  <a:pt x="128892" y="317938"/>
                </a:lnTo>
                <a:lnTo>
                  <a:pt x="123075" y="318445"/>
                </a:lnTo>
                <a:lnTo>
                  <a:pt x="117292" y="318783"/>
                </a:lnTo>
                <a:lnTo>
                  <a:pt x="105787" y="319158"/>
                </a:lnTo>
                <a:lnTo>
                  <a:pt x="96242" y="318306"/>
                </a:lnTo>
                <a:lnTo>
                  <a:pt x="84164" y="316785"/>
                </a:lnTo>
                <a:lnTo>
                  <a:pt x="70396" y="314819"/>
                </a:lnTo>
                <a:lnTo>
                  <a:pt x="59313" y="312555"/>
                </a:lnTo>
                <a:lnTo>
                  <a:pt x="50020" y="310094"/>
                </a:lnTo>
                <a:lnTo>
                  <a:pt x="41919" y="307500"/>
                </a:lnTo>
                <a:lnTo>
                  <a:pt x="34613" y="304819"/>
                </a:lnTo>
                <a:lnTo>
                  <a:pt x="27837" y="302079"/>
                </a:lnTo>
                <a:lnTo>
                  <a:pt x="21416" y="299299"/>
                </a:lnTo>
                <a:lnTo>
                  <a:pt x="16182" y="297446"/>
                </a:lnTo>
                <a:lnTo>
                  <a:pt x="11741" y="296211"/>
                </a:lnTo>
                <a:lnTo>
                  <a:pt x="0" y="293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08"/>
          <p:cNvSpPr/>
          <p:nvPr/>
        </p:nvSpPr>
        <p:spPr>
          <a:xfrm>
            <a:off x="1057274" y="4963647"/>
            <a:ext cx="195460" cy="325543"/>
          </a:xfrm>
          <a:custGeom>
            <a:avLst/>
            <a:gdLst/>
            <a:ahLst/>
            <a:cxnLst/>
            <a:rect l="0" t="0" r="0" b="0"/>
            <a:pathLst>
              <a:path w="195460" h="325543">
                <a:moveTo>
                  <a:pt x="60008" y="42693"/>
                </a:moveTo>
                <a:lnTo>
                  <a:pt x="60008" y="38142"/>
                </a:lnTo>
                <a:lnTo>
                  <a:pt x="60960" y="35849"/>
                </a:lnTo>
                <a:lnTo>
                  <a:pt x="64559" y="30761"/>
                </a:lnTo>
                <a:lnTo>
                  <a:pt x="66852" y="29023"/>
                </a:lnTo>
                <a:lnTo>
                  <a:pt x="69333" y="27865"/>
                </a:lnTo>
                <a:lnTo>
                  <a:pt x="71940" y="27092"/>
                </a:lnTo>
                <a:lnTo>
                  <a:pt x="87536" y="21154"/>
                </a:lnTo>
                <a:lnTo>
                  <a:pt x="98362" y="16904"/>
                </a:lnTo>
                <a:lnTo>
                  <a:pt x="107485" y="13117"/>
                </a:lnTo>
                <a:lnTo>
                  <a:pt x="115472" y="9641"/>
                </a:lnTo>
                <a:lnTo>
                  <a:pt x="122702" y="6371"/>
                </a:lnTo>
                <a:lnTo>
                  <a:pt x="128474" y="4191"/>
                </a:lnTo>
                <a:lnTo>
                  <a:pt x="133274" y="2737"/>
                </a:lnTo>
                <a:lnTo>
                  <a:pt x="137427" y="1768"/>
                </a:lnTo>
                <a:lnTo>
                  <a:pt x="142101" y="1122"/>
                </a:lnTo>
                <a:lnTo>
                  <a:pt x="147121" y="691"/>
                </a:lnTo>
                <a:lnTo>
                  <a:pt x="156828" y="213"/>
                </a:lnTo>
                <a:lnTo>
                  <a:pt x="164316" y="0"/>
                </a:lnTo>
                <a:lnTo>
                  <a:pt x="168600" y="1849"/>
                </a:lnTo>
                <a:lnTo>
                  <a:pt x="173360" y="4986"/>
                </a:lnTo>
                <a:lnTo>
                  <a:pt x="185586" y="14607"/>
                </a:lnTo>
                <a:lnTo>
                  <a:pt x="189798" y="18463"/>
                </a:lnTo>
                <a:lnTo>
                  <a:pt x="192255" y="20825"/>
                </a:lnTo>
                <a:lnTo>
                  <a:pt x="192940" y="23351"/>
                </a:lnTo>
                <a:lnTo>
                  <a:pt x="192444" y="25988"/>
                </a:lnTo>
                <a:lnTo>
                  <a:pt x="191161" y="28699"/>
                </a:lnTo>
                <a:lnTo>
                  <a:pt x="189736" y="36791"/>
                </a:lnTo>
                <a:lnTo>
                  <a:pt x="189356" y="41615"/>
                </a:lnTo>
                <a:lnTo>
                  <a:pt x="188150" y="46737"/>
                </a:lnTo>
                <a:lnTo>
                  <a:pt x="186393" y="52056"/>
                </a:lnTo>
                <a:lnTo>
                  <a:pt x="184270" y="57508"/>
                </a:lnTo>
                <a:lnTo>
                  <a:pt x="181902" y="63046"/>
                </a:lnTo>
                <a:lnTo>
                  <a:pt x="176730" y="74281"/>
                </a:lnTo>
                <a:lnTo>
                  <a:pt x="173066" y="79945"/>
                </a:lnTo>
                <a:lnTo>
                  <a:pt x="168717" y="85625"/>
                </a:lnTo>
                <a:lnTo>
                  <a:pt x="163913" y="91316"/>
                </a:lnTo>
                <a:lnTo>
                  <a:pt x="158806" y="97016"/>
                </a:lnTo>
                <a:lnTo>
                  <a:pt x="148050" y="108429"/>
                </a:lnTo>
                <a:lnTo>
                  <a:pt x="122184" y="134666"/>
                </a:lnTo>
                <a:lnTo>
                  <a:pt x="113841" y="142108"/>
                </a:lnTo>
                <a:lnTo>
                  <a:pt x="106374" y="148022"/>
                </a:lnTo>
                <a:lnTo>
                  <a:pt x="99491" y="152917"/>
                </a:lnTo>
                <a:lnTo>
                  <a:pt x="94903" y="157133"/>
                </a:lnTo>
                <a:lnTo>
                  <a:pt x="91844" y="160896"/>
                </a:lnTo>
                <a:lnTo>
                  <a:pt x="89804" y="164358"/>
                </a:lnTo>
                <a:lnTo>
                  <a:pt x="86540" y="166665"/>
                </a:lnTo>
                <a:lnTo>
                  <a:pt x="82458" y="168204"/>
                </a:lnTo>
                <a:lnTo>
                  <a:pt x="77832" y="169229"/>
                </a:lnTo>
                <a:lnTo>
                  <a:pt x="73796" y="169913"/>
                </a:lnTo>
                <a:lnTo>
                  <a:pt x="70152" y="170369"/>
                </a:lnTo>
                <a:lnTo>
                  <a:pt x="66771" y="170672"/>
                </a:lnTo>
                <a:lnTo>
                  <a:pt x="65469" y="169922"/>
                </a:lnTo>
                <a:lnTo>
                  <a:pt x="65554" y="168470"/>
                </a:lnTo>
                <a:lnTo>
                  <a:pt x="66563" y="166549"/>
                </a:lnTo>
                <a:lnTo>
                  <a:pt x="68188" y="165269"/>
                </a:lnTo>
                <a:lnTo>
                  <a:pt x="70224" y="164415"/>
                </a:lnTo>
                <a:lnTo>
                  <a:pt x="75026" y="163466"/>
                </a:lnTo>
                <a:lnTo>
                  <a:pt x="80335" y="163045"/>
                </a:lnTo>
                <a:lnTo>
                  <a:pt x="86894" y="161980"/>
                </a:lnTo>
                <a:lnTo>
                  <a:pt x="106882" y="158257"/>
                </a:lnTo>
                <a:lnTo>
                  <a:pt x="116023" y="156883"/>
                </a:lnTo>
                <a:lnTo>
                  <a:pt x="124021" y="155967"/>
                </a:lnTo>
                <a:lnTo>
                  <a:pt x="131258" y="155356"/>
                </a:lnTo>
                <a:lnTo>
                  <a:pt x="137988" y="155902"/>
                </a:lnTo>
                <a:lnTo>
                  <a:pt x="144380" y="157218"/>
                </a:lnTo>
                <a:lnTo>
                  <a:pt x="150546" y="159048"/>
                </a:lnTo>
                <a:lnTo>
                  <a:pt x="155609" y="161221"/>
                </a:lnTo>
                <a:lnTo>
                  <a:pt x="159937" y="163621"/>
                </a:lnTo>
                <a:lnTo>
                  <a:pt x="163775" y="166174"/>
                </a:lnTo>
                <a:lnTo>
                  <a:pt x="167286" y="168829"/>
                </a:lnTo>
                <a:lnTo>
                  <a:pt x="170579" y="171551"/>
                </a:lnTo>
                <a:lnTo>
                  <a:pt x="173727" y="174318"/>
                </a:lnTo>
                <a:lnTo>
                  <a:pt x="179765" y="179933"/>
                </a:lnTo>
                <a:lnTo>
                  <a:pt x="191402" y="191299"/>
                </a:lnTo>
                <a:lnTo>
                  <a:pt x="193324" y="196056"/>
                </a:lnTo>
                <a:lnTo>
                  <a:pt x="194605" y="202085"/>
                </a:lnTo>
                <a:lnTo>
                  <a:pt x="195459" y="208962"/>
                </a:lnTo>
                <a:lnTo>
                  <a:pt x="195076" y="214498"/>
                </a:lnTo>
                <a:lnTo>
                  <a:pt x="193869" y="219142"/>
                </a:lnTo>
                <a:lnTo>
                  <a:pt x="192111" y="223191"/>
                </a:lnTo>
                <a:lnTo>
                  <a:pt x="188082" y="229699"/>
                </a:lnTo>
                <a:lnTo>
                  <a:pt x="182538" y="237849"/>
                </a:lnTo>
                <a:lnTo>
                  <a:pt x="175985" y="247092"/>
                </a:lnTo>
                <a:lnTo>
                  <a:pt x="168758" y="256111"/>
                </a:lnTo>
                <a:lnTo>
                  <a:pt x="161083" y="264982"/>
                </a:lnTo>
                <a:lnTo>
                  <a:pt x="153109" y="273753"/>
                </a:lnTo>
                <a:lnTo>
                  <a:pt x="143983" y="282458"/>
                </a:lnTo>
                <a:lnTo>
                  <a:pt x="134089" y="291119"/>
                </a:lnTo>
                <a:lnTo>
                  <a:pt x="123683" y="299750"/>
                </a:lnTo>
                <a:lnTo>
                  <a:pt x="114840" y="305504"/>
                </a:lnTo>
                <a:lnTo>
                  <a:pt x="107040" y="309341"/>
                </a:lnTo>
                <a:lnTo>
                  <a:pt x="99935" y="311898"/>
                </a:lnTo>
                <a:lnTo>
                  <a:pt x="93294" y="314556"/>
                </a:lnTo>
                <a:lnTo>
                  <a:pt x="86961" y="317279"/>
                </a:lnTo>
                <a:lnTo>
                  <a:pt x="80834" y="320048"/>
                </a:lnTo>
                <a:lnTo>
                  <a:pt x="74845" y="321894"/>
                </a:lnTo>
                <a:lnTo>
                  <a:pt x="68947" y="323124"/>
                </a:lnTo>
                <a:lnTo>
                  <a:pt x="63109" y="323945"/>
                </a:lnTo>
                <a:lnTo>
                  <a:pt x="57313" y="324492"/>
                </a:lnTo>
                <a:lnTo>
                  <a:pt x="51544" y="324856"/>
                </a:lnTo>
                <a:lnTo>
                  <a:pt x="41006" y="325261"/>
                </a:lnTo>
                <a:lnTo>
                  <a:pt x="33148" y="325441"/>
                </a:lnTo>
                <a:lnTo>
                  <a:pt x="14267" y="325542"/>
                </a:lnTo>
                <a:lnTo>
                  <a:pt x="9511" y="324604"/>
                </a:lnTo>
                <a:lnTo>
                  <a:pt x="6341" y="323026"/>
                </a:lnTo>
                <a:lnTo>
                  <a:pt x="0" y="3170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09"/>
          <p:cNvSpPr/>
          <p:nvPr/>
        </p:nvSpPr>
        <p:spPr>
          <a:xfrm>
            <a:off x="1408747" y="5057775"/>
            <a:ext cx="188596" cy="248603"/>
          </a:xfrm>
          <a:custGeom>
            <a:avLst/>
            <a:gdLst/>
            <a:ahLst/>
            <a:cxnLst/>
            <a:rect l="0" t="0" r="0" b="0"/>
            <a:pathLst>
              <a:path w="188596" h="248603">
                <a:moveTo>
                  <a:pt x="0" y="0"/>
                </a:moveTo>
                <a:lnTo>
                  <a:pt x="19313" y="19312"/>
                </a:lnTo>
                <a:lnTo>
                  <a:pt x="23352" y="22400"/>
                </a:lnTo>
                <a:lnTo>
                  <a:pt x="27951" y="25410"/>
                </a:lnTo>
                <a:lnTo>
                  <a:pt x="32921" y="28370"/>
                </a:lnTo>
                <a:lnTo>
                  <a:pt x="37187" y="32248"/>
                </a:lnTo>
                <a:lnTo>
                  <a:pt x="40984" y="36739"/>
                </a:lnTo>
                <a:lnTo>
                  <a:pt x="44468" y="41637"/>
                </a:lnTo>
                <a:lnTo>
                  <a:pt x="49648" y="47761"/>
                </a:lnTo>
                <a:lnTo>
                  <a:pt x="55958" y="54700"/>
                </a:lnTo>
                <a:lnTo>
                  <a:pt x="63023" y="62184"/>
                </a:lnTo>
                <a:lnTo>
                  <a:pt x="68685" y="69079"/>
                </a:lnTo>
                <a:lnTo>
                  <a:pt x="73413" y="75580"/>
                </a:lnTo>
                <a:lnTo>
                  <a:pt x="77517" y="81819"/>
                </a:lnTo>
                <a:lnTo>
                  <a:pt x="81205" y="86931"/>
                </a:lnTo>
                <a:lnTo>
                  <a:pt x="84617" y="91291"/>
                </a:lnTo>
                <a:lnTo>
                  <a:pt x="87844" y="95150"/>
                </a:lnTo>
                <a:lnTo>
                  <a:pt x="90947" y="99629"/>
                </a:lnTo>
                <a:lnTo>
                  <a:pt x="93969" y="104519"/>
                </a:lnTo>
                <a:lnTo>
                  <a:pt x="96936" y="109684"/>
                </a:lnTo>
                <a:lnTo>
                  <a:pt x="100819" y="115032"/>
                </a:lnTo>
                <a:lnTo>
                  <a:pt x="105313" y="120503"/>
                </a:lnTo>
                <a:lnTo>
                  <a:pt x="110213" y="126056"/>
                </a:lnTo>
                <a:lnTo>
                  <a:pt x="113481" y="131662"/>
                </a:lnTo>
                <a:lnTo>
                  <a:pt x="115659" y="137305"/>
                </a:lnTo>
                <a:lnTo>
                  <a:pt x="117111" y="142971"/>
                </a:lnTo>
                <a:lnTo>
                  <a:pt x="120936" y="150559"/>
                </a:lnTo>
                <a:lnTo>
                  <a:pt x="126344" y="159427"/>
                </a:lnTo>
                <a:lnTo>
                  <a:pt x="132807" y="169150"/>
                </a:lnTo>
                <a:lnTo>
                  <a:pt x="137115" y="177536"/>
                </a:lnTo>
                <a:lnTo>
                  <a:pt x="139988" y="185032"/>
                </a:lnTo>
                <a:lnTo>
                  <a:pt x="141903" y="191935"/>
                </a:lnTo>
                <a:lnTo>
                  <a:pt x="144132" y="197489"/>
                </a:lnTo>
                <a:lnTo>
                  <a:pt x="146570" y="202144"/>
                </a:lnTo>
                <a:lnTo>
                  <a:pt x="149149" y="206200"/>
                </a:lnTo>
                <a:lnTo>
                  <a:pt x="152772" y="210809"/>
                </a:lnTo>
                <a:lnTo>
                  <a:pt x="157093" y="215787"/>
                </a:lnTo>
                <a:lnTo>
                  <a:pt x="161879" y="221010"/>
                </a:lnTo>
                <a:lnTo>
                  <a:pt x="172276" y="231894"/>
                </a:lnTo>
                <a:lnTo>
                  <a:pt x="188595" y="248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10"/>
          <p:cNvSpPr/>
          <p:nvPr/>
        </p:nvSpPr>
        <p:spPr>
          <a:xfrm>
            <a:off x="1360221" y="5024676"/>
            <a:ext cx="271412" cy="290275"/>
          </a:xfrm>
          <a:custGeom>
            <a:avLst/>
            <a:gdLst/>
            <a:ahLst/>
            <a:cxnLst/>
            <a:rect l="0" t="0" r="0" b="0"/>
            <a:pathLst>
              <a:path w="271412" h="290275">
                <a:moveTo>
                  <a:pt x="271411" y="7381"/>
                </a:moveTo>
                <a:lnTo>
                  <a:pt x="256649" y="0"/>
                </a:lnTo>
                <a:lnTo>
                  <a:pt x="255855" y="556"/>
                </a:lnTo>
                <a:lnTo>
                  <a:pt x="255325" y="1878"/>
                </a:lnTo>
                <a:lnTo>
                  <a:pt x="254972" y="3713"/>
                </a:lnTo>
                <a:lnTo>
                  <a:pt x="252040" y="8290"/>
                </a:lnTo>
                <a:lnTo>
                  <a:pt x="245034" y="16223"/>
                </a:lnTo>
                <a:lnTo>
                  <a:pt x="238733" y="22741"/>
                </a:lnTo>
                <a:lnTo>
                  <a:pt x="229582" y="31988"/>
                </a:lnTo>
                <a:lnTo>
                  <a:pt x="225428" y="37121"/>
                </a:lnTo>
                <a:lnTo>
                  <a:pt x="221705" y="42448"/>
                </a:lnTo>
                <a:lnTo>
                  <a:pt x="214077" y="54398"/>
                </a:lnTo>
                <a:lnTo>
                  <a:pt x="204337" y="69235"/>
                </a:lnTo>
                <a:lnTo>
                  <a:pt x="197167" y="78145"/>
                </a:lnTo>
                <a:lnTo>
                  <a:pt x="188578" y="87894"/>
                </a:lnTo>
                <a:lnTo>
                  <a:pt x="179041" y="98204"/>
                </a:lnTo>
                <a:lnTo>
                  <a:pt x="170779" y="107935"/>
                </a:lnTo>
                <a:lnTo>
                  <a:pt x="163365" y="117279"/>
                </a:lnTo>
                <a:lnTo>
                  <a:pt x="156518" y="126367"/>
                </a:lnTo>
                <a:lnTo>
                  <a:pt x="150048" y="134330"/>
                </a:lnTo>
                <a:lnTo>
                  <a:pt x="143830" y="141543"/>
                </a:lnTo>
                <a:lnTo>
                  <a:pt x="137779" y="148257"/>
                </a:lnTo>
                <a:lnTo>
                  <a:pt x="131841" y="155591"/>
                </a:lnTo>
                <a:lnTo>
                  <a:pt x="125977" y="163338"/>
                </a:lnTo>
                <a:lnTo>
                  <a:pt x="120162" y="171360"/>
                </a:lnTo>
                <a:lnTo>
                  <a:pt x="110571" y="182423"/>
                </a:lnTo>
                <a:lnTo>
                  <a:pt x="98462" y="195513"/>
                </a:lnTo>
                <a:lnTo>
                  <a:pt x="84674" y="209955"/>
                </a:lnTo>
                <a:lnTo>
                  <a:pt x="73577" y="220536"/>
                </a:lnTo>
                <a:lnTo>
                  <a:pt x="64274" y="228542"/>
                </a:lnTo>
                <a:lnTo>
                  <a:pt x="56167" y="234831"/>
                </a:lnTo>
                <a:lnTo>
                  <a:pt x="49810" y="239977"/>
                </a:lnTo>
                <a:lnTo>
                  <a:pt x="44619" y="244360"/>
                </a:lnTo>
                <a:lnTo>
                  <a:pt x="36312" y="252723"/>
                </a:lnTo>
                <a:lnTo>
                  <a:pt x="32764" y="257620"/>
                </a:lnTo>
                <a:lnTo>
                  <a:pt x="29445" y="262789"/>
                </a:lnTo>
                <a:lnTo>
                  <a:pt x="23218" y="271074"/>
                </a:lnTo>
                <a:lnTo>
                  <a:pt x="20224" y="274616"/>
                </a:lnTo>
                <a:lnTo>
                  <a:pt x="16323" y="276978"/>
                </a:lnTo>
                <a:lnTo>
                  <a:pt x="11817" y="278553"/>
                </a:lnTo>
                <a:lnTo>
                  <a:pt x="6908" y="279602"/>
                </a:lnTo>
                <a:lnTo>
                  <a:pt x="3636" y="281254"/>
                </a:lnTo>
                <a:lnTo>
                  <a:pt x="1454" y="283308"/>
                </a:lnTo>
                <a:lnTo>
                  <a:pt x="0" y="285630"/>
                </a:lnTo>
                <a:lnTo>
                  <a:pt x="935" y="287178"/>
                </a:lnTo>
                <a:lnTo>
                  <a:pt x="3464" y="288210"/>
                </a:lnTo>
                <a:lnTo>
                  <a:pt x="14236" y="2902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11"/>
          <p:cNvSpPr/>
          <p:nvPr/>
        </p:nvSpPr>
        <p:spPr>
          <a:xfrm>
            <a:off x="1820227" y="5052836"/>
            <a:ext cx="282893" cy="4940"/>
          </a:xfrm>
          <a:custGeom>
            <a:avLst/>
            <a:gdLst/>
            <a:ahLst/>
            <a:cxnLst/>
            <a:rect l="0" t="0" r="0" b="0"/>
            <a:pathLst>
              <a:path w="282893" h="4940">
                <a:moveTo>
                  <a:pt x="0" y="4939"/>
                </a:moveTo>
                <a:lnTo>
                  <a:pt x="31244" y="4939"/>
                </a:lnTo>
                <a:lnTo>
                  <a:pt x="37974" y="3986"/>
                </a:lnTo>
                <a:lnTo>
                  <a:pt x="45319" y="2399"/>
                </a:lnTo>
                <a:lnTo>
                  <a:pt x="53073" y="388"/>
                </a:lnTo>
                <a:lnTo>
                  <a:pt x="60147" y="0"/>
                </a:lnTo>
                <a:lnTo>
                  <a:pt x="66768" y="694"/>
                </a:lnTo>
                <a:lnTo>
                  <a:pt x="73087" y="2108"/>
                </a:lnTo>
                <a:lnTo>
                  <a:pt x="80157" y="3052"/>
                </a:lnTo>
                <a:lnTo>
                  <a:pt x="87728" y="3681"/>
                </a:lnTo>
                <a:lnTo>
                  <a:pt x="95633" y="4101"/>
                </a:lnTo>
                <a:lnTo>
                  <a:pt x="268059" y="4929"/>
                </a:lnTo>
                <a:lnTo>
                  <a:pt x="282892" y="49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12"/>
          <p:cNvSpPr/>
          <p:nvPr/>
        </p:nvSpPr>
        <p:spPr>
          <a:xfrm>
            <a:off x="1854776" y="5160645"/>
            <a:ext cx="274062" cy="25260"/>
          </a:xfrm>
          <a:custGeom>
            <a:avLst/>
            <a:gdLst/>
            <a:ahLst/>
            <a:cxnLst/>
            <a:rect l="0" t="0" r="0" b="0"/>
            <a:pathLst>
              <a:path w="274062" h="25260">
                <a:moveTo>
                  <a:pt x="34031" y="8572"/>
                </a:moveTo>
                <a:lnTo>
                  <a:pt x="24930" y="8572"/>
                </a:lnTo>
                <a:lnTo>
                  <a:pt x="19391" y="9525"/>
                </a:lnTo>
                <a:lnTo>
                  <a:pt x="12841" y="11112"/>
                </a:lnTo>
                <a:lnTo>
                  <a:pt x="5617" y="13123"/>
                </a:lnTo>
                <a:lnTo>
                  <a:pt x="1753" y="15416"/>
                </a:lnTo>
                <a:lnTo>
                  <a:pt x="130" y="17897"/>
                </a:lnTo>
                <a:lnTo>
                  <a:pt x="0" y="20504"/>
                </a:lnTo>
                <a:lnTo>
                  <a:pt x="1819" y="22242"/>
                </a:lnTo>
                <a:lnTo>
                  <a:pt x="4936" y="23400"/>
                </a:lnTo>
                <a:lnTo>
                  <a:pt x="8920" y="24173"/>
                </a:lnTo>
                <a:lnTo>
                  <a:pt x="14432" y="24687"/>
                </a:lnTo>
                <a:lnTo>
                  <a:pt x="20965" y="25031"/>
                </a:lnTo>
                <a:lnTo>
                  <a:pt x="28178" y="25259"/>
                </a:lnTo>
                <a:lnTo>
                  <a:pt x="39654" y="24460"/>
                </a:lnTo>
                <a:lnTo>
                  <a:pt x="53972" y="22974"/>
                </a:lnTo>
                <a:lnTo>
                  <a:pt x="70185" y="21030"/>
                </a:lnTo>
                <a:lnTo>
                  <a:pt x="83851" y="19735"/>
                </a:lnTo>
                <a:lnTo>
                  <a:pt x="95820" y="18872"/>
                </a:lnTo>
                <a:lnTo>
                  <a:pt x="106656" y="18296"/>
                </a:lnTo>
                <a:lnTo>
                  <a:pt x="115785" y="16960"/>
                </a:lnTo>
                <a:lnTo>
                  <a:pt x="123776" y="15116"/>
                </a:lnTo>
                <a:lnTo>
                  <a:pt x="131009" y="12935"/>
                </a:lnTo>
                <a:lnTo>
                  <a:pt x="138688" y="11481"/>
                </a:lnTo>
                <a:lnTo>
                  <a:pt x="146665" y="10511"/>
                </a:lnTo>
                <a:lnTo>
                  <a:pt x="154840" y="9865"/>
                </a:lnTo>
                <a:lnTo>
                  <a:pt x="163148" y="9434"/>
                </a:lnTo>
                <a:lnTo>
                  <a:pt x="179999" y="8955"/>
                </a:lnTo>
                <a:lnTo>
                  <a:pt x="188493" y="7875"/>
                </a:lnTo>
                <a:lnTo>
                  <a:pt x="197013" y="6202"/>
                </a:lnTo>
                <a:lnTo>
                  <a:pt x="205551" y="4135"/>
                </a:lnTo>
                <a:lnTo>
                  <a:pt x="216005" y="2756"/>
                </a:lnTo>
                <a:lnTo>
                  <a:pt x="227737" y="1838"/>
                </a:lnTo>
                <a:lnTo>
                  <a:pt x="256843" y="544"/>
                </a:lnTo>
                <a:lnTo>
                  <a:pt x="27406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13"/>
          <p:cNvSpPr/>
          <p:nvPr/>
        </p:nvSpPr>
        <p:spPr>
          <a:xfrm>
            <a:off x="2429024" y="4929187"/>
            <a:ext cx="265388" cy="394336"/>
          </a:xfrm>
          <a:custGeom>
            <a:avLst/>
            <a:gdLst/>
            <a:ahLst/>
            <a:cxnLst/>
            <a:rect l="0" t="0" r="0" b="0"/>
            <a:pathLst>
              <a:path w="265388" h="394336">
                <a:moveTo>
                  <a:pt x="77003" y="0"/>
                </a:moveTo>
                <a:lnTo>
                  <a:pt x="67901" y="13653"/>
                </a:lnTo>
                <a:lnTo>
                  <a:pt x="60893" y="22896"/>
                </a:lnTo>
                <a:lnTo>
                  <a:pt x="57690" y="26694"/>
                </a:lnTo>
                <a:lnTo>
                  <a:pt x="53650" y="33988"/>
                </a:lnTo>
                <a:lnTo>
                  <a:pt x="49052" y="43614"/>
                </a:lnTo>
                <a:lnTo>
                  <a:pt x="44082" y="54793"/>
                </a:lnTo>
                <a:lnTo>
                  <a:pt x="39815" y="65104"/>
                </a:lnTo>
                <a:lnTo>
                  <a:pt x="36019" y="74835"/>
                </a:lnTo>
                <a:lnTo>
                  <a:pt x="29260" y="93267"/>
                </a:lnTo>
                <a:lnTo>
                  <a:pt x="14248" y="137025"/>
                </a:lnTo>
                <a:lnTo>
                  <a:pt x="11354" y="148500"/>
                </a:lnTo>
                <a:lnTo>
                  <a:pt x="8472" y="161865"/>
                </a:lnTo>
                <a:lnTo>
                  <a:pt x="5598" y="176490"/>
                </a:lnTo>
                <a:lnTo>
                  <a:pt x="3682" y="189097"/>
                </a:lnTo>
                <a:lnTo>
                  <a:pt x="2405" y="200360"/>
                </a:lnTo>
                <a:lnTo>
                  <a:pt x="1553" y="210726"/>
                </a:lnTo>
                <a:lnTo>
                  <a:pt x="986" y="221446"/>
                </a:lnTo>
                <a:lnTo>
                  <a:pt x="355" y="243518"/>
                </a:lnTo>
                <a:lnTo>
                  <a:pt x="0" y="268263"/>
                </a:lnTo>
                <a:lnTo>
                  <a:pt x="1855" y="275044"/>
                </a:lnTo>
                <a:lnTo>
                  <a:pt x="4997" y="281470"/>
                </a:lnTo>
                <a:lnTo>
                  <a:pt x="12615" y="292738"/>
                </a:lnTo>
                <a:lnTo>
                  <a:pt x="19176" y="300921"/>
                </a:lnTo>
                <a:lnTo>
                  <a:pt x="23212" y="304436"/>
                </a:lnTo>
                <a:lnTo>
                  <a:pt x="27807" y="307733"/>
                </a:lnTo>
                <a:lnTo>
                  <a:pt x="32776" y="310883"/>
                </a:lnTo>
                <a:lnTo>
                  <a:pt x="40836" y="314383"/>
                </a:lnTo>
                <a:lnTo>
                  <a:pt x="48546" y="316891"/>
                </a:lnTo>
                <a:lnTo>
                  <a:pt x="53270" y="318893"/>
                </a:lnTo>
                <a:lnTo>
                  <a:pt x="58323" y="321180"/>
                </a:lnTo>
                <a:lnTo>
                  <a:pt x="63597" y="322705"/>
                </a:lnTo>
                <a:lnTo>
                  <a:pt x="69018" y="323722"/>
                </a:lnTo>
                <a:lnTo>
                  <a:pt x="74537" y="324400"/>
                </a:lnTo>
                <a:lnTo>
                  <a:pt x="80122" y="323899"/>
                </a:lnTo>
                <a:lnTo>
                  <a:pt x="85750" y="322612"/>
                </a:lnTo>
                <a:lnTo>
                  <a:pt x="137522" y="305569"/>
                </a:lnTo>
                <a:lnTo>
                  <a:pt x="144972" y="302773"/>
                </a:lnTo>
                <a:lnTo>
                  <a:pt x="151843" y="299956"/>
                </a:lnTo>
                <a:lnTo>
                  <a:pt x="158329" y="297125"/>
                </a:lnTo>
                <a:lnTo>
                  <a:pt x="164558" y="293334"/>
                </a:lnTo>
                <a:lnTo>
                  <a:pt x="170615" y="288901"/>
                </a:lnTo>
                <a:lnTo>
                  <a:pt x="176559" y="284040"/>
                </a:lnTo>
                <a:lnTo>
                  <a:pt x="182426" y="278896"/>
                </a:lnTo>
                <a:lnTo>
                  <a:pt x="188242" y="273560"/>
                </a:lnTo>
                <a:lnTo>
                  <a:pt x="194025" y="268099"/>
                </a:lnTo>
                <a:lnTo>
                  <a:pt x="220367" y="242209"/>
                </a:lnTo>
                <a:lnTo>
                  <a:pt x="228777" y="234815"/>
                </a:lnTo>
                <a:lnTo>
                  <a:pt x="236288" y="228934"/>
                </a:lnTo>
                <a:lnTo>
                  <a:pt x="243200" y="224060"/>
                </a:lnTo>
                <a:lnTo>
                  <a:pt x="248761" y="218906"/>
                </a:lnTo>
                <a:lnTo>
                  <a:pt x="253421" y="213565"/>
                </a:lnTo>
                <a:lnTo>
                  <a:pt x="257480" y="208099"/>
                </a:lnTo>
                <a:lnTo>
                  <a:pt x="261990" y="196946"/>
                </a:lnTo>
                <a:lnTo>
                  <a:pt x="263994" y="185639"/>
                </a:lnTo>
                <a:lnTo>
                  <a:pt x="264885" y="174264"/>
                </a:lnTo>
                <a:lnTo>
                  <a:pt x="265387" y="166251"/>
                </a:lnTo>
                <a:lnTo>
                  <a:pt x="264505" y="164174"/>
                </a:lnTo>
                <a:lnTo>
                  <a:pt x="260985" y="159326"/>
                </a:lnTo>
                <a:lnTo>
                  <a:pt x="258712" y="157653"/>
                </a:lnTo>
                <a:lnTo>
                  <a:pt x="253648" y="155793"/>
                </a:lnTo>
                <a:lnTo>
                  <a:pt x="245682" y="154967"/>
                </a:lnTo>
                <a:lnTo>
                  <a:pt x="240890" y="154746"/>
                </a:lnTo>
                <a:lnTo>
                  <a:pt x="235791" y="155551"/>
                </a:lnTo>
                <a:lnTo>
                  <a:pt x="230487" y="157041"/>
                </a:lnTo>
                <a:lnTo>
                  <a:pt x="225045" y="158987"/>
                </a:lnTo>
                <a:lnTo>
                  <a:pt x="219513" y="161236"/>
                </a:lnTo>
                <a:lnTo>
                  <a:pt x="213920" y="163688"/>
                </a:lnTo>
                <a:lnTo>
                  <a:pt x="208286" y="166276"/>
                </a:lnTo>
                <a:lnTo>
                  <a:pt x="199768" y="171810"/>
                </a:lnTo>
                <a:lnTo>
                  <a:pt x="189326" y="179310"/>
                </a:lnTo>
                <a:lnTo>
                  <a:pt x="177602" y="188121"/>
                </a:lnTo>
                <a:lnTo>
                  <a:pt x="167882" y="195899"/>
                </a:lnTo>
                <a:lnTo>
                  <a:pt x="159496" y="202989"/>
                </a:lnTo>
                <a:lnTo>
                  <a:pt x="152001" y="209621"/>
                </a:lnTo>
                <a:lnTo>
                  <a:pt x="136053" y="224610"/>
                </a:lnTo>
                <a:lnTo>
                  <a:pt x="102531" y="257516"/>
                </a:lnTo>
                <a:lnTo>
                  <a:pt x="95927" y="265975"/>
                </a:lnTo>
                <a:lnTo>
                  <a:pt x="90572" y="274472"/>
                </a:lnTo>
                <a:lnTo>
                  <a:pt x="86049" y="282994"/>
                </a:lnTo>
                <a:lnTo>
                  <a:pt x="73403" y="305162"/>
                </a:lnTo>
                <a:lnTo>
                  <a:pt x="66031" y="317742"/>
                </a:lnTo>
                <a:lnTo>
                  <a:pt x="60163" y="328985"/>
                </a:lnTo>
                <a:lnTo>
                  <a:pt x="55299" y="339339"/>
                </a:lnTo>
                <a:lnTo>
                  <a:pt x="51104" y="349098"/>
                </a:lnTo>
                <a:lnTo>
                  <a:pt x="48307" y="356557"/>
                </a:lnTo>
                <a:lnTo>
                  <a:pt x="45199" y="367385"/>
                </a:lnTo>
                <a:lnTo>
                  <a:pt x="45323" y="372559"/>
                </a:lnTo>
                <a:lnTo>
                  <a:pt x="48000" y="383387"/>
                </a:lnTo>
                <a:lnTo>
                  <a:pt x="51000" y="387036"/>
                </a:lnTo>
                <a:lnTo>
                  <a:pt x="54905" y="389469"/>
                </a:lnTo>
                <a:lnTo>
                  <a:pt x="59414" y="391091"/>
                </a:lnTo>
                <a:lnTo>
                  <a:pt x="64324" y="392173"/>
                </a:lnTo>
                <a:lnTo>
                  <a:pt x="69503" y="392893"/>
                </a:lnTo>
                <a:lnTo>
                  <a:pt x="80813" y="393908"/>
                </a:lnTo>
                <a:lnTo>
                  <a:pt x="94148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14"/>
          <p:cNvSpPr/>
          <p:nvPr/>
        </p:nvSpPr>
        <p:spPr>
          <a:xfrm>
            <a:off x="2891789" y="5074920"/>
            <a:ext cx="274322" cy="17146"/>
          </a:xfrm>
          <a:custGeom>
            <a:avLst/>
            <a:gdLst/>
            <a:ahLst/>
            <a:cxnLst/>
            <a:rect l="0" t="0" r="0" b="0"/>
            <a:pathLst>
              <a:path w="274322" h="17146">
                <a:moveTo>
                  <a:pt x="0" y="17145"/>
                </a:moveTo>
                <a:lnTo>
                  <a:pt x="104658" y="17145"/>
                </a:lnTo>
                <a:lnTo>
                  <a:pt x="115492" y="16192"/>
                </a:lnTo>
                <a:lnTo>
                  <a:pt x="128430" y="14605"/>
                </a:lnTo>
                <a:lnTo>
                  <a:pt x="142770" y="12594"/>
                </a:lnTo>
                <a:lnTo>
                  <a:pt x="154235" y="11253"/>
                </a:lnTo>
                <a:lnTo>
                  <a:pt x="163784" y="10359"/>
                </a:lnTo>
                <a:lnTo>
                  <a:pt x="172054" y="9763"/>
                </a:lnTo>
                <a:lnTo>
                  <a:pt x="180425" y="9366"/>
                </a:lnTo>
                <a:lnTo>
                  <a:pt x="197347" y="8925"/>
                </a:lnTo>
                <a:lnTo>
                  <a:pt x="204907" y="7855"/>
                </a:lnTo>
                <a:lnTo>
                  <a:pt x="211852" y="6190"/>
                </a:lnTo>
                <a:lnTo>
                  <a:pt x="218388" y="4126"/>
                </a:lnTo>
                <a:lnTo>
                  <a:pt x="225602" y="2751"/>
                </a:lnTo>
                <a:lnTo>
                  <a:pt x="233269" y="1834"/>
                </a:lnTo>
                <a:lnTo>
                  <a:pt x="241238" y="1222"/>
                </a:lnTo>
                <a:lnTo>
                  <a:pt x="248455" y="815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15"/>
          <p:cNvSpPr/>
          <p:nvPr/>
        </p:nvSpPr>
        <p:spPr>
          <a:xfrm>
            <a:off x="3013702" y="4963477"/>
            <a:ext cx="49538" cy="265749"/>
          </a:xfrm>
          <a:custGeom>
            <a:avLst/>
            <a:gdLst/>
            <a:ahLst/>
            <a:cxnLst/>
            <a:rect l="0" t="0" r="0" b="0"/>
            <a:pathLst>
              <a:path w="49538" h="265749">
                <a:moveTo>
                  <a:pt x="23820" y="0"/>
                </a:moveTo>
                <a:lnTo>
                  <a:pt x="4507" y="0"/>
                </a:lnTo>
                <a:lnTo>
                  <a:pt x="2373" y="953"/>
                </a:lnTo>
                <a:lnTo>
                  <a:pt x="949" y="2540"/>
                </a:lnTo>
                <a:lnTo>
                  <a:pt x="0" y="4551"/>
                </a:lnTo>
                <a:lnTo>
                  <a:pt x="320" y="6844"/>
                </a:lnTo>
                <a:lnTo>
                  <a:pt x="1486" y="9325"/>
                </a:lnTo>
                <a:lnTo>
                  <a:pt x="3216" y="11932"/>
                </a:lnTo>
                <a:lnTo>
                  <a:pt x="4369" y="15574"/>
                </a:lnTo>
                <a:lnTo>
                  <a:pt x="5137" y="19908"/>
                </a:lnTo>
                <a:lnTo>
                  <a:pt x="5650" y="24702"/>
                </a:lnTo>
                <a:lnTo>
                  <a:pt x="6220" y="32569"/>
                </a:lnTo>
                <a:lnTo>
                  <a:pt x="6473" y="40193"/>
                </a:lnTo>
                <a:lnTo>
                  <a:pt x="6648" y="88878"/>
                </a:lnTo>
                <a:lnTo>
                  <a:pt x="7610" y="101162"/>
                </a:lnTo>
                <a:lnTo>
                  <a:pt x="9203" y="111256"/>
                </a:lnTo>
                <a:lnTo>
                  <a:pt x="11218" y="119891"/>
                </a:lnTo>
                <a:lnTo>
                  <a:pt x="12561" y="128505"/>
                </a:lnTo>
                <a:lnTo>
                  <a:pt x="13457" y="137105"/>
                </a:lnTo>
                <a:lnTo>
                  <a:pt x="14053" y="145696"/>
                </a:lnTo>
                <a:lnTo>
                  <a:pt x="14717" y="160321"/>
                </a:lnTo>
                <a:lnTo>
                  <a:pt x="15090" y="179265"/>
                </a:lnTo>
                <a:lnTo>
                  <a:pt x="15216" y="202733"/>
                </a:lnTo>
                <a:lnTo>
                  <a:pt x="16179" y="208498"/>
                </a:lnTo>
                <a:lnTo>
                  <a:pt x="17774" y="214246"/>
                </a:lnTo>
                <a:lnTo>
                  <a:pt x="19789" y="219983"/>
                </a:lnTo>
                <a:lnTo>
                  <a:pt x="21133" y="225713"/>
                </a:lnTo>
                <a:lnTo>
                  <a:pt x="22028" y="231438"/>
                </a:lnTo>
                <a:lnTo>
                  <a:pt x="22626" y="237160"/>
                </a:lnTo>
                <a:lnTo>
                  <a:pt x="23976" y="241926"/>
                </a:lnTo>
                <a:lnTo>
                  <a:pt x="25829" y="246057"/>
                </a:lnTo>
                <a:lnTo>
                  <a:pt x="28017" y="249763"/>
                </a:lnTo>
                <a:lnTo>
                  <a:pt x="30428" y="253186"/>
                </a:lnTo>
                <a:lnTo>
                  <a:pt x="32988" y="256421"/>
                </a:lnTo>
                <a:lnTo>
                  <a:pt x="39389" y="263905"/>
                </a:lnTo>
                <a:lnTo>
                  <a:pt x="40867" y="264520"/>
                </a:lnTo>
                <a:lnTo>
                  <a:pt x="42805" y="264929"/>
                </a:lnTo>
                <a:lnTo>
                  <a:pt x="49537" y="265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16"/>
          <p:cNvSpPr/>
          <p:nvPr/>
        </p:nvSpPr>
        <p:spPr>
          <a:xfrm>
            <a:off x="3260407" y="4870768"/>
            <a:ext cx="317183" cy="246543"/>
          </a:xfrm>
          <a:custGeom>
            <a:avLst/>
            <a:gdLst/>
            <a:ahLst/>
            <a:cxnLst/>
            <a:rect l="0" t="0" r="0" b="0"/>
            <a:pathLst>
              <a:path w="317183" h="246543">
                <a:moveTo>
                  <a:pt x="0" y="58419"/>
                </a:moveTo>
                <a:lnTo>
                  <a:pt x="4551" y="49318"/>
                </a:lnTo>
                <a:lnTo>
                  <a:pt x="6844" y="46636"/>
                </a:lnTo>
                <a:lnTo>
                  <a:pt x="9325" y="44849"/>
                </a:lnTo>
                <a:lnTo>
                  <a:pt x="14622" y="41910"/>
                </a:lnTo>
                <a:lnTo>
                  <a:pt x="23911" y="34901"/>
                </a:lnTo>
                <a:lnTo>
                  <a:pt x="33170" y="29552"/>
                </a:lnTo>
                <a:lnTo>
                  <a:pt x="39258" y="26792"/>
                </a:lnTo>
                <a:lnTo>
                  <a:pt x="46175" y="23999"/>
                </a:lnTo>
                <a:lnTo>
                  <a:pt x="53643" y="21185"/>
                </a:lnTo>
                <a:lnTo>
                  <a:pt x="60527" y="19309"/>
                </a:lnTo>
                <a:lnTo>
                  <a:pt x="67022" y="18058"/>
                </a:lnTo>
                <a:lnTo>
                  <a:pt x="73256" y="17225"/>
                </a:lnTo>
                <a:lnTo>
                  <a:pt x="81222" y="15716"/>
                </a:lnTo>
                <a:lnTo>
                  <a:pt x="100234" y="11500"/>
                </a:lnTo>
                <a:lnTo>
                  <a:pt x="108733" y="9043"/>
                </a:lnTo>
                <a:lnTo>
                  <a:pt x="116303" y="6452"/>
                </a:lnTo>
                <a:lnTo>
                  <a:pt x="123256" y="3772"/>
                </a:lnTo>
                <a:lnTo>
                  <a:pt x="130748" y="1985"/>
                </a:lnTo>
                <a:lnTo>
                  <a:pt x="138601" y="794"/>
                </a:lnTo>
                <a:lnTo>
                  <a:pt x="146693" y="0"/>
                </a:lnTo>
                <a:lnTo>
                  <a:pt x="153993" y="423"/>
                </a:lnTo>
                <a:lnTo>
                  <a:pt x="160764" y="1658"/>
                </a:lnTo>
                <a:lnTo>
                  <a:pt x="167184" y="3433"/>
                </a:lnTo>
                <a:lnTo>
                  <a:pt x="174320" y="4616"/>
                </a:lnTo>
                <a:lnTo>
                  <a:pt x="181936" y="5406"/>
                </a:lnTo>
                <a:lnTo>
                  <a:pt x="189871" y="5932"/>
                </a:lnTo>
                <a:lnTo>
                  <a:pt x="196113" y="7235"/>
                </a:lnTo>
                <a:lnTo>
                  <a:pt x="205589" y="11223"/>
                </a:lnTo>
                <a:lnTo>
                  <a:pt x="208497" y="13620"/>
                </a:lnTo>
                <a:lnTo>
                  <a:pt x="210435" y="16171"/>
                </a:lnTo>
                <a:lnTo>
                  <a:pt x="211728" y="18824"/>
                </a:lnTo>
                <a:lnTo>
                  <a:pt x="212589" y="22497"/>
                </a:lnTo>
                <a:lnTo>
                  <a:pt x="213164" y="26851"/>
                </a:lnTo>
                <a:lnTo>
                  <a:pt x="213547" y="31659"/>
                </a:lnTo>
                <a:lnTo>
                  <a:pt x="213802" y="36769"/>
                </a:lnTo>
                <a:lnTo>
                  <a:pt x="214085" y="47527"/>
                </a:lnTo>
                <a:lnTo>
                  <a:pt x="213209" y="52110"/>
                </a:lnTo>
                <a:lnTo>
                  <a:pt x="209695" y="59743"/>
                </a:lnTo>
                <a:lnTo>
                  <a:pt x="202361" y="73946"/>
                </a:lnTo>
                <a:lnTo>
                  <a:pt x="198725" y="79248"/>
                </a:lnTo>
                <a:lnTo>
                  <a:pt x="194396" y="84688"/>
                </a:lnTo>
                <a:lnTo>
                  <a:pt x="189604" y="90219"/>
                </a:lnTo>
                <a:lnTo>
                  <a:pt x="184505" y="96764"/>
                </a:lnTo>
                <a:lnTo>
                  <a:pt x="179201" y="103984"/>
                </a:lnTo>
                <a:lnTo>
                  <a:pt x="167275" y="120581"/>
                </a:lnTo>
                <a:lnTo>
                  <a:pt x="152449" y="140656"/>
                </a:lnTo>
                <a:lnTo>
                  <a:pt x="143543" y="151344"/>
                </a:lnTo>
                <a:lnTo>
                  <a:pt x="133795" y="162279"/>
                </a:lnTo>
                <a:lnTo>
                  <a:pt x="123487" y="173379"/>
                </a:lnTo>
                <a:lnTo>
                  <a:pt x="115662" y="182684"/>
                </a:lnTo>
                <a:lnTo>
                  <a:pt x="109493" y="190793"/>
                </a:lnTo>
                <a:lnTo>
                  <a:pt x="104427" y="198103"/>
                </a:lnTo>
                <a:lnTo>
                  <a:pt x="100099" y="203929"/>
                </a:lnTo>
                <a:lnTo>
                  <a:pt x="96260" y="208766"/>
                </a:lnTo>
                <a:lnTo>
                  <a:pt x="92748" y="212943"/>
                </a:lnTo>
                <a:lnTo>
                  <a:pt x="86306" y="220124"/>
                </a:lnTo>
                <a:lnTo>
                  <a:pt x="78961" y="227944"/>
                </a:lnTo>
                <a:lnTo>
                  <a:pt x="79310" y="229538"/>
                </a:lnTo>
                <a:lnTo>
                  <a:pt x="83401" y="236333"/>
                </a:lnTo>
                <a:lnTo>
                  <a:pt x="84692" y="241632"/>
                </a:lnTo>
                <a:lnTo>
                  <a:pt x="85989" y="243426"/>
                </a:lnTo>
                <a:lnTo>
                  <a:pt x="87806" y="244622"/>
                </a:lnTo>
                <a:lnTo>
                  <a:pt x="89970" y="245419"/>
                </a:lnTo>
                <a:lnTo>
                  <a:pt x="97454" y="246306"/>
                </a:lnTo>
                <a:lnTo>
                  <a:pt x="102117" y="246542"/>
                </a:lnTo>
                <a:lnTo>
                  <a:pt x="106178" y="245747"/>
                </a:lnTo>
                <a:lnTo>
                  <a:pt x="113230" y="242323"/>
                </a:lnTo>
                <a:lnTo>
                  <a:pt x="122079" y="240167"/>
                </a:lnTo>
                <a:lnTo>
                  <a:pt x="127106" y="239592"/>
                </a:lnTo>
                <a:lnTo>
                  <a:pt x="131410" y="238256"/>
                </a:lnTo>
                <a:lnTo>
                  <a:pt x="138732" y="234232"/>
                </a:lnTo>
                <a:lnTo>
                  <a:pt x="144875" y="231825"/>
                </a:lnTo>
                <a:lnTo>
                  <a:pt x="152781" y="229268"/>
                </a:lnTo>
                <a:lnTo>
                  <a:pt x="161862" y="226611"/>
                </a:lnTo>
                <a:lnTo>
                  <a:pt x="201946" y="213770"/>
                </a:lnTo>
                <a:lnTo>
                  <a:pt x="213689" y="210564"/>
                </a:lnTo>
                <a:lnTo>
                  <a:pt x="223421" y="208427"/>
                </a:lnTo>
                <a:lnTo>
                  <a:pt x="231815" y="207001"/>
                </a:lnTo>
                <a:lnTo>
                  <a:pt x="239316" y="205099"/>
                </a:lnTo>
                <a:lnTo>
                  <a:pt x="246222" y="202878"/>
                </a:lnTo>
                <a:lnTo>
                  <a:pt x="252730" y="200445"/>
                </a:lnTo>
                <a:lnTo>
                  <a:pt x="260880" y="198823"/>
                </a:lnTo>
                <a:lnTo>
                  <a:pt x="270122" y="197742"/>
                </a:lnTo>
                <a:lnTo>
                  <a:pt x="317182" y="1870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7"/>
          <p:cNvSpPr/>
          <p:nvPr/>
        </p:nvSpPr>
        <p:spPr>
          <a:xfrm>
            <a:off x="3663422" y="4908749"/>
            <a:ext cx="351366" cy="473912"/>
          </a:xfrm>
          <a:custGeom>
            <a:avLst/>
            <a:gdLst/>
            <a:ahLst/>
            <a:cxnLst/>
            <a:rect l="0" t="0" r="0" b="0"/>
            <a:pathLst>
              <a:path w="351366" h="473912">
                <a:moveTo>
                  <a:pt x="17037" y="20438"/>
                </a:moveTo>
                <a:lnTo>
                  <a:pt x="12487" y="34091"/>
                </a:lnTo>
                <a:lnTo>
                  <a:pt x="9656" y="47132"/>
                </a:lnTo>
                <a:lnTo>
                  <a:pt x="8818" y="61579"/>
                </a:lnTo>
                <a:lnTo>
                  <a:pt x="6082" y="74918"/>
                </a:lnTo>
                <a:lnTo>
                  <a:pt x="2644" y="89419"/>
                </a:lnTo>
                <a:lnTo>
                  <a:pt x="1115" y="102214"/>
                </a:lnTo>
                <a:lnTo>
                  <a:pt x="436" y="114250"/>
                </a:lnTo>
                <a:lnTo>
                  <a:pt x="53" y="129197"/>
                </a:lnTo>
                <a:lnTo>
                  <a:pt x="0" y="132949"/>
                </a:lnTo>
                <a:lnTo>
                  <a:pt x="2480" y="142198"/>
                </a:lnTo>
                <a:lnTo>
                  <a:pt x="6692" y="155575"/>
                </a:lnTo>
                <a:lnTo>
                  <a:pt x="8114" y="168629"/>
                </a:lnTo>
                <a:lnTo>
                  <a:pt x="9184" y="171619"/>
                </a:lnTo>
                <a:lnTo>
                  <a:pt x="12912" y="177482"/>
                </a:lnTo>
                <a:lnTo>
                  <a:pt x="16192" y="179426"/>
                </a:lnTo>
                <a:lnTo>
                  <a:pt x="24917" y="181587"/>
                </a:lnTo>
                <a:lnTo>
                  <a:pt x="32604" y="185088"/>
                </a:lnTo>
                <a:lnTo>
                  <a:pt x="35988" y="187354"/>
                </a:lnTo>
                <a:lnTo>
                  <a:pt x="42288" y="189873"/>
                </a:lnTo>
                <a:lnTo>
                  <a:pt x="45301" y="190545"/>
                </a:lnTo>
                <a:lnTo>
                  <a:pt x="48263" y="190040"/>
                </a:lnTo>
                <a:lnTo>
                  <a:pt x="57933" y="185731"/>
                </a:lnTo>
                <a:lnTo>
                  <a:pt x="67281" y="184389"/>
                </a:lnTo>
                <a:lnTo>
                  <a:pt x="71488" y="183079"/>
                </a:lnTo>
                <a:lnTo>
                  <a:pt x="78703" y="179083"/>
                </a:lnTo>
                <a:lnTo>
                  <a:pt x="88119" y="171478"/>
                </a:lnTo>
                <a:lnTo>
                  <a:pt x="96943" y="163192"/>
                </a:lnTo>
                <a:lnTo>
                  <a:pt x="110140" y="150154"/>
                </a:lnTo>
                <a:lnTo>
                  <a:pt x="118106" y="137145"/>
                </a:lnTo>
                <a:lnTo>
                  <a:pt x="121564" y="129675"/>
                </a:lnTo>
                <a:lnTo>
                  <a:pt x="138106" y="98515"/>
                </a:lnTo>
                <a:lnTo>
                  <a:pt x="149185" y="78205"/>
                </a:lnTo>
                <a:lnTo>
                  <a:pt x="157524" y="60854"/>
                </a:lnTo>
                <a:lnTo>
                  <a:pt x="164035" y="45477"/>
                </a:lnTo>
                <a:lnTo>
                  <a:pt x="169328" y="31416"/>
                </a:lnTo>
                <a:lnTo>
                  <a:pt x="171904" y="22042"/>
                </a:lnTo>
                <a:lnTo>
                  <a:pt x="172670" y="15792"/>
                </a:lnTo>
                <a:lnTo>
                  <a:pt x="171605" y="1211"/>
                </a:lnTo>
                <a:lnTo>
                  <a:pt x="171517" y="0"/>
                </a:lnTo>
                <a:lnTo>
                  <a:pt x="171459" y="145"/>
                </a:lnTo>
                <a:lnTo>
                  <a:pt x="171421" y="1195"/>
                </a:lnTo>
                <a:lnTo>
                  <a:pt x="165467" y="15614"/>
                </a:lnTo>
                <a:lnTo>
                  <a:pt x="163968" y="22422"/>
                </a:lnTo>
                <a:lnTo>
                  <a:pt x="165843" y="36242"/>
                </a:lnTo>
                <a:lnTo>
                  <a:pt x="167676" y="45262"/>
                </a:lnTo>
                <a:lnTo>
                  <a:pt x="168898" y="53180"/>
                </a:lnTo>
                <a:lnTo>
                  <a:pt x="170256" y="67058"/>
                </a:lnTo>
                <a:lnTo>
                  <a:pt x="173400" y="79575"/>
                </a:lnTo>
                <a:lnTo>
                  <a:pt x="177019" y="91489"/>
                </a:lnTo>
                <a:lnTo>
                  <a:pt x="178628" y="103134"/>
                </a:lnTo>
                <a:lnTo>
                  <a:pt x="181883" y="117200"/>
                </a:lnTo>
                <a:lnTo>
                  <a:pt x="184085" y="124951"/>
                </a:lnTo>
                <a:lnTo>
                  <a:pt x="187457" y="134881"/>
                </a:lnTo>
                <a:lnTo>
                  <a:pt x="196285" y="158614"/>
                </a:lnTo>
                <a:lnTo>
                  <a:pt x="201306" y="178278"/>
                </a:lnTo>
                <a:lnTo>
                  <a:pt x="206558" y="202817"/>
                </a:lnTo>
                <a:lnTo>
                  <a:pt x="211965" y="230607"/>
                </a:lnTo>
                <a:lnTo>
                  <a:pt x="215569" y="256753"/>
                </a:lnTo>
                <a:lnTo>
                  <a:pt x="217972" y="281804"/>
                </a:lnTo>
                <a:lnTo>
                  <a:pt x="220642" y="325196"/>
                </a:lnTo>
                <a:lnTo>
                  <a:pt x="221828" y="354006"/>
                </a:lnTo>
                <a:lnTo>
                  <a:pt x="222497" y="386290"/>
                </a:lnTo>
                <a:lnTo>
                  <a:pt x="221637" y="394832"/>
                </a:lnTo>
                <a:lnTo>
                  <a:pt x="218143" y="409403"/>
                </a:lnTo>
                <a:lnTo>
                  <a:pt x="213415" y="422229"/>
                </a:lnTo>
                <a:lnTo>
                  <a:pt x="208139" y="433327"/>
                </a:lnTo>
                <a:lnTo>
                  <a:pt x="199814" y="444930"/>
                </a:lnTo>
                <a:lnTo>
                  <a:pt x="190362" y="455353"/>
                </a:lnTo>
                <a:lnTo>
                  <a:pt x="181066" y="464876"/>
                </a:lnTo>
                <a:lnTo>
                  <a:pt x="174967" y="468177"/>
                </a:lnTo>
                <a:lnTo>
                  <a:pt x="168044" y="470379"/>
                </a:lnTo>
                <a:lnTo>
                  <a:pt x="160571" y="471846"/>
                </a:lnTo>
                <a:lnTo>
                  <a:pt x="149728" y="473476"/>
                </a:lnTo>
                <a:lnTo>
                  <a:pt x="145502" y="473911"/>
                </a:lnTo>
                <a:lnTo>
                  <a:pt x="142686" y="473249"/>
                </a:lnTo>
                <a:lnTo>
                  <a:pt x="140808" y="471854"/>
                </a:lnTo>
                <a:lnTo>
                  <a:pt x="135625" y="465341"/>
                </a:lnTo>
                <a:lnTo>
                  <a:pt x="125340" y="454607"/>
                </a:lnTo>
                <a:lnTo>
                  <a:pt x="116967" y="441604"/>
                </a:lnTo>
                <a:lnTo>
                  <a:pt x="113838" y="431143"/>
                </a:lnTo>
                <a:lnTo>
                  <a:pt x="113004" y="425687"/>
                </a:lnTo>
                <a:lnTo>
                  <a:pt x="114617" y="412004"/>
                </a:lnTo>
                <a:lnTo>
                  <a:pt x="116381" y="404354"/>
                </a:lnTo>
                <a:lnTo>
                  <a:pt x="118508" y="396397"/>
                </a:lnTo>
                <a:lnTo>
                  <a:pt x="123413" y="379936"/>
                </a:lnTo>
                <a:lnTo>
                  <a:pt x="137138" y="337548"/>
                </a:lnTo>
                <a:lnTo>
                  <a:pt x="139967" y="329000"/>
                </a:lnTo>
                <a:lnTo>
                  <a:pt x="147568" y="314729"/>
                </a:lnTo>
                <a:lnTo>
                  <a:pt x="158350" y="296642"/>
                </a:lnTo>
                <a:lnTo>
                  <a:pt x="171254" y="276012"/>
                </a:lnTo>
                <a:lnTo>
                  <a:pt x="183666" y="257495"/>
                </a:lnTo>
                <a:lnTo>
                  <a:pt x="195750" y="240389"/>
                </a:lnTo>
                <a:lnTo>
                  <a:pt x="207617" y="224222"/>
                </a:lnTo>
                <a:lnTo>
                  <a:pt x="219338" y="209634"/>
                </a:lnTo>
                <a:lnTo>
                  <a:pt x="230962" y="196099"/>
                </a:lnTo>
                <a:lnTo>
                  <a:pt x="242521" y="183265"/>
                </a:lnTo>
                <a:lnTo>
                  <a:pt x="253085" y="172805"/>
                </a:lnTo>
                <a:lnTo>
                  <a:pt x="262985" y="163926"/>
                </a:lnTo>
                <a:lnTo>
                  <a:pt x="272443" y="156102"/>
                </a:lnTo>
                <a:lnTo>
                  <a:pt x="280653" y="148981"/>
                </a:lnTo>
                <a:lnTo>
                  <a:pt x="288031" y="142328"/>
                </a:lnTo>
                <a:lnTo>
                  <a:pt x="294854" y="135988"/>
                </a:lnTo>
                <a:lnTo>
                  <a:pt x="301309" y="131761"/>
                </a:lnTo>
                <a:lnTo>
                  <a:pt x="307517" y="128944"/>
                </a:lnTo>
                <a:lnTo>
                  <a:pt x="313560" y="127065"/>
                </a:lnTo>
                <a:lnTo>
                  <a:pt x="319494" y="124860"/>
                </a:lnTo>
                <a:lnTo>
                  <a:pt x="325355" y="122438"/>
                </a:lnTo>
                <a:lnTo>
                  <a:pt x="331168" y="119871"/>
                </a:lnTo>
                <a:lnTo>
                  <a:pt x="335995" y="119111"/>
                </a:lnTo>
                <a:lnTo>
                  <a:pt x="340166" y="119558"/>
                </a:lnTo>
                <a:lnTo>
                  <a:pt x="351365" y="1233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18"/>
          <p:cNvSpPr/>
          <p:nvPr/>
        </p:nvSpPr>
        <p:spPr>
          <a:xfrm>
            <a:off x="2145982" y="5512117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6"/>
                </a:lnTo>
                <a:lnTo>
                  <a:pt x="18432" y="17940"/>
                </a:lnTo>
                <a:lnTo>
                  <a:pt x="38355" y="17498"/>
                </a:lnTo>
                <a:lnTo>
                  <a:pt x="111494" y="17176"/>
                </a:lnTo>
                <a:lnTo>
                  <a:pt x="122907" y="16213"/>
                </a:lnTo>
                <a:lnTo>
                  <a:pt x="136230" y="14619"/>
                </a:lnTo>
                <a:lnTo>
                  <a:pt x="150827" y="12603"/>
                </a:lnTo>
                <a:lnTo>
                  <a:pt x="162464" y="11260"/>
                </a:lnTo>
                <a:lnTo>
                  <a:pt x="172127" y="10364"/>
                </a:lnTo>
                <a:lnTo>
                  <a:pt x="180474" y="9767"/>
                </a:lnTo>
                <a:lnTo>
                  <a:pt x="188896" y="9369"/>
                </a:lnTo>
                <a:lnTo>
                  <a:pt x="205874" y="8926"/>
                </a:lnTo>
                <a:lnTo>
                  <a:pt x="217259" y="7856"/>
                </a:lnTo>
                <a:lnTo>
                  <a:pt x="230564" y="619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19"/>
          <p:cNvSpPr/>
          <p:nvPr/>
        </p:nvSpPr>
        <p:spPr>
          <a:xfrm>
            <a:off x="2463164" y="5366385"/>
            <a:ext cx="187246" cy="342901"/>
          </a:xfrm>
          <a:custGeom>
            <a:avLst/>
            <a:gdLst/>
            <a:ahLst/>
            <a:cxnLst/>
            <a:rect l="0" t="0" r="0" b="0"/>
            <a:pathLst>
              <a:path w="187246" h="342901">
                <a:moveTo>
                  <a:pt x="68580" y="0"/>
                </a:moveTo>
                <a:lnTo>
                  <a:pt x="64030" y="4551"/>
                </a:lnTo>
                <a:lnTo>
                  <a:pt x="62689" y="6844"/>
                </a:lnTo>
                <a:lnTo>
                  <a:pt x="61200" y="11931"/>
                </a:lnTo>
                <a:lnTo>
                  <a:pt x="60537" y="19908"/>
                </a:lnTo>
                <a:lnTo>
                  <a:pt x="60361" y="24701"/>
                </a:lnTo>
                <a:lnTo>
                  <a:pt x="59291" y="28850"/>
                </a:lnTo>
                <a:lnTo>
                  <a:pt x="55562" y="35999"/>
                </a:lnTo>
                <a:lnTo>
                  <a:pt x="53269" y="44892"/>
                </a:lnTo>
                <a:lnTo>
                  <a:pt x="52658" y="49930"/>
                </a:lnTo>
                <a:lnTo>
                  <a:pt x="50346" y="58052"/>
                </a:lnTo>
                <a:lnTo>
                  <a:pt x="46899" y="68229"/>
                </a:lnTo>
                <a:lnTo>
                  <a:pt x="42696" y="79775"/>
                </a:lnTo>
                <a:lnTo>
                  <a:pt x="38942" y="92236"/>
                </a:lnTo>
                <a:lnTo>
                  <a:pt x="35486" y="105306"/>
                </a:lnTo>
                <a:lnTo>
                  <a:pt x="32230" y="118781"/>
                </a:lnTo>
                <a:lnTo>
                  <a:pt x="31012" y="129670"/>
                </a:lnTo>
                <a:lnTo>
                  <a:pt x="31152" y="138834"/>
                </a:lnTo>
                <a:lnTo>
                  <a:pt x="32198" y="146848"/>
                </a:lnTo>
                <a:lnTo>
                  <a:pt x="32896" y="155049"/>
                </a:lnTo>
                <a:lnTo>
                  <a:pt x="33361" y="163373"/>
                </a:lnTo>
                <a:lnTo>
                  <a:pt x="33877" y="179290"/>
                </a:lnTo>
                <a:lnTo>
                  <a:pt x="34107" y="192714"/>
                </a:lnTo>
                <a:lnTo>
                  <a:pt x="36073" y="201818"/>
                </a:lnTo>
                <a:lnTo>
                  <a:pt x="39289" y="212651"/>
                </a:lnTo>
                <a:lnTo>
                  <a:pt x="43338" y="224635"/>
                </a:lnTo>
                <a:lnTo>
                  <a:pt x="46990" y="233576"/>
                </a:lnTo>
                <a:lnTo>
                  <a:pt x="50376" y="240490"/>
                </a:lnTo>
                <a:lnTo>
                  <a:pt x="53587" y="246051"/>
                </a:lnTo>
                <a:lnTo>
                  <a:pt x="56680" y="250712"/>
                </a:lnTo>
                <a:lnTo>
                  <a:pt x="59694" y="254771"/>
                </a:lnTo>
                <a:lnTo>
                  <a:pt x="62656" y="258430"/>
                </a:lnTo>
                <a:lnTo>
                  <a:pt x="65583" y="260869"/>
                </a:lnTo>
                <a:lnTo>
                  <a:pt x="68488" y="262495"/>
                </a:lnTo>
                <a:lnTo>
                  <a:pt x="71376" y="263579"/>
                </a:lnTo>
                <a:lnTo>
                  <a:pt x="75207" y="264301"/>
                </a:lnTo>
                <a:lnTo>
                  <a:pt x="79665" y="264783"/>
                </a:lnTo>
                <a:lnTo>
                  <a:pt x="84543" y="265104"/>
                </a:lnTo>
                <a:lnTo>
                  <a:pt x="92503" y="265461"/>
                </a:lnTo>
                <a:lnTo>
                  <a:pt x="100167" y="265620"/>
                </a:lnTo>
                <a:lnTo>
                  <a:pt x="109924" y="265690"/>
                </a:lnTo>
                <a:lnTo>
                  <a:pt x="115193" y="264757"/>
                </a:lnTo>
                <a:lnTo>
                  <a:pt x="120610" y="263182"/>
                </a:lnTo>
                <a:lnTo>
                  <a:pt x="126127" y="261180"/>
                </a:lnTo>
                <a:lnTo>
                  <a:pt x="130757" y="258892"/>
                </a:lnTo>
                <a:lnTo>
                  <a:pt x="134797" y="256415"/>
                </a:lnTo>
                <a:lnTo>
                  <a:pt x="138442" y="253810"/>
                </a:lnTo>
                <a:lnTo>
                  <a:pt x="142778" y="250169"/>
                </a:lnTo>
                <a:lnTo>
                  <a:pt x="147573" y="245837"/>
                </a:lnTo>
                <a:lnTo>
                  <a:pt x="152674" y="241044"/>
                </a:lnTo>
                <a:lnTo>
                  <a:pt x="157028" y="235943"/>
                </a:lnTo>
                <a:lnTo>
                  <a:pt x="160883" y="230638"/>
                </a:lnTo>
                <a:lnTo>
                  <a:pt x="164406" y="225196"/>
                </a:lnTo>
                <a:lnTo>
                  <a:pt x="167706" y="220615"/>
                </a:lnTo>
                <a:lnTo>
                  <a:pt x="170859" y="216610"/>
                </a:lnTo>
                <a:lnTo>
                  <a:pt x="173914" y="212986"/>
                </a:lnTo>
                <a:lnTo>
                  <a:pt x="175950" y="208666"/>
                </a:lnTo>
                <a:lnTo>
                  <a:pt x="179769" y="193483"/>
                </a:lnTo>
                <a:lnTo>
                  <a:pt x="181759" y="188044"/>
                </a:lnTo>
                <a:lnTo>
                  <a:pt x="185557" y="177872"/>
                </a:lnTo>
                <a:lnTo>
                  <a:pt x="187245" y="170177"/>
                </a:lnTo>
                <a:lnTo>
                  <a:pt x="186743" y="166791"/>
                </a:lnTo>
                <a:lnTo>
                  <a:pt x="185455" y="163581"/>
                </a:lnTo>
                <a:lnTo>
                  <a:pt x="183644" y="160489"/>
                </a:lnTo>
                <a:lnTo>
                  <a:pt x="181633" y="154514"/>
                </a:lnTo>
                <a:lnTo>
                  <a:pt x="181096" y="151587"/>
                </a:lnTo>
                <a:lnTo>
                  <a:pt x="179786" y="149635"/>
                </a:lnTo>
                <a:lnTo>
                  <a:pt x="177960" y="148334"/>
                </a:lnTo>
                <a:lnTo>
                  <a:pt x="175790" y="147467"/>
                </a:lnTo>
                <a:lnTo>
                  <a:pt x="172439" y="146888"/>
                </a:lnTo>
                <a:lnTo>
                  <a:pt x="168299" y="146503"/>
                </a:lnTo>
                <a:lnTo>
                  <a:pt x="163635" y="146247"/>
                </a:lnTo>
                <a:lnTo>
                  <a:pt x="159573" y="147028"/>
                </a:lnTo>
                <a:lnTo>
                  <a:pt x="155912" y="148500"/>
                </a:lnTo>
                <a:lnTo>
                  <a:pt x="152519" y="150436"/>
                </a:lnTo>
                <a:lnTo>
                  <a:pt x="148352" y="153630"/>
                </a:lnTo>
                <a:lnTo>
                  <a:pt x="143669" y="157665"/>
                </a:lnTo>
                <a:lnTo>
                  <a:pt x="138642" y="162260"/>
                </a:lnTo>
                <a:lnTo>
                  <a:pt x="128623" y="172943"/>
                </a:lnTo>
                <a:lnTo>
                  <a:pt x="99711" y="205134"/>
                </a:lnTo>
                <a:lnTo>
                  <a:pt x="85524" y="222481"/>
                </a:lnTo>
                <a:lnTo>
                  <a:pt x="72256" y="239760"/>
                </a:lnTo>
                <a:lnTo>
                  <a:pt x="59601" y="256995"/>
                </a:lnTo>
                <a:lnTo>
                  <a:pt x="50212" y="270390"/>
                </a:lnTo>
                <a:lnTo>
                  <a:pt x="43000" y="281225"/>
                </a:lnTo>
                <a:lnTo>
                  <a:pt x="37239" y="290353"/>
                </a:lnTo>
                <a:lnTo>
                  <a:pt x="31494" y="298344"/>
                </a:lnTo>
                <a:lnTo>
                  <a:pt x="25759" y="305575"/>
                </a:lnTo>
                <a:lnTo>
                  <a:pt x="20030" y="312302"/>
                </a:lnTo>
                <a:lnTo>
                  <a:pt x="16211" y="318691"/>
                </a:lnTo>
                <a:lnTo>
                  <a:pt x="13665" y="324856"/>
                </a:lnTo>
                <a:lnTo>
                  <a:pt x="11968" y="330870"/>
                </a:lnTo>
                <a:lnTo>
                  <a:pt x="9884" y="334880"/>
                </a:lnTo>
                <a:lnTo>
                  <a:pt x="7542" y="337553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20"/>
          <p:cNvSpPr/>
          <p:nvPr/>
        </p:nvSpPr>
        <p:spPr>
          <a:xfrm>
            <a:off x="1057274" y="5537835"/>
            <a:ext cx="274321" cy="15850"/>
          </a:xfrm>
          <a:custGeom>
            <a:avLst/>
            <a:gdLst/>
            <a:ahLst/>
            <a:cxnLst/>
            <a:rect l="0" t="0" r="0" b="0"/>
            <a:pathLst>
              <a:path w="274321" h="15850">
                <a:moveTo>
                  <a:pt x="0" y="0"/>
                </a:moveTo>
                <a:lnTo>
                  <a:pt x="46845" y="0"/>
                </a:lnTo>
                <a:lnTo>
                  <a:pt x="55995" y="952"/>
                </a:lnTo>
                <a:lnTo>
                  <a:pt x="66858" y="2540"/>
                </a:lnTo>
                <a:lnTo>
                  <a:pt x="78862" y="4551"/>
                </a:lnTo>
                <a:lnTo>
                  <a:pt x="88770" y="5891"/>
                </a:lnTo>
                <a:lnTo>
                  <a:pt x="97280" y="6785"/>
                </a:lnTo>
                <a:lnTo>
                  <a:pt x="201406" y="14228"/>
                </a:lnTo>
                <a:lnTo>
                  <a:pt x="231119" y="15849"/>
                </a:lnTo>
                <a:lnTo>
                  <a:pt x="241709" y="15328"/>
                </a:lnTo>
                <a:lnTo>
                  <a:pt x="250675" y="14029"/>
                </a:lnTo>
                <a:lnTo>
                  <a:pt x="27432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21"/>
          <p:cNvSpPr/>
          <p:nvPr/>
        </p:nvSpPr>
        <p:spPr>
          <a:xfrm>
            <a:off x="1400174" y="5361446"/>
            <a:ext cx="175240" cy="347840"/>
          </a:xfrm>
          <a:custGeom>
            <a:avLst/>
            <a:gdLst/>
            <a:ahLst/>
            <a:cxnLst/>
            <a:rect l="0" t="0" r="0" b="0"/>
            <a:pathLst>
              <a:path w="175240" h="347840">
                <a:moveTo>
                  <a:pt x="111443" y="4939"/>
                </a:moveTo>
                <a:lnTo>
                  <a:pt x="102341" y="388"/>
                </a:lnTo>
                <a:lnTo>
                  <a:pt x="98708" y="0"/>
                </a:lnTo>
                <a:lnTo>
                  <a:pt x="95333" y="694"/>
                </a:lnTo>
                <a:lnTo>
                  <a:pt x="92130" y="2108"/>
                </a:lnTo>
                <a:lnTo>
                  <a:pt x="89043" y="4005"/>
                </a:lnTo>
                <a:lnTo>
                  <a:pt x="86032" y="6221"/>
                </a:lnTo>
                <a:lnTo>
                  <a:pt x="83072" y="8651"/>
                </a:lnTo>
                <a:lnTo>
                  <a:pt x="79194" y="14081"/>
                </a:lnTo>
                <a:lnTo>
                  <a:pt x="74704" y="21511"/>
                </a:lnTo>
                <a:lnTo>
                  <a:pt x="63682" y="40879"/>
                </a:lnTo>
                <a:lnTo>
                  <a:pt x="43317" y="75701"/>
                </a:lnTo>
                <a:lnTo>
                  <a:pt x="34174" y="92268"/>
                </a:lnTo>
                <a:lnTo>
                  <a:pt x="30403" y="100306"/>
                </a:lnTo>
                <a:lnTo>
                  <a:pt x="26937" y="108522"/>
                </a:lnTo>
                <a:lnTo>
                  <a:pt x="23673" y="116857"/>
                </a:lnTo>
                <a:lnTo>
                  <a:pt x="21497" y="124318"/>
                </a:lnTo>
                <a:lnTo>
                  <a:pt x="20046" y="131198"/>
                </a:lnTo>
                <a:lnTo>
                  <a:pt x="19079" y="137689"/>
                </a:lnTo>
                <a:lnTo>
                  <a:pt x="17482" y="144874"/>
                </a:lnTo>
                <a:lnTo>
                  <a:pt x="15465" y="152521"/>
                </a:lnTo>
                <a:lnTo>
                  <a:pt x="13168" y="160477"/>
                </a:lnTo>
                <a:lnTo>
                  <a:pt x="10684" y="170544"/>
                </a:lnTo>
                <a:lnTo>
                  <a:pt x="5384" y="194428"/>
                </a:lnTo>
                <a:lnTo>
                  <a:pt x="4542" y="204608"/>
                </a:lnTo>
                <a:lnTo>
                  <a:pt x="4933" y="213299"/>
                </a:lnTo>
                <a:lnTo>
                  <a:pt x="6146" y="220998"/>
                </a:lnTo>
                <a:lnTo>
                  <a:pt x="6955" y="227083"/>
                </a:lnTo>
                <a:lnTo>
                  <a:pt x="7854" y="236385"/>
                </a:lnTo>
                <a:lnTo>
                  <a:pt x="9999" y="243056"/>
                </a:lnTo>
                <a:lnTo>
                  <a:pt x="13334" y="251314"/>
                </a:lnTo>
                <a:lnTo>
                  <a:pt x="17461" y="260629"/>
                </a:lnTo>
                <a:lnTo>
                  <a:pt x="20214" y="267791"/>
                </a:lnTo>
                <a:lnTo>
                  <a:pt x="23272" y="278289"/>
                </a:lnTo>
                <a:lnTo>
                  <a:pt x="27171" y="286130"/>
                </a:lnTo>
                <a:lnTo>
                  <a:pt x="29544" y="289555"/>
                </a:lnTo>
                <a:lnTo>
                  <a:pt x="32078" y="291838"/>
                </a:lnTo>
                <a:lnTo>
                  <a:pt x="34721" y="293359"/>
                </a:lnTo>
                <a:lnTo>
                  <a:pt x="40197" y="295050"/>
                </a:lnTo>
                <a:lnTo>
                  <a:pt x="42991" y="295502"/>
                </a:lnTo>
                <a:lnTo>
                  <a:pt x="45806" y="295802"/>
                </a:lnTo>
                <a:lnTo>
                  <a:pt x="49587" y="296003"/>
                </a:lnTo>
                <a:lnTo>
                  <a:pt x="58869" y="296226"/>
                </a:lnTo>
                <a:lnTo>
                  <a:pt x="87041" y="296388"/>
                </a:lnTo>
                <a:lnTo>
                  <a:pt x="91365" y="295441"/>
                </a:lnTo>
                <a:lnTo>
                  <a:pt x="96152" y="293856"/>
                </a:lnTo>
                <a:lnTo>
                  <a:pt x="101249" y="291848"/>
                </a:lnTo>
                <a:lnTo>
                  <a:pt x="105600" y="289557"/>
                </a:lnTo>
                <a:lnTo>
                  <a:pt x="109453" y="287077"/>
                </a:lnTo>
                <a:lnTo>
                  <a:pt x="112973" y="284471"/>
                </a:lnTo>
                <a:lnTo>
                  <a:pt x="116273" y="281781"/>
                </a:lnTo>
                <a:lnTo>
                  <a:pt x="119426" y="279035"/>
                </a:lnTo>
                <a:lnTo>
                  <a:pt x="122480" y="276252"/>
                </a:lnTo>
                <a:lnTo>
                  <a:pt x="126421" y="273444"/>
                </a:lnTo>
                <a:lnTo>
                  <a:pt x="130953" y="270620"/>
                </a:lnTo>
                <a:lnTo>
                  <a:pt x="135880" y="267785"/>
                </a:lnTo>
                <a:lnTo>
                  <a:pt x="140117" y="264941"/>
                </a:lnTo>
                <a:lnTo>
                  <a:pt x="143894" y="262094"/>
                </a:lnTo>
                <a:lnTo>
                  <a:pt x="147364" y="259243"/>
                </a:lnTo>
                <a:lnTo>
                  <a:pt x="150631" y="255437"/>
                </a:lnTo>
                <a:lnTo>
                  <a:pt x="153760" y="250996"/>
                </a:lnTo>
                <a:lnTo>
                  <a:pt x="156800" y="246129"/>
                </a:lnTo>
                <a:lnTo>
                  <a:pt x="159778" y="239074"/>
                </a:lnTo>
                <a:lnTo>
                  <a:pt x="162717" y="230562"/>
                </a:lnTo>
                <a:lnTo>
                  <a:pt x="165628" y="221077"/>
                </a:lnTo>
                <a:lnTo>
                  <a:pt x="168521" y="213801"/>
                </a:lnTo>
                <a:lnTo>
                  <a:pt x="171403" y="207998"/>
                </a:lnTo>
                <a:lnTo>
                  <a:pt x="174276" y="203176"/>
                </a:lnTo>
                <a:lnTo>
                  <a:pt x="175239" y="199962"/>
                </a:lnTo>
                <a:lnTo>
                  <a:pt x="174929" y="197819"/>
                </a:lnTo>
                <a:lnTo>
                  <a:pt x="173769" y="196391"/>
                </a:lnTo>
                <a:lnTo>
                  <a:pt x="172996" y="194486"/>
                </a:lnTo>
                <a:lnTo>
                  <a:pt x="172137" y="189829"/>
                </a:lnTo>
                <a:lnTo>
                  <a:pt x="170003" y="188207"/>
                </a:lnTo>
                <a:lnTo>
                  <a:pt x="166676" y="187125"/>
                </a:lnTo>
                <a:lnTo>
                  <a:pt x="162552" y="186404"/>
                </a:lnTo>
                <a:lnTo>
                  <a:pt x="158851" y="185923"/>
                </a:lnTo>
                <a:lnTo>
                  <a:pt x="155431" y="185602"/>
                </a:lnTo>
                <a:lnTo>
                  <a:pt x="152198" y="185389"/>
                </a:lnTo>
                <a:lnTo>
                  <a:pt x="149090" y="186199"/>
                </a:lnTo>
                <a:lnTo>
                  <a:pt x="146066" y="187691"/>
                </a:lnTo>
                <a:lnTo>
                  <a:pt x="143098" y="189639"/>
                </a:lnTo>
                <a:lnTo>
                  <a:pt x="139214" y="191890"/>
                </a:lnTo>
                <a:lnTo>
                  <a:pt x="129818" y="196931"/>
                </a:lnTo>
                <a:lnTo>
                  <a:pt x="125598" y="199608"/>
                </a:lnTo>
                <a:lnTo>
                  <a:pt x="121832" y="202346"/>
                </a:lnTo>
                <a:lnTo>
                  <a:pt x="118369" y="205123"/>
                </a:lnTo>
                <a:lnTo>
                  <a:pt x="112250" y="211738"/>
                </a:lnTo>
                <a:lnTo>
                  <a:pt x="104361" y="220910"/>
                </a:lnTo>
                <a:lnTo>
                  <a:pt x="95292" y="231787"/>
                </a:lnTo>
                <a:lnTo>
                  <a:pt x="87341" y="240943"/>
                </a:lnTo>
                <a:lnTo>
                  <a:pt x="80135" y="248953"/>
                </a:lnTo>
                <a:lnTo>
                  <a:pt x="67048" y="262932"/>
                </a:lnTo>
                <a:lnTo>
                  <a:pt x="54882" y="275495"/>
                </a:lnTo>
                <a:lnTo>
                  <a:pt x="48970" y="282464"/>
                </a:lnTo>
                <a:lnTo>
                  <a:pt x="43125" y="289969"/>
                </a:lnTo>
                <a:lnTo>
                  <a:pt x="37323" y="297828"/>
                </a:lnTo>
                <a:lnTo>
                  <a:pt x="32502" y="304021"/>
                </a:lnTo>
                <a:lnTo>
                  <a:pt x="28336" y="309102"/>
                </a:lnTo>
                <a:lnTo>
                  <a:pt x="24606" y="313442"/>
                </a:lnTo>
                <a:lnTo>
                  <a:pt x="21166" y="318240"/>
                </a:lnTo>
                <a:lnTo>
                  <a:pt x="17921" y="323344"/>
                </a:lnTo>
                <a:lnTo>
                  <a:pt x="14805" y="328652"/>
                </a:lnTo>
                <a:lnTo>
                  <a:pt x="11775" y="333142"/>
                </a:lnTo>
                <a:lnTo>
                  <a:pt x="8803" y="337089"/>
                </a:lnTo>
                <a:lnTo>
                  <a:pt x="0" y="3478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22"/>
          <p:cNvSpPr/>
          <p:nvPr/>
        </p:nvSpPr>
        <p:spPr>
          <a:xfrm>
            <a:off x="5446395" y="3334753"/>
            <a:ext cx="315331" cy="342850"/>
          </a:xfrm>
          <a:custGeom>
            <a:avLst/>
            <a:gdLst/>
            <a:ahLst/>
            <a:cxnLst/>
            <a:rect l="0" t="0" r="0" b="0"/>
            <a:pathLst>
              <a:path w="315331" h="342850">
                <a:moveTo>
                  <a:pt x="0" y="119964"/>
                </a:moveTo>
                <a:lnTo>
                  <a:pt x="19312" y="100652"/>
                </a:lnTo>
                <a:lnTo>
                  <a:pt x="21447" y="97564"/>
                </a:lnTo>
                <a:lnTo>
                  <a:pt x="26357" y="87716"/>
                </a:lnTo>
                <a:lnTo>
                  <a:pt x="34256" y="78327"/>
                </a:lnTo>
                <a:lnTo>
                  <a:pt x="39982" y="74108"/>
                </a:lnTo>
                <a:lnTo>
                  <a:pt x="46658" y="70343"/>
                </a:lnTo>
                <a:lnTo>
                  <a:pt x="53965" y="66881"/>
                </a:lnTo>
                <a:lnTo>
                  <a:pt x="60741" y="62668"/>
                </a:lnTo>
                <a:lnTo>
                  <a:pt x="67164" y="57954"/>
                </a:lnTo>
                <a:lnTo>
                  <a:pt x="73351" y="52907"/>
                </a:lnTo>
                <a:lnTo>
                  <a:pt x="84143" y="46684"/>
                </a:lnTo>
                <a:lnTo>
                  <a:pt x="98005" y="39678"/>
                </a:lnTo>
                <a:lnTo>
                  <a:pt x="113914" y="32150"/>
                </a:lnTo>
                <a:lnTo>
                  <a:pt x="127378" y="26179"/>
                </a:lnTo>
                <a:lnTo>
                  <a:pt x="139211" y="21246"/>
                </a:lnTo>
                <a:lnTo>
                  <a:pt x="149957" y="17004"/>
                </a:lnTo>
                <a:lnTo>
                  <a:pt x="169517" y="9752"/>
                </a:lnTo>
                <a:lnTo>
                  <a:pt x="178734" y="6484"/>
                </a:lnTo>
                <a:lnTo>
                  <a:pt x="187736" y="4306"/>
                </a:lnTo>
                <a:lnTo>
                  <a:pt x="196595" y="2854"/>
                </a:lnTo>
                <a:lnTo>
                  <a:pt x="205358" y="1885"/>
                </a:lnTo>
                <a:lnTo>
                  <a:pt x="213105" y="1240"/>
                </a:lnTo>
                <a:lnTo>
                  <a:pt x="220175" y="810"/>
                </a:lnTo>
                <a:lnTo>
                  <a:pt x="233111" y="332"/>
                </a:lnTo>
                <a:lnTo>
                  <a:pt x="254397" y="25"/>
                </a:lnTo>
                <a:lnTo>
                  <a:pt x="258180" y="0"/>
                </a:lnTo>
                <a:lnTo>
                  <a:pt x="261655" y="935"/>
                </a:lnTo>
                <a:lnTo>
                  <a:pt x="268056" y="4515"/>
                </a:lnTo>
                <a:lnTo>
                  <a:pt x="269191" y="6803"/>
                </a:lnTo>
                <a:lnTo>
                  <a:pt x="268996" y="9281"/>
                </a:lnTo>
                <a:lnTo>
                  <a:pt x="267913" y="11885"/>
                </a:lnTo>
                <a:lnTo>
                  <a:pt x="266710" y="19859"/>
                </a:lnTo>
                <a:lnTo>
                  <a:pt x="266389" y="24652"/>
                </a:lnTo>
                <a:lnTo>
                  <a:pt x="264270" y="29753"/>
                </a:lnTo>
                <a:lnTo>
                  <a:pt x="260952" y="35058"/>
                </a:lnTo>
                <a:lnTo>
                  <a:pt x="256835" y="40500"/>
                </a:lnTo>
                <a:lnTo>
                  <a:pt x="252186" y="46033"/>
                </a:lnTo>
                <a:lnTo>
                  <a:pt x="247181" y="51627"/>
                </a:lnTo>
                <a:lnTo>
                  <a:pt x="241940" y="57261"/>
                </a:lnTo>
                <a:lnTo>
                  <a:pt x="235588" y="62922"/>
                </a:lnTo>
                <a:lnTo>
                  <a:pt x="228496" y="68601"/>
                </a:lnTo>
                <a:lnTo>
                  <a:pt x="220911" y="74292"/>
                </a:lnTo>
                <a:lnTo>
                  <a:pt x="214901" y="79991"/>
                </a:lnTo>
                <a:lnTo>
                  <a:pt x="209943" y="85695"/>
                </a:lnTo>
                <a:lnTo>
                  <a:pt x="205684" y="91403"/>
                </a:lnTo>
                <a:lnTo>
                  <a:pt x="201893" y="97113"/>
                </a:lnTo>
                <a:lnTo>
                  <a:pt x="198412" y="102825"/>
                </a:lnTo>
                <a:lnTo>
                  <a:pt x="195140" y="108538"/>
                </a:lnTo>
                <a:lnTo>
                  <a:pt x="186423" y="117426"/>
                </a:lnTo>
                <a:lnTo>
                  <a:pt x="177152" y="124551"/>
                </a:lnTo>
                <a:lnTo>
                  <a:pt x="167530" y="132965"/>
                </a:lnTo>
                <a:lnTo>
                  <a:pt x="164945" y="135267"/>
                </a:lnTo>
                <a:lnTo>
                  <a:pt x="168041" y="132012"/>
                </a:lnTo>
                <a:lnTo>
                  <a:pt x="170130" y="130854"/>
                </a:lnTo>
                <a:lnTo>
                  <a:pt x="178573" y="128271"/>
                </a:lnTo>
                <a:lnTo>
                  <a:pt x="187633" y="124291"/>
                </a:lnTo>
                <a:lnTo>
                  <a:pt x="193668" y="122849"/>
                </a:lnTo>
                <a:lnTo>
                  <a:pt x="200550" y="121887"/>
                </a:lnTo>
                <a:lnTo>
                  <a:pt x="207995" y="121246"/>
                </a:lnTo>
                <a:lnTo>
                  <a:pt x="214863" y="120819"/>
                </a:lnTo>
                <a:lnTo>
                  <a:pt x="227575" y="120344"/>
                </a:lnTo>
                <a:lnTo>
                  <a:pt x="257148" y="120039"/>
                </a:lnTo>
                <a:lnTo>
                  <a:pt x="270181" y="119998"/>
                </a:lnTo>
                <a:lnTo>
                  <a:pt x="276323" y="120939"/>
                </a:lnTo>
                <a:lnTo>
                  <a:pt x="282323" y="122519"/>
                </a:lnTo>
                <a:lnTo>
                  <a:pt x="288227" y="124525"/>
                </a:lnTo>
                <a:lnTo>
                  <a:pt x="297328" y="129294"/>
                </a:lnTo>
                <a:lnTo>
                  <a:pt x="301089" y="131899"/>
                </a:lnTo>
                <a:lnTo>
                  <a:pt x="307807" y="139874"/>
                </a:lnTo>
                <a:lnTo>
                  <a:pt x="310932" y="144667"/>
                </a:lnTo>
                <a:lnTo>
                  <a:pt x="314404" y="155073"/>
                </a:lnTo>
                <a:lnTo>
                  <a:pt x="315330" y="160515"/>
                </a:lnTo>
                <a:lnTo>
                  <a:pt x="314995" y="167001"/>
                </a:lnTo>
                <a:lnTo>
                  <a:pt x="313819" y="174182"/>
                </a:lnTo>
                <a:lnTo>
                  <a:pt x="312082" y="181827"/>
                </a:lnTo>
                <a:lnTo>
                  <a:pt x="309973" y="188828"/>
                </a:lnTo>
                <a:lnTo>
                  <a:pt x="307613" y="195401"/>
                </a:lnTo>
                <a:lnTo>
                  <a:pt x="305088" y="201688"/>
                </a:lnTo>
                <a:lnTo>
                  <a:pt x="299594" y="211594"/>
                </a:lnTo>
                <a:lnTo>
                  <a:pt x="292122" y="223913"/>
                </a:lnTo>
                <a:lnTo>
                  <a:pt x="283330" y="237841"/>
                </a:lnTo>
                <a:lnTo>
                  <a:pt x="275564" y="249031"/>
                </a:lnTo>
                <a:lnTo>
                  <a:pt x="268482" y="258396"/>
                </a:lnTo>
                <a:lnTo>
                  <a:pt x="261855" y="266545"/>
                </a:lnTo>
                <a:lnTo>
                  <a:pt x="255532" y="273882"/>
                </a:lnTo>
                <a:lnTo>
                  <a:pt x="249413" y="280679"/>
                </a:lnTo>
                <a:lnTo>
                  <a:pt x="243427" y="287115"/>
                </a:lnTo>
                <a:lnTo>
                  <a:pt x="236580" y="293310"/>
                </a:lnTo>
                <a:lnTo>
                  <a:pt x="229157" y="299346"/>
                </a:lnTo>
                <a:lnTo>
                  <a:pt x="221352" y="305274"/>
                </a:lnTo>
                <a:lnTo>
                  <a:pt x="215195" y="310179"/>
                </a:lnTo>
                <a:lnTo>
                  <a:pt x="205815" y="318169"/>
                </a:lnTo>
                <a:lnTo>
                  <a:pt x="198470" y="324895"/>
                </a:lnTo>
                <a:lnTo>
                  <a:pt x="188981" y="334037"/>
                </a:lnTo>
                <a:lnTo>
                  <a:pt x="185994" y="336974"/>
                </a:lnTo>
                <a:lnTo>
                  <a:pt x="183051" y="338933"/>
                </a:lnTo>
                <a:lnTo>
                  <a:pt x="177241" y="341108"/>
                </a:lnTo>
                <a:lnTo>
                  <a:pt x="171484" y="342076"/>
                </a:lnTo>
                <a:lnTo>
                  <a:pt x="162877" y="3428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23"/>
          <p:cNvSpPr/>
          <p:nvPr/>
        </p:nvSpPr>
        <p:spPr>
          <a:xfrm>
            <a:off x="5849302" y="3471862"/>
            <a:ext cx="197169" cy="308611"/>
          </a:xfrm>
          <a:custGeom>
            <a:avLst/>
            <a:gdLst/>
            <a:ahLst/>
            <a:cxnLst/>
            <a:rect l="0" t="0" r="0" b="0"/>
            <a:pathLst>
              <a:path w="197169" h="308611">
                <a:moveTo>
                  <a:pt x="0" y="0"/>
                </a:moveTo>
                <a:lnTo>
                  <a:pt x="9102" y="4551"/>
                </a:lnTo>
                <a:lnTo>
                  <a:pt x="12735" y="6844"/>
                </a:lnTo>
                <a:lnTo>
                  <a:pt x="16110" y="9325"/>
                </a:lnTo>
                <a:lnTo>
                  <a:pt x="19313" y="11932"/>
                </a:lnTo>
                <a:lnTo>
                  <a:pt x="23353" y="14622"/>
                </a:lnTo>
                <a:lnTo>
                  <a:pt x="27951" y="17368"/>
                </a:lnTo>
                <a:lnTo>
                  <a:pt x="32921" y="20151"/>
                </a:lnTo>
                <a:lnTo>
                  <a:pt x="37187" y="23912"/>
                </a:lnTo>
                <a:lnTo>
                  <a:pt x="40984" y="28324"/>
                </a:lnTo>
                <a:lnTo>
                  <a:pt x="44468" y="33170"/>
                </a:lnTo>
                <a:lnTo>
                  <a:pt x="48695" y="40211"/>
                </a:lnTo>
                <a:lnTo>
                  <a:pt x="53419" y="48715"/>
                </a:lnTo>
                <a:lnTo>
                  <a:pt x="66628" y="73807"/>
                </a:lnTo>
                <a:lnTo>
                  <a:pt x="70136" y="80637"/>
                </a:lnTo>
                <a:lnTo>
                  <a:pt x="75332" y="89000"/>
                </a:lnTo>
                <a:lnTo>
                  <a:pt x="81654" y="98386"/>
                </a:lnTo>
                <a:lnTo>
                  <a:pt x="101664" y="127259"/>
                </a:lnTo>
                <a:lnTo>
                  <a:pt x="107781" y="136275"/>
                </a:lnTo>
                <a:lnTo>
                  <a:pt x="113764" y="147047"/>
                </a:lnTo>
                <a:lnTo>
                  <a:pt x="119658" y="158991"/>
                </a:lnTo>
                <a:lnTo>
                  <a:pt x="125492" y="171717"/>
                </a:lnTo>
                <a:lnTo>
                  <a:pt x="137054" y="198556"/>
                </a:lnTo>
                <a:lnTo>
                  <a:pt x="142805" y="212381"/>
                </a:lnTo>
                <a:lnTo>
                  <a:pt x="147590" y="222550"/>
                </a:lnTo>
                <a:lnTo>
                  <a:pt x="151734" y="230282"/>
                </a:lnTo>
                <a:lnTo>
                  <a:pt x="155449" y="236389"/>
                </a:lnTo>
                <a:lnTo>
                  <a:pt x="158877" y="242365"/>
                </a:lnTo>
                <a:lnTo>
                  <a:pt x="165227" y="254085"/>
                </a:lnTo>
                <a:lnTo>
                  <a:pt x="174157" y="271394"/>
                </a:lnTo>
                <a:lnTo>
                  <a:pt x="177416" y="280322"/>
                </a:lnTo>
                <a:lnTo>
                  <a:pt x="197168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24"/>
          <p:cNvSpPr/>
          <p:nvPr/>
        </p:nvSpPr>
        <p:spPr>
          <a:xfrm>
            <a:off x="5780722" y="3489007"/>
            <a:ext cx="274321" cy="257176"/>
          </a:xfrm>
          <a:custGeom>
            <a:avLst/>
            <a:gdLst/>
            <a:ahLst/>
            <a:cxnLst/>
            <a:rect l="0" t="0" r="0" b="0"/>
            <a:pathLst>
              <a:path w="274321" h="257176">
                <a:moveTo>
                  <a:pt x="274320" y="0"/>
                </a:moveTo>
                <a:lnTo>
                  <a:pt x="265219" y="4551"/>
                </a:lnTo>
                <a:lnTo>
                  <a:pt x="261585" y="7797"/>
                </a:lnTo>
                <a:lnTo>
                  <a:pt x="258210" y="11865"/>
                </a:lnTo>
                <a:lnTo>
                  <a:pt x="255007" y="16483"/>
                </a:lnTo>
                <a:lnTo>
                  <a:pt x="250967" y="21466"/>
                </a:lnTo>
                <a:lnTo>
                  <a:pt x="246369" y="26693"/>
                </a:lnTo>
                <a:lnTo>
                  <a:pt x="241399" y="32083"/>
                </a:lnTo>
                <a:lnTo>
                  <a:pt x="220751" y="53321"/>
                </a:lnTo>
                <a:lnTo>
                  <a:pt x="149120" y="125178"/>
                </a:lnTo>
                <a:lnTo>
                  <a:pt x="139418" y="133935"/>
                </a:lnTo>
                <a:lnTo>
                  <a:pt x="130093" y="141677"/>
                </a:lnTo>
                <a:lnTo>
                  <a:pt x="121018" y="148744"/>
                </a:lnTo>
                <a:lnTo>
                  <a:pt x="112112" y="156313"/>
                </a:lnTo>
                <a:lnTo>
                  <a:pt x="103316" y="164216"/>
                </a:lnTo>
                <a:lnTo>
                  <a:pt x="86876" y="179665"/>
                </a:lnTo>
                <a:lnTo>
                  <a:pt x="60800" y="205105"/>
                </a:lnTo>
                <a:lnTo>
                  <a:pt x="17219" y="248538"/>
                </a:lnTo>
                <a:lnTo>
                  <a:pt x="9875" y="253337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25"/>
          <p:cNvSpPr/>
          <p:nvPr/>
        </p:nvSpPr>
        <p:spPr>
          <a:xfrm>
            <a:off x="6175057" y="3600450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0"/>
                </a:moveTo>
                <a:lnTo>
                  <a:pt x="18204" y="4550"/>
                </a:lnTo>
                <a:lnTo>
                  <a:pt x="24518" y="5891"/>
                </a:lnTo>
                <a:lnTo>
                  <a:pt x="29680" y="6785"/>
                </a:lnTo>
                <a:lnTo>
                  <a:pt x="34074" y="7380"/>
                </a:lnTo>
                <a:lnTo>
                  <a:pt x="43671" y="7778"/>
                </a:lnTo>
                <a:lnTo>
                  <a:pt x="72115" y="8219"/>
                </a:lnTo>
                <a:lnTo>
                  <a:pt x="178536" y="8525"/>
                </a:lnTo>
                <a:lnTo>
                  <a:pt x="24003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26"/>
          <p:cNvSpPr/>
          <p:nvPr/>
        </p:nvSpPr>
        <p:spPr>
          <a:xfrm>
            <a:off x="6475603" y="3449778"/>
            <a:ext cx="193139" cy="304977"/>
          </a:xfrm>
          <a:custGeom>
            <a:avLst/>
            <a:gdLst/>
            <a:ahLst/>
            <a:cxnLst/>
            <a:rect l="0" t="0" r="0" b="0"/>
            <a:pathLst>
              <a:path w="193139" h="304977">
                <a:moveTo>
                  <a:pt x="50927" y="4939"/>
                </a:moveTo>
                <a:lnTo>
                  <a:pt x="46376" y="388"/>
                </a:lnTo>
                <a:lnTo>
                  <a:pt x="45035" y="0"/>
                </a:lnTo>
                <a:lnTo>
                  <a:pt x="44141" y="694"/>
                </a:lnTo>
                <a:lnTo>
                  <a:pt x="41243" y="7815"/>
                </a:lnTo>
                <a:lnTo>
                  <a:pt x="33605" y="26855"/>
                </a:lnTo>
                <a:lnTo>
                  <a:pt x="29854" y="35742"/>
                </a:lnTo>
                <a:lnTo>
                  <a:pt x="23146" y="50697"/>
                </a:lnTo>
                <a:lnTo>
                  <a:pt x="20024" y="59257"/>
                </a:lnTo>
                <a:lnTo>
                  <a:pt x="16990" y="68773"/>
                </a:lnTo>
                <a:lnTo>
                  <a:pt x="14015" y="78928"/>
                </a:lnTo>
                <a:lnTo>
                  <a:pt x="11078" y="90460"/>
                </a:lnTo>
                <a:lnTo>
                  <a:pt x="5276" y="115974"/>
                </a:lnTo>
                <a:lnTo>
                  <a:pt x="3348" y="127540"/>
                </a:lnTo>
                <a:lnTo>
                  <a:pt x="2063" y="138108"/>
                </a:lnTo>
                <a:lnTo>
                  <a:pt x="1205" y="148011"/>
                </a:lnTo>
                <a:lnTo>
                  <a:pt x="634" y="159375"/>
                </a:lnTo>
                <a:lnTo>
                  <a:pt x="0" y="184702"/>
                </a:lnTo>
                <a:lnTo>
                  <a:pt x="783" y="195266"/>
                </a:lnTo>
                <a:lnTo>
                  <a:pt x="2257" y="204214"/>
                </a:lnTo>
                <a:lnTo>
                  <a:pt x="4193" y="212084"/>
                </a:lnTo>
                <a:lnTo>
                  <a:pt x="6436" y="219236"/>
                </a:lnTo>
                <a:lnTo>
                  <a:pt x="8883" y="225908"/>
                </a:lnTo>
                <a:lnTo>
                  <a:pt x="11468" y="232262"/>
                </a:lnTo>
                <a:lnTo>
                  <a:pt x="14143" y="238403"/>
                </a:lnTo>
                <a:lnTo>
                  <a:pt x="19656" y="250306"/>
                </a:lnTo>
                <a:lnTo>
                  <a:pt x="28114" y="267717"/>
                </a:lnTo>
                <a:lnTo>
                  <a:pt x="31909" y="272517"/>
                </a:lnTo>
                <a:lnTo>
                  <a:pt x="36343" y="276669"/>
                </a:lnTo>
                <a:lnTo>
                  <a:pt x="41204" y="280390"/>
                </a:lnTo>
                <a:lnTo>
                  <a:pt x="46350" y="283823"/>
                </a:lnTo>
                <a:lnTo>
                  <a:pt x="51686" y="287064"/>
                </a:lnTo>
                <a:lnTo>
                  <a:pt x="57147" y="290177"/>
                </a:lnTo>
                <a:lnTo>
                  <a:pt x="62694" y="292253"/>
                </a:lnTo>
                <a:lnTo>
                  <a:pt x="68296" y="293637"/>
                </a:lnTo>
                <a:lnTo>
                  <a:pt x="73937" y="294559"/>
                </a:lnTo>
                <a:lnTo>
                  <a:pt x="80554" y="295174"/>
                </a:lnTo>
                <a:lnTo>
                  <a:pt x="87823" y="295584"/>
                </a:lnTo>
                <a:lnTo>
                  <a:pt x="102568" y="296040"/>
                </a:lnTo>
                <a:lnTo>
                  <a:pt x="115471" y="296242"/>
                </a:lnTo>
                <a:lnTo>
                  <a:pt x="122531" y="294391"/>
                </a:lnTo>
                <a:lnTo>
                  <a:pt x="130096" y="291252"/>
                </a:lnTo>
                <a:lnTo>
                  <a:pt x="137996" y="287255"/>
                </a:lnTo>
                <a:lnTo>
                  <a:pt x="146120" y="282684"/>
                </a:lnTo>
                <a:lnTo>
                  <a:pt x="154394" y="277733"/>
                </a:lnTo>
                <a:lnTo>
                  <a:pt x="162768" y="272526"/>
                </a:lnTo>
                <a:lnTo>
                  <a:pt x="170254" y="267150"/>
                </a:lnTo>
                <a:lnTo>
                  <a:pt x="177151" y="261662"/>
                </a:lnTo>
                <a:lnTo>
                  <a:pt x="183654" y="256098"/>
                </a:lnTo>
                <a:lnTo>
                  <a:pt x="187989" y="251436"/>
                </a:lnTo>
                <a:lnTo>
                  <a:pt x="192806" y="243715"/>
                </a:lnTo>
                <a:lnTo>
                  <a:pt x="193138" y="240323"/>
                </a:lnTo>
                <a:lnTo>
                  <a:pt x="192407" y="237110"/>
                </a:lnTo>
                <a:lnTo>
                  <a:pt x="189054" y="230998"/>
                </a:lnTo>
                <a:lnTo>
                  <a:pt x="184389" y="225108"/>
                </a:lnTo>
                <a:lnTo>
                  <a:pt x="181812" y="223155"/>
                </a:lnTo>
                <a:lnTo>
                  <a:pt x="176408" y="220987"/>
                </a:lnTo>
                <a:lnTo>
                  <a:pt x="172681" y="220408"/>
                </a:lnTo>
                <a:lnTo>
                  <a:pt x="168291" y="220023"/>
                </a:lnTo>
                <a:lnTo>
                  <a:pt x="163459" y="219766"/>
                </a:lnTo>
                <a:lnTo>
                  <a:pt x="158333" y="220547"/>
                </a:lnTo>
                <a:lnTo>
                  <a:pt x="153011" y="222020"/>
                </a:lnTo>
                <a:lnTo>
                  <a:pt x="147558" y="223955"/>
                </a:lnTo>
                <a:lnTo>
                  <a:pt x="141065" y="225244"/>
                </a:lnTo>
                <a:lnTo>
                  <a:pt x="133879" y="226104"/>
                </a:lnTo>
                <a:lnTo>
                  <a:pt x="126231" y="226678"/>
                </a:lnTo>
                <a:lnTo>
                  <a:pt x="119227" y="228013"/>
                </a:lnTo>
                <a:lnTo>
                  <a:pt x="112652" y="229855"/>
                </a:lnTo>
                <a:lnTo>
                  <a:pt x="83863" y="239655"/>
                </a:lnTo>
                <a:lnTo>
                  <a:pt x="76694" y="243331"/>
                </a:lnTo>
                <a:lnTo>
                  <a:pt x="70010" y="247687"/>
                </a:lnTo>
                <a:lnTo>
                  <a:pt x="63649" y="252496"/>
                </a:lnTo>
                <a:lnTo>
                  <a:pt x="57503" y="256655"/>
                </a:lnTo>
                <a:lnTo>
                  <a:pt x="51501" y="260380"/>
                </a:lnTo>
                <a:lnTo>
                  <a:pt x="45595" y="263815"/>
                </a:lnTo>
                <a:lnTo>
                  <a:pt x="39752" y="268011"/>
                </a:lnTo>
                <a:lnTo>
                  <a:pt x="33952" y="272713"/>
                </a:lnTo>
                <a:lnTo>
                  <a:pt x="23380" y="282065"/>
                </a:lnTo>
                <a:lnTo>
                  <a:pt x="15506" y="289396"/>
                </a:lnTo>
                <a:lnTo>
                  <a:pt x="13025" y="292685"/>
                </a:lnTo>
                <a:lnTo>
                  <a:pt x="10269" y="298878"/>
                </a:lnTo>
                <a:lnTo>
                  <a:pt x="11439" y="300911"/>
                </a:lnTo>
                <a:lnTo>
                  <a:pt x="14124" y="302266"/>
                </a:lnTo>
                <a:lnTo>
                  <a:pt x="25209" y="3049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27"/>
          <p:cNvSpPr/>
          <p:nvPr/>
        </p:nvSpPr>
        <p:spPr>
          <a:xfrm>
            <a:off x="6869430" y="3549015"/>
            <a:ext cx="291465" cy="42863"/>
          </a:xfrm>
          <a:custGeom>
            <a:avLst/>
            <a:gdLst/>
            <a:ahLst/>
            <a:cxnLst/>
            <a:rect l="0" t="0" r="0" b="0"/>
            <a:pathLst>
              <a:path w="291465" h="42863">
                <a:moveTo>
                  <a:pt x="0" y="42862"/>
                </a:moveTo>
                <a:lnTo>
                  <a:pt x="18203" y="38311"/>
                </a:lnTo>
                <a:lnTo>
                  <a:pt x="28328" y="36971"/>
                </a:lnTo>
                <a:lnTo>
                  <a:pt x="39840" y="36077"/>
                </a:lnTo>
                <a:lnTo>
                  <a:pt x="52277" y="35481"/>
                </a:lnTo>
                <a:lnTo>
                  <a:pt x="65331" y="34132"/>
                </a:lnTo>
                <a:lnTo>
                  <a:pt x="78797" y="32279"/>
                </a:lnTo>
                <a:lnTo>
                  <a:pt x="92536" y="30092"/>
                </a:lnTo>
                <a:lnTo>
                  <a:pt x="104552" y="27681"/>
                </a:lnTo>
                <a:lnTo>
                  <a:pt x="115421" y="25121"/>
                </a:lnTo>
                <a:lnTo>
                  <a:pt x="125525" y="22463"/>
                </a:lnTo>
                <a:lnTo>
                  <a:pt x="136071" y="20690"/>
                </a:lnTo>
                <a:lnTo>
                  <a:pt x="146911" y="19508"/>
                </a:lnTo>
                <a:lnTo>
                  <a:pt x="157948" y="18720"/>
                </a:lnTo>
                <a:lnTo>
                  <a:pt x="168164" y="17243"/>
                </a:lnTo>
                <a:lnTo>
                  <a:pt x="177832" y="15305"/>
                </a:lnTo>
                <a:lnTo>
                  <a:pt x="187134" y="13060"/>
                </a:lnTo>
                <a:lnTo>
                  <a:pt x="200957" y="10612"/>
                </a:lnTo>
                <a:lnTo>
                  <a:pt x="236633" y="5351"/>
                </a:lnTo>
                <a:lnTo>
                  <a:pt x="260110" y="2378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28"/>
          <p:cNvSpPr/>
          <p:nvPr/>
        </p:nvSpPr>
        <p:spPr>
          <a:xfrm>
            <a:off x="6912292" y="3617595"/>
            <a:ext cx="334328" cy="60008"/>
          </a:xfrm>
          <a:custGeom>
            <a:avLst/>
            <a:gdLst/>
            <a:ahLst/>
            <a:cxnLst/>
            <a:rect l="0" t="0" r="0" b="0"/>
            <a:pathLst>
              <a:path w="334328" h="60008">
                <a:moveTo>
                  <a:pt x="0" y="60007"/>
                </a:moveTo>
                <a:lnTo>
                  <a:pt x="43177" y="60007"/>
                </a:lnTo>
                <a:lnTo>
                  <a:pt x="54502" y="58102"/>
                </a:lnTo>
                <a:lnTo>
                  <a:pt x="67767" y="54927"/>
                </a:lnTo>
                <a:lnTo>
                  <a:pt x="94889" y="47272"/>
                </a:lnTo>
                <a:lnTo>
                  <a:pt x="127175" y="37607"/>
                </a:lnTo>
                <a:lnTo>
                  <a:pt x="149232" y="31636"/>
                </a:lnTo>
                <a:lnTo>
                  <a:pt x="160448" y="29664"/>
                </a:lnTo>
                <a:lnTo>
                  <a:pt x="171736" y="28348"/>
                </a:lnTo>
                <a:lnTo>
                  <a:pt x="183071" y="27471"/>
                </a:lnTo>
                <a:lnTo>
                  <a:pt x="193485" y="25934"/>
                </a:lnTo>
                <a:lnTo>
                  <a:pt x="203285" y="23957"/>
                </a:lnTo>
                <a:lnTo>
                  <a:pt x="212676" y="21686"/>
                </a:lnTo>
                <a:lnTo>
                  <a:pt x="248646" y="13939"/>
                </a:lnTo>
                <a:lnTo>
                  <a:pt x="275610" y="8417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29"/>
          <p:cNvSpPr/>
          <p:nvPr/>
        </p:nvSpPr>
        <p:spPr>
          <a:xfrm>
            <a:off x="7306627" y="3429036"/>
            <a:ext cx="204807" cy="282809"/>
          </a:xfrm>
          <a:custGeom>
            <a:avLst/>
            <a:gdLst/>
            <a:ahLst/>
            <a:cxnLst/>
            <a:rect l="0" t="0" r="0" b="0"/>
            <a:pathLst>
              <a:path w="204807" h="282809">
                <a:moveTo>
                  <a:pt x="0" y="25681"/>
                </a:moveTo>
                <a:lnTo>
                  <a:pt x="9101" y="16580"/>
                </a:lnTo>
                <a:lnTo>
                  <a:pt x="14640" y="13898"/>
                </a:lnTo>
                <a:lnTo>
                  <a:pt x="21190" y="12111"/>
                </a:lnTo>
                <a:lnTo>
                  <a:pt x="28414" y="10919"/>
                </a:lnTo>
                <a:lnTo>
                  <a:pt x="61336" y="4692"/>
                </a:lnTo>
                <a:lnTo>
                  <a:pt x="72323" y="3116"/>
                </a:lnTo>
                <a:lnTo>
                  <a:pt x="82506" y="2065"/>
                </a:lnTo>
                <a:lnTo>
                  <a:pt x="92151" y="1365"/>
                </a:lnTo>
                <a:lnTo>
                  <a:pt x="101440" y="898"/>
                </a:lnTo>
                <a:lnTo>
                  <a:pt x="119380" y="379"/>
                </a:lnTo>
                <a:lnTo>
                  <a:pt x="156009" y="18"/>
                </a:lnTo>
                <a:lnTo>
                  <a:pt x="164013" y="0"/>
                </a:lnTo>
                <a:lnTo>
                  <a:pt x="170303" y="941"/>
                </a:lnTo>
                <a:lnTo>
                  <a:pt x="175448" y="2520"/>
                </a:lnTo>
                <a:lnTo>
                  <a:pt x="184657" y="6815"/>
                </a:lnTo>
                <a:lnTo>
                  <a:pt x="195101" y="11898"/>
                </a:lnTo>
                <a:lnTo>
                  <a:pt x="198647" y="15540"/>
                </a:lnTo>
                <a:lnTo>
                  <a:pt x="201011" y="19873"/>
                </a:lnTo>
                <a:lnTo>
                  <a:pt x="202588" y="24667"/>
                </a:lnTo>
                <a:lnTo>
                  <a:pt x="203638" y="29767"/>
                </a:lnTo>
                <a:lnTo>
                  <a:pt x="204339" y="35073"/>
                </a:lnTo>
                <a:lnTo>
                  <a:pt x="204806" y="40515"/>
                </a:lnTo>
                <a:lnTo>
                  <a:pt x="204165" y="46048"/>
                </a:lnTo>
                <a:lnTo>
                  <a:pt x="202785" y="51641"/>
                </a:lnTo>
                <a:lnTo>
                  <a:pt x="200912" y="57276"/>
                </a:lnTo>
                <a:lnTo>
                  <a:pt x="197759" y="62936"/>
                </a:lnTo>
                <a:lnTo>
                  <a:pt x="193752" y="68616"/>
                </a:lnTo>
                <a:lnTo>
                  <a:pt x="189175" y="74307"/>
                </a:lnTo>
                <a:lnTo>
                  <a:pt x="183267" y="80958"/>
                </a:lnTo>
                <a:lnTo>
                  <a:pt x="169082" y="95968"/>
                </a:lnTo>
                <a:lnTo>
                  <a:pt x="49995" y="215700"/>
                </a:lnTo>
                <a:lnTo>
                  <a:pt x="43808" y="222845"/>
                </a:lnTo>
                <a:lnTo>
                  <a:pt x="38730" y="229514"/>
                </a:lnTo>
                <a:lnTo>
                  <a:pt x="34393" y="235865"/>
                </a:lnTo>
                <a:lnTo>
                  <a:pt x="30549" y="242003"/>
                </a:lnTo>
                <a:lnTo>
                  <a:pt x="27033" y="248001"/>
                </a:lnTo>
                <a:lnTo>
                  <a:pt x="23737" y="253904"/>
                </a:lnTo>
                <a:lnTo>
                  <a:pt x="21540" y="258793"/>
                </a:lnTo>
                <a:lnTo>
                  <a:pt x="19098" y="266763"/>
                </a:lnTo>
                <a:lnTo>
                  <a:pt x="19400" y="270223"/>
                </a:lnTo>
                <a:lnTo>
                  <a:pt x="20553" y="273481"/>
                </a:lnTo>
                <a:lnTo>
                  <a:pt x="22275" y="276606"/>
                </a:lnTo>
                <a:lnTo>
                  <a:pt x="24375" y="278690"/>
                </a:lnTo>
                <a:lnTo>
                  <a:pt x="26727" y="280079"/>
                </a:lnTo>
                <a:lnTo>
                  <a:pt x="29249" y="281004"/>
                </a:lnTo>
                <a:lnTo>
                  <a:pt x="33786" y="281622"/>
                </a:lnTo>
                <a:lnTo>
                  <a:pt x="39669" y="282033"/>
                </a:lnTo>
                <a:lnTo>
                  <a:pt x="46448" y="282308"/>
                </a:lnTo>
                <a:lnTo>
                  <a:pt x="83296" y="282694"/>
                </a:lnTo>
                <a:lnTo>
                  <a:pt x="130408" y="282808"/>
                </a:lnTo>
                <a:lnTo>
                  <a:pt x="143136" y="281871"/>
                </a:lnTo>
                <a:lnTo>
                  <a:pt x="153526" y="280295"/>
                </a:lnTo>
                <a:lnTo>
                  <a:pt x="162358" y="278291"/>
                </a:lnTo>
                <a:lnTo>
                  <a:pt x="170151" y="276955"/>
                </a:lnTo>
                <a:lnTo>
                  <a:pt x="177252" y="276064"/>
                </a:lnTo>
                <a:lnTo>
                  <a:pt x="197167" y="2742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30"/>
          <p:cNvSpPr/>
          <p:nvPr/>
        </p:nvSpPr>
        <p:spPr>
          <a:xfrm>
            <a:off x="7452359" y="3524571"/>
            <a:ext cx="428121" cy="392899"/>
          </a:xfrm>
          <a:custGeom>
            <a:avLst/>
            <a:gdLst/>
            <a:ahLst/>
            <a:cxnLst/>
            <a:rect l="0" t="0" r="0" b="0"/>
            <a:pathLst>
              <a:path w="428121" h="392899">
                <a:moveTo>
                  <a:pt x="205741" y="7299"/>
                </a:moveTo>
                <a:lnTo>
                  <a:pt x="205741" y="64738"/>
                </a:lnTo>
                <a:lnTo>
                  <a:pt x="206693" y="80834"/>
                </a:lnTo>
                <a:lnTo>
                  <a:pt x="208281" y="92518"/>
                </a:lnTo>
                <a:lnTo>
                  <a:pt x="210291" y="101259"/>
                </a:lnTo>
                <a:lnTo>
                  <a:pt x="212585" y="108991"/>
                </a:lnTo>
                <a:lnTo>
                  <a:pt x="215066" y="116051"/>
                </a:lnTo>
                <a:lnTo>
                  <a:pt x="217672" y="122663"/>
                </a:lnTo>
                <a:lnTo>
                  <a:pt x="221315" y="128976"/>
                </a:lnTo>
                <a:lnTo>
                  <a:pt x="230442" y="141070"/>
                </a:lnTo>
                <a:lnTo>
                  <a:pt x="238309" y="147715"/>
                </a:lnTo>
                <a:lnTo>
                  <a:pt x="244980" y="150669"/>
                </a:lnTo>
                <a:lnTo>
                  <a:pt x="251121" y="151981"/>
                </a:lnTo>
                <a:lnTo>
                  <a:pt x="264483" y="152720"/>
                </a:lnTo>
                <a:lnTo>
                  <a:pt x="275029" y="150353"/>
                </a:lnTo>
                <a:lnTo>
                  <a:pt x="286065" y="146126"/>
                </a:lnTo>
                <a:lnTo>
                  <a:pt x="297321" y="141072"/>
                </a:lnTo>
                <a:lnTo>
                  <a:pt x="309816" y="132872"/>
                </a:lnTo>
                <a:lnTo>
                  <a:pt x="318989" y="127244"/>
                </a:lnTo>
                <a:lnTo>
                  <a:pt x="324101" y="124410"/>
                </a:lnTo>
                <a:lnTo>
                  <a:pt x="332323" y="116180"/>
                </a:lnTo>
                <a:lnTo>
                  <a:pt x="340105" y="106173"/>
                </a:lnTo>
                <a:lnTo>
                  <a:pt x="349913" y="95375"/>
                </a:lnTo>
                <a:lnTo>
                  <a:pt x="358082" y="84226"/>
                </a:lnTo>
                <a:lnTo>
                  <a:pt x="363935" y="73874"/>
                </a:lnTo>
                <a:lnTo>
                  <a:pt x="366537" y="66098"/>
                </a:lnTo>
                <a:lnTo>
                  <a:pt x="367693" y="54387"/>
                </a:lnTo>
                <a:lnTo>
                  <a:pt x="368207" y="41562"/>
                </a:lnTo>
                <a:lnTo>
                  <a:pt x="368436" y="32687"/>
                </a:lnTo>
                <a:lnTo>
                  <a:pt x="365638" y="27081"/>
                </a:lnTo>
                <a:lnTo>
                  <a:pt x="360917" y="20487"/>
                </a:lnTo>
                <a:lnTo>
                  <a:pt x="346460" y="3024"/>
                </a:lnTo>
                <a:lnTo>
                  <a:pt x="344320" y="1592"/>
                </a:lnTo>
                <a:lnTo>
                  <a:pt x="339404" y="0"/>
                </a:lnTo>
                <a:lnTo>
                  <a:pt x="337712" y="528"/>
                </a:lnTo>
                <a:lnTo>
                  <a:pt x="336584" y="1832"/>
                </a:lnTo>
                <a:lnTo>
                  <a:pt x="335833" y="3654"/>
                </a:lnTo>
                <a:lnTo>
                  <a:pt x="334774" y="10770"/>
                </a:lnTo>
                <a:lnTo>
                  <a:pt x="337483" y="17233"/>
                </a:lnTo>
                <a:lnTo>
                  <a:pt x="342147" y="26304"/>
                </a:lnTo>
                <a:lnTo>
                  <a:pt x="348113" y="37114"/>
                </a:lnTo>
                <a:lnTo>
                  <a:pt x="353996" y="49083"/>
                </a:lnTo>
                <a:lnTo>
                  <a:pt x="359822" y="61825"/>
                </a:lnTo>
                <a:lnTo>
                  <a:pt x="365611" y="75082"/>
                </a:lnTo>
                <a:lnTo>
                  <a:pt x="371376" y="85825"/>
                </a:lnTo>
                <a:lnTo>
                  <a:pt x="377125" y="94892"/>
                </a:lnTo>
                <a:lnTo>
                  <a:pt x="382861" y="102842"/>
                </a:lnTo>
                <a:lnTo>
                  <a:pt x="387639" y="110999"/>
                </a:lnTo>
                <a:lnTo>
                  <a:pt x="391776" y="119294"/>
                </a:lnTo>
                <a:lnTo>
                  <a:pt x="395486" y="127683"/>
                </a:lnTo>
                <a:lnTo>
                  <a:pt x="398912" y="136132"/>
                </a:lnTo>
                <a:lnTo>
                  <a:pt x="405260" y="153140"/>
                </a:lnTo>
                <a:lnTo>
                  <a:pt x="414189" y="178781"/>
                </a:lnTo>
                <a:lnTo>
                  <a:pt x="417096" y="186390"/>
                </a:lnTo>
                <a:lnTo>
                  <a:pt x="419987" y="193368"/>
                </a:lnTo>
                <a:lnTo>
                  <a:pt x="422867" y="199925"/>
                </a:lnTo>
                <a:lnTo>
                  <a:pt x="424786" y="208106"/>
                </a:lnTo>
                <a:lnTo>
                  <a:pt x="426066" y="217370"/>
                </a:lnTo>
                <a:lnTo>
                  <a:pt x="426918" y="227356"/>
                </a:lnTo>
                <a:lnTo>
                  <a:pt x="427488" y="236871"/>
                </a:lnTo>
                <a:lnTo>
                  <a:pt x="428120" y="255063"/>
                </a:lnTo>
                <a:lnTo>
                  <a:pt x="426384" y="262963"/>
                </a:lnTo>
                <a:lnTo>
                  <a:pt x="423321" y="270134"/>
                </a:lnTo>
                <a:lnTo>
                  <a:pt x="419374" y="276820"/>
                </a:lnTo>
                <a:lnTo>
                  <a:pt x="409909" y="291868"/>
                </a:lnTo>
                <a:lnTo>
                  <a:pt x="404718" y="299882"/>
                </a:lnTo>
                <a:lnTo>
                  <a:pt x="398399" y="308081"/>
                </a:lnTo>
                <a:lnTo>
                  <a:pt x="391330" y="316406"/>
                </a:lnTo>
                <a:lnTo>
                  <a:pt x="383760" y="324812"/>
                </a:lnTo>
                <a:lnTo>
                  <a:pt x="375855" y="332322"/>
                </a:lnTo>
                <a:lnTo>
                  <a:pt x="367728" y="339233"/>
                </a:lnTo>
                <a:lnTo>
                  <a:pt x="359452" y="345746"/>
                </a:lnTo>
                <a:lnTo>
                  <a:pt x="350125" y="351993"/>
                </a:lnTo>
                <a:lnTo>
                  <a:pt x="340097" y="358062"/>
                </a:lnTo>
                <a:lnTo>
                  <a:pt x="329602" y="364014"/>
                </a:lnTo>
                <a:lnTo>
                  <a:pt x="318795" y="368933"/>
                </a:lnTo>
                <a:lnTo>
                  <a:pt x="307780" y="373166"/>
                </a:lnTo>
                <a:lnTo>
                  <a:pt x="296626" y="376940"/>
                </a:lnTo>
                <a:lnTo>
                  <a:pt x="284429" y="380409"/>
                </a:lnTo>
                <a:lnTo>
                  <a:pt x="271534" y="383674"/>
                </a:lnTo>
                <a:lnTo>
                  <a:pt x="258176" y="386803"/>
                </a:lnTo>
                <a:lnTo>
                  <a:pt x="246412" y="388889"/>
                </a:lnTo>
                <a:lnTo>
                  <a:pt x="235713" y="390279"/>
                </a:lnTo>
                <a:lnTo>
                  <a:pt x="225722" y="391207"/>
                </a:lnTo>
                <a:lnTo>
                  <a:pt x="212394" y="391825"/>
                </a:lnTo>
                <a:lnTo>
                  <a:pt x="165590" y="392695"/>
                </a:lnTo>
                <a:lnTo>
                  <a:pt x="142176" y="392898"/>
                </a:lnTo>
                <a:lnTo>
                  <a:pt x="131932" y="392000"/>
                </a:lnTo>
                <a:lnTo>
                  <a:pt x="122245" y="390449"/>
                </a:lnTo>
                <a:lnTo>
                  <a:pt x="77065" y="381115"/>
                </a:lnTo>
                <a:lnTo>
                  <a:pt x="66616" y="378430"/>
                </a:lnTo>
                <a:lnTo>
                  <a:pt x="57746" y="375687"/>
                </a:lnTo>
                <a:lnTo>
                  <a:pt x="49928" y="372906"/>
                </a:lnTo>
                <a:lnTo>
                  <a:pt x="42810" y="370099"/>
                </a:lnTo>
                <a:lnTo>
                  <a:pt x="36160" y="367276"/>
                </a:lnTo>
                <a:lnTo>
                  <a:pt x="0" y="3501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31"/>
          <p:cNvSpPr/>
          <p:nvPr/>
        </p:nvSpPr>
        <p:spPr>
          <a:xfrm>
            <a:off x="7186612" y="3746182"/>
            <a:ext cx="805816" cy="102871"/>
          </a:xfrm>
          <a:custGeom>
            <a:avLst/>
            <a:gdLst/>
            <a:ahLst/>
            <a:cxnLst/>
            <a:rect l="0" t="0" r="0" b="0"/>
            <a:pathLst>
              <a:path w="805816" h="102871">
                <a:moveTo>
                  <a:pt x="0" y="102870"/>
                </a:moveTo>
                <a:lnTo>
                  <a:pt x="9102" y="98319"/>
                </a:lnTo>
                <a:lnTo>
                  <a:pt x="21190" y="96085"/>
                </a:lnTo>
                <a:lnTo>
                  <a:pt x="35136" y="94140"/>
                </a:lnTo>
                <a:lnTo>
                  <a:pt x="41521" y="92287"/>
                </a:lnTo>
                <a:lnTo>
                  <a:pt x="62150" y="85129"/>
                </a:lnTo>
                <a:lnTo>
                  <a:pt x="70008" y="82471"/>
                </a:lnTo>
                <a:lnTo>
                  <a:pt x="88582" y="77840"/>
                </a:lnTo>
                <a:lnTo>
                  <a:pt x="169863" y="59576"/>
                </a:lnTo>
                <a:lnTo>
                  <a:pt x="210432" y="50926"/>
                </a:lnTo>
                <a:lnTo>
                  <a:pt x="267198" y="41367"/>
                </a:lnTo>
                <a:lnTo>
                  <a:pt x="375889" y="24258"/>
                </a:lnTo>
                <a:lnTo>
                  <a:pt x="395373" y="21887"/>
                </a:lnTo>
                <a:lnTo>
                  <a:pt x="413124" y="20306"/>
                </a:lnTo>
                <a:lnTo>
                  <a:pt x="429722" y="19253"/>
                </a:lnTo>
                <a:lnTo>
                  <a:pt x="519082" y="11670"/>
                </a:lnTo>
                <a:lnTo>
                  <a:pt x="536555" y="10637"/>
                </a:lnTo>
                <a:lnTo>
                  <a:pt x="567082" y="9490"/>
                </a:lnTo>
                <a:lnTo>
                  <a:pt x="620404" y="8754"/>
                </a:lnTo>
                <a:lnTo>
                  <a:pt x="645305" y="7701"/>
                </a:lnTo>
                <a:lnTo>
                  <a:pt x="681772" y="4058"/>
                </a:lnTo>
                <a:lnTo>
                  <a:pt x="703118" y="2705"/>
                </a:lnTo>
                <a:lnTo>
                  <a:pt x="725920" y="1803"/>
                </a:lnTo>
                <a:lnTo>
                  <a:pt x="80581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32"/>
          <p:cNvSpPr/>
          <p:nvPr/>
        </p:nvSpPr>
        <p:spPr>
          <a:xfrm>
            <a:off x="7392352" y="3900603"/>
            <a:ext cx="445771" cy="205472"/>
          </a:xfrm>
          <a:custGeom>
            <a:avLst/>
            <a:gdLst/>
            <a:ahLst/>
            <a:cxnLst/>
            <a:rect l="0" t="0" r="0" b="0"/>
            <a:pathLst>
              <a:path w="445771" h="205472">
                <a:moveTo>
                  <a:pt x="0" y="34174"/>
                </a:moveTo>
                <a:lnTo>
                  <a:pt x="9101" y="25072"/>
                </a:lnTo>
                <a:lnTo>
                  <a:pt x="12735" y="22391"/>
                </a:lnTo>
                <a:lnTo>
                  <a:pt x="23352" y="17665"/>
                </a:lnTo>
                <a:lnTo>
                  <a:pt x="32921" y="13184"/>
                </a:lnTo>
                <a:lnTo>
                  <a:pt x="43525" y="10558"/>
                </a:lnTo>
                <a:lnTo>
                  <a:pt x="55539" y="8438"/>
                </a:lnTo>
                <a:lnTo>
                  <a:pt x="62744" y="6539"/>
                </a:lnTo>
                <a:lnTo>
                  <a:pt x="70404" y="4321"/>
                </a:lnTo>
                <a:lnTo>
                  <a:pt x="80274" y="2842"/>
                </a:lnTo>
                <a:lnTo>
                  <a:pt x="91615" y="1856"/>
                </a:lnTo>
                <a:lnTo>
                  <a:pt x="115013" y="760"/>
                </a:lnTo>
                <a:lnTo>
                  <a:pt x="143298" y="144"/>
                </a:lnTo>
                <a:lnTo>
                  <a:pt x="157668" y="0"/>
                </a:lnTo>
                <a:lnTo>
                  <a:pt x="166072" y="1866"/>
                </a:lnTo>
                <a:lnTo>
                  <a:pt x="175485" y="5015"/>
                </a:lnTo>
                <a:lnTo>
                  <a:pt x="185570" y="9020"/>
                </a:lnTo>
                <a:lnTo>
                  <a:pt x="193246" y="12642"/>
                </a:lnTo>
                <a:lnTo>
                  <a:pt x="199316" y="16010"/>
                </a:lnTo>
                <a:lnTo>
                  <a:pt x="208600" y="22291"/>
                </a:lnTo>
                <a:lnTo>
                  <a:pt x="215902" y="28258"/>
                </a:lnTo>
                <a:lnTo>
                  <a:pt x="218229" y="31182"/>
                </a:lnTo>
                <a:lnTo>
                  <a:pt x="220815" y="36972"/>
                </a:lnTo>
                <a:lnTo>
                  <a:pt x="221505" y="40802"/>
                </a:lnTo>
                <a:lnTo>
                  <a:pt x="221965" y="45260"/>
                </a:lnTo>
                <a:lnTo>
                  <a:pt x="222272" y="50138"/>
                </a:lnTo>
                <a:lnTo>
                  <a:pt x="221524" y="55294"/>
                </a:lnTo>
                <a:lnTo>
                  <a:pt x="220073" y="60636"/>
                </a:lnTo>
                <a:lnTo>
                  <a:pt x="218153" y="66103"/>
                </a:lnTo>
                <a:lnTo>
                  <a:pt x="214968" y="71653"/>
                </a:lnTo>
                <a:lnTo>
                  <a:pt x="210939" y="77257"/>
                </a:lnTo>
                <a:lnTo>
                  <a:pt x="206349" y="82899"/>
                </a:lnTo>
                <a:lnTo>
                  <a:pt x="186235" y="109042"/>
                </a:lnTo>
                <a:lnTo>
                  <a:pt x="176544" y="120281"/>
                </a:lnTo>
                <a:lnTo>
                  <a:pt x="165322" y="132536"/>
                </a:lnTo>
                <a:lnTo>
                  <a:pt x="126581" y="173069"/>
                </a:lnTo>
                <a:lnTo>
                  <a:pt x="118806" y="180995"/>
                </a:lnTo>
                <a:lnTo>
                  <a:pt x="116351" y="184443"/>
                </a:lnTo>
                <a:lnTo>
                  <a:pt x="113624" y="190813"/>
                </a:lnTo>
                <a:lnTo>
                  <a:pt x="113849" y="193845"/>
                </a:lnTo>
                <a:lnTo>
                  <a:pt x="114952" y="196819"/>
                </a:lnTo>
                <a:lnTo>
                  <a:pt x="116640" y="199754"/>
                </a:lnTo>
                <a:lnTo>
                  <a:pt x="118718" y="201710"/>
                </a:lnTo>
                <a:lnTo>
                  <a:pt x="121056" y="203015"/>
                </a:lnTo>
                <a:lnTo>
                  <a:pt x="123565" y="203885"/>
                </a:lnTo>
                <a:lnTo>
                  <a:pt x="136201" y="205109"/>
                </a:lnTo>
                <a:lnTo>
                  <a:pt x="146576" y="205395"/>
                </a:lnTo>
                <a:lnTo>
                  <a:pt x="152010" y="205471"/>
                </a:lnTo>
                <a:lnTo>
                  <a:pt x="165668" y="203016"/>
                </a:lnTo>
                <a:lnTo>
                  <a:pt x="173310" y="201028"/>
                </a:lnTo>
                <a:lnTo>
                  <a:pt x="181263" y="199702"/>
                </a:lnTo>
                <a:lnTo>
                  <a:pt x="189422" y="198819"/>
                </a:lnTo>
                <a:lnTo>
                  <a:pt x="197719" y="198230"/>
                </a:lnTo>
                <a:lnTo>
                  <a:pt x="206108" y="196885"/>
                </a:lnTo>
                <a:lnTo>
                  <a:pt x="214558" y="195035"/>
                </a:lnTo>
                <a:lnTo>
                  <a:pt x="223049" y="192850"/>
                </a:lnTo>
                <a:lnTo>
                  <a:pt x="231567" y="189488"/>
                </a:lnTo>
                <a:lnTo>
                  <a:pt x="240103" y="185342"/>
                </a:lnTo>
                <a:lnTo>
                  <a:pt x="248651" y="180673"/>
                </a:lnTo>
                <a:lnTo>
                  <a:pt x="261018" y="176607"/>
                </a:lnTo>
                <a:lnTo>
                  <a:pt x="275929" y="172944"/>
                </a:lnTo>
                <a:lnTo>
                  <a:pt x="292537" y="169550"/>
                </a:lnTo>
                <a:lnTo>
                  <a:pt x="306468" y="166335"/>
                </a:lnTo>
                <a:lnTo>
                  <a:pt x="318612" y="163239"/>
                </a:lnTo>
                <a:lnTo>
                  <a:pt x="329565" y="160222"/>
                </a:lnTo>
                <a:lnTo>
                  <a:pt x="338773" y="158211"/>
                </a:lnTo>
                <a:lnTo>
                  <a:pt x="346816" y="156871"/>
                </a:lnTo>
                <a:lnTo>
                  <a:pt x="354083" y="155977"/>
                </a:lnTo>
                <a:lnTo>
                  <a:pt x="362738" y="154428"/>
                </a:lnTo>
                <a:lnTo>
                  <a:pt x="372318" y="152444"/>
                </a:lnTo>
                <a:lnTo>
                  <a:pt x="382514" y="150168"/>
                </a:lnTo>
                <a:lnTo>
                  <a:pt x="391217" y="148651"/>
                </a:lnTo>
                <a:lnTo>
                  <a:pt x="398924" y="147639"/>
                </a:lnTo>
                <a:lnTo>
                  <a:pt x="445770" y="1370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33"/>
          <p:cNvSpPr/>
          <p:nvPr/>
        </p:nvSpPr>
        <p:spPr>
          <a:xfrm>
            <a:off x="5489257" y="3797617"/>
            <a:ext cx="1397319" cy="102871"/>
          </a:xfrm>
          <a:custGeom>
            <a:avLst/>
            <a:gdLst/>
            <a:ahLst/>
            <a:cxnLst/>
            <a:rect l="0" t="0" r="0" b="0"/>
            <a:pathLst>
              <a:path w="1397319" h="102871">
                <a:moveTo>
                  <a:pt x="0" y="102870"/>
                </a:moveTo>
                <a:lnTo>
                  <a:pt x="40676" y="100330"/>
                </a:lnTo>
                <a:lnTo>
                  <a:pt x="58549" y="98320"/>
                </a:lnTo>
                <a:lnTo>
                  <a:pt x="73323" y="96026"/>
                </a:lnTo>
                <a:lnTo>
                  <a:pt x="86029" y="93545"/>
                </a:lnTo>
                <a:lnTo>
                  <a:pt x="173325" y="74020"/>
                </a:lnTo>
                <a:lnTo>
                  <a:pt x="207208" y="66870"/>
                </a:lnTo>
                <a:lnTo>
                  <a:pt x="240682" y="60518"/>
                </a:lnTo>
                <a:lnTo>
                  <a:pt x="352702" y="40035"/>
                </a:lnTo>
                <a:lnTo>
                  <a:pt x="386309" y="36843"/>
                </a:lnTo>
                <a:lnTo>
                  <a:pt x="420295" y="34472"/>
                </a:lnTo>
                <a:lnTo>
                  <a:pt x="437360" y="32506"/>
                </a:lnTo>
                <a:lnTo>
                  <a:pt x="471560" y="27782"/>
                </a:lnTo>
                <a:lnTo>
                  <a:pt x="505810" y="22508"/>
                </a:lnTo>
                <a:lnTo>
                  <a:pt x="530564" y="19768"/>
                </a:lnTo>
                <a:lnTo>
                  <a:pt x="593629" y="14183"/>
                </a:lnTo>
                <a:lnTo>
                  <a:pt x="622447" y="12313"/>
                </a:lnTo>
                <a:lnTo>
                  <a:pt x="672249" y="10235"/>
                </a:lnTo>
                <a:lnTo>
                  <a:pt x="737771" y="9065"/>
                </a:lnTo>
                <a:lnTo>
                  <a:pt x="855353" y="8616"/>
                </a:lnTo>
                <a:lnTo>
                  <a:pt x="879798" y="7649"/>
                </a:lnTo>
                <a:lnTo>
                  <a:pt x="939978" y="4035"/>
                </a:lnTo>
                <a:lnTo>
                  <a:pt x="966695" y="3642"/>
                </a:lnTo>
                <a:lnTo>
                  <a:pt x="990221" y="4333"/>
                </a:lnTo>
                <a:lnTo>
                  <a:pt x="1032553" y="5736"/>
                </a:lnTo>
                <a:lnTo>
                  <a:pt x="1101491" y="2123"/>
                </a:lnTo>
                <a:lnTo>
                  <a:pt x="1239757" y="280"/>
                </a:lnTo>
                <a:lnTo>
                  <a:pt x="13973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34"/>
          <p:cNvSpPr/>
          <p:nvPr/>
        </p:nvSpPr>
        <p:spPr>
          <a:xfrm>
            <a:off x="5909309" y="3969454"/>
            <a:ext cx="411482" cy="188028"/>
          </a:xfrm>
          <a:custGeom>
            <a:avLst/>
            <a:gdLst/>
            <a:ahLst/>
            <a:cxnLst/>
            <a:rect l="0" t="0" r="0" b="0"/>
            <a:pathLst>
              <a:path w="411482" h="188028">
                <a:moveTo>
                  <a:pt x="0" y="42475"/>
                </a:moveTo>
                <a:lnTo>
                  <a:pt x="0" y="37925"/>
                </a:lnTo>
                <a:lnTo>
                  <a:pt x="953" y="35632"/>
                </a:lnTo>
                <a:lnTo>
                  <a:pt x="4552" y="30544"/>
                </a:lnTo>
                <a:lnTo>
                  <a:pt x="6844" y="28806"/>
                </a:lnTo>
                <a:lnTo>
                  <a:pt x="9325" y="27648"/>
                </a:lnTo>
                <a:lnTo>
                  <a:pt x="19909" y="23477"/>
                </a:lnTo>
                <a:lnTo>
                  <a:pt x="24702" y="21238"/>
                </a:lnTo>
                <a:lnTo>
                  <a:pt x="35109" y="18749"/>
                </a:lnTo>
                <a:lnTo>
                  <a:pt x="46084" y="16691"/>
                </a:lnTo>
                <a:lnTo>
                  <a:pt x="57312" y="12601"/>
                </a:lnTo>
                <a:lnTo>
                  <a:pt x="68653" y="10148"/>
                </a:lnTo>
                <a:lnTo>
                  <a:pt x="74344" y="9494"/>
                </a:lnTo>
                <a:lnTo>
                  <a:pt x="82900" y="8105"/>
                </a:lnTo>
                <a:lnTo>
                  <a:pt x="105107" y="4023"/>
                </a:lnTo>
                <a:lnTo>
                  <a:pt x="114839" y="2553"/>
                </a:lnTo>
                <a:lnTo>
                  <a:pt x="123232" y="1573"/>
                </a:lnTo>
                <a:lnTo>
                  <a:pt x="130732" y="919"/>
                </a:lnTo>
                <a:lnTo>
                  <a:pt x="137638" y="484"/>
                </a:lnTo>
                <a:lnTo>
                  <a:pt x="150390" y="0"/>
                </a:lnTo>
                <a:lnTo>
                  <a:pt x="162408" y="2325"/>
                </a:lnTo>
                <a:lnTo>
                  <a:pt x="174099" y="6533"/>
                </a:lnTo>
                <a:lnTo>
                  <a:pt x="185646" y="11579"/>
                </a:lnTo>
                <a:lnTo>
                  <a:pt x="189486" y="14258"/>
                </a:lnTo>
                <a:lnTo>
                  <a:pt x="192047" y="16996"/>
                </a:lnTo>
                <a:lnTo>
                  <a:pt x="193754" y="19774"/>
                </a:lnTo>
                <a:lnTo>
                  <a:pt x="195651" y="25401"/>
                </a:lnTo>
                <a:lnTo>
                  <a:pt x="196157" y="28235"/>
                </a:lnTo>
                <a:lnTo>
                  <a:pt x="195541" y="31077"/>
                </a:lnTo>
                <a:lnTo>
                  <a:pt x="192318" y="36775"/>
                </a:lnTo>
                <a:lnTo>
                  <a:pt x="187710" y="42482"/>
                </a:lnTo>
                <a:lnTo>
                  <a:pt x="185148" y="45337"/>
                </a:lnTo>
                <a:lnTo>
                  <a:pt x="182487" y="49146"/>
                </a:lnTo>
                <a:lnTo>
                  <a:pt x="179761" y="53590"/>
                </a:lnTo>
                <a:lnTo>
                  <a:pt x="176991" y="58457"/>
                </a:lnTo>
                <a:lnTo>
                  <a:pt x="173239" y="63608"/>
                </a:lnTo>
                <a:lnTo>
                  <a:pt x="168833" y="68946"/>
                </a:lnTo>
                <a:lnTo>
                  <a:pt x="163990" y="74410"/>
                </a:lnTo>
                <a:lnTo>
                  <a:pt x="156000" y="80910"/>
                </a:lnTo>
                <a:lnTo>
                  <a:pt x="145910" y="88101"/>
                </a:lnTo>
                <a:lnTo>
                  <a:pt x="134422" y="95752"/>
                </a:lnTo>
                <a:lnTo>
                  <a:pt x="124857" y="102759"/>
                </a:lnTo>
                <a:lnTo>
                  <a:pt x="116576" y="109335"/>
                </a:lnTo>
                <a:lnTo>
                  <a:pt x="109150" y="115623"/>
                </a:lnTo>
                <a:lnTo>
                  <a:pt x="102294" y="121721"/>
                </a:lnTo>
                <a:lnTo>
                  <a:pt x="89597" y="133575"/>
                </a:lnTo>
                <a:lnTo>
                  <a:pt x="83544" y="138451"/>
                </a:lnTo>
                <a:lnTo>
                  <a:pt x="77603" y="142654"/>
                </a:lnTo>
                <a:lnTo>
                  <a:pt x="71739" y="146409"/>
                </a:lnTo>
                <a:lnTo>
                  <a:pt x="66876" y="149865"/>
                </a:lnTo>
                <a:lnTo>
                  <a:pt x="62682" y="153121"/>
                </a:lnTo>
                <a:lnTo>
                  <a:pt x="58933" y="156244"/>
                </a:lnTo>
                <a:lnTo>
                  <a:pt x="54529" y="160231"/>
                </a:lnTo>
                <a:lnTo>
                  <a:pt x="44555" y="169742"/>
                </a:lnTo>
                <a:lnTo>
                  <a:pt x="41134" y="173992"/>
                </a:lnTo>
                <a:lnTo>
                  <a:pt x="38853" y="177778"/>
                </a:lnTo>
                <a:lnTo>
                  <a:pt x="37332" y="181255"/>
                </a:lnTo>
                <a:lnTo>
                  <a:pt x="37271" y="183573"/>
                </a:lnTo>
                <a:lnTo>
                  <a:pt x="38182" y="185118"/>
                </a:lnTo>
                <a:lnTo>
                  <a:pt x="39742" y="186148"/>
                </a:lnTo>
                <a:lnTo>
                  <a:pt x="44016" y="187293"/>
                </a:lnTo>
                <a:lnTo>
                  <a:pt x="56857" y="187937"/>
                </a:lnTo>
                <a:lnTo>
                  <a:pt x="63623" y="188027"/>
                </a:lnTo>
                <a:lnTo>
                  <a:pt x="76705" y="187135"/>
                </a:lnTo>
                <a:lnTo>
                  <a:pt x="114102" y="183604"/>
                </a:lnTo>
                <a:lnTo>
                  <a:pt x="154217" y="178859"/>
                </a:lnTo>
                <a:lnTo>
                  <a:pt x="259245" y="165246"/>
                </a:lnTo>
                <a:lnTo>
                  <a:pt x="297148" y="159588"/>
                </a:lnTo>
                <a:lnTo>
                  <a:pt x="315257" y="157698"/>
                </a:lnTo>
                <a:lnTo>
                  <a:pt x="333044" y="156438"/>
                </a:lnTo>
                <a:lnTo>
                  <a:pt x="375223" y="154665"/>
                </a:lnTo>
                <a:lnTo>
                  <a:pt x="384451" y="154415"/>
                </a:lnTo>
                <a:lnTo>
                  <a:pt x="397245" y="151599"/>
                </a:lnTo>
                <a:lnTo>
                  <a:pt x="411481" y="1453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35"/>
          <p:cNvSpPr/>
          <p:nvPr/>
        </p:nvSpPr>
        <p:spPr>
          <a:xfrm>
            <a:off x="5489257" y="4521460"/>
            <a:ext cx="265451" cy="209246"/>
          </a:xfrm>
          <a:custGeom>
            <a:avLst/>
            <a:gdLst/>
            <a:ahLst/>
            <a:cxnLst/>
            <a:rect l="0" t="0" r="0" b="0"/>
            <a:pathLst>
              <a:path w="265451" h="209246">
                <a:moveTo>
                  <a:pt x="60008" y="47682"/>
                </a:moveTo>
                <a:lnTo>
                  <a:pt x="71939" y="35750"/>
                </a:lnTo>
                <a:lnTo>
                  <a:pt x="77487" y="32108"/>
                </a:lnTo>
                <a:lnTo>
                  <a:pt x="84996" y="27774"/>
                </a:lnTo>
                <a:lnTo>
                  <a:pt x="101593" y="18831"/>
                </a:lnTo>
                <a:lnTo>
                  <a:pt x="115320" y="11682"/>
                </a:lnTo>
                <a:lnTo>
                  <a:pt x="121647" y="9395"/>
                </a:lnTo>
                <a:lnTo>
                  <a:pt x="127771" y="7870"/>
                </a:lnTo>
                <a:lnTo>
                  <a:pt x="133758" y="6853"/>
                </a:lnTo>
                <a:lnTo>
                  <a:pt x="139655" y="6175"/>
                </a:lnTo>
                <a:lnTo>
                  <a:pt x="145491" y="5723"/>
                </a:lnTo>
                <a:lnTo>
                  <a:pt x="151287" y="5422"/>
                </a:lnTo>
                <a:lnTo>
                  <a:pt x="158960" y="4269"/>
                </a:lnTo>
                <a:lnTo>
                  <a:pt x="167886" y="2547"/>
                </a:lnTo>
                <a:lnTo>
                  <a:pt x="177647" y="447"/>
                </a:lnTo>
                <a:lnTo>
                  <a:pt x="185106" y="0"/>
                </a:lnTo>
                <a:lnTo>
                  <a:pt x="191032" y="654"/>
                </a:lnTo>
                <a:lnTo>
                  <a:pt x="195934" y="2042"/>
                </a:lnTo>
                <a:lnTo>
                  <a:pt x="203922" y="3585"/>
                </a:lnTo>
                <a:lnTo>
                  <a:pt x="207385" y="3997"/>
                </a:lnTo>
                <a:lnTo>
                  <a:pt x="210647" y="5224"/>
                </a:lnTo>
                <a:lnTo>
                  <a:pt x="216811" y="9127"/>
                </a:lnTo>
                <a:lnTo>
                  <a:pt x="222725" y="14036"/>
                </a:lnTo>
                <a:lnTo>
                  <a:pt x="225636" y="16679"/>
                </a:lnTo>
                <a:lnTo>
                  <a:pt x="227577" y="19393"/>
                </a:lnTo>
                <a:lnTo>
                  <a:pt x="229733" y="24949"/>
                </a:lnTo>
                <a:lnTo>
                  <a:pt x="230691" y="30593"/>
                </a:lnTo>
                <a:lnTo>
                  <a:pt x="230947" y="33433"/>
                </a:lnTo>
                <a:lnTo>
                  <a:pt x="230165" y="37229"/>
                </a:lnTo>
                <a:lnTo>
                  <a:pt x="228691" y="41666"/>
                </a:lnTo>
                <a:lnTo>
                  <a:pt x="226755" y="46529"/>
                </a:lnTo>
                <a:lnTo>
                  <a:pt x="223560" y="50724"/>
                </a:lnTo>
                <a:lnTo>
                  <a:pt x="219525" y="54473"/>
                </a:lnTo>
                <a:lnTo>
                  <a:pt x="214930" y="57924"/>
                </a:lnTo>
                <a:lnTo>
                  <a:pt x="209962" y="62130"/>
                </a:lnTo>
                <a:lnTo>
                  <a:pt x="204745" y="66839"/>
                </a:lnTo>
                <a:lnTo>
                  <a:pt x="193868" y="77151"/>
                </a:lnTo>
                <a:lnTo>
                  <a:pt x="182684" y="88084"/>
                </a:lnTo>
                <a:lnTo>
                  <a:pt x="176082" y="93667"/>
                </a:lnTo>
                <a:lnTo>
                  <a:pt x="168823" y="99294"/>
                </a:lnTo>
                <a:lnTo>
                  <a:pt x="161126" y="104950"/>
                </a:lnTo>
                <a:lnTo>
                  <a:pt x="155042" y="109673"/>
                </a:lnTo>
                <a:lnTo>
                  <a:pt x="150034" y="113775"/>
                </a:lnTo>
                <a:lnTo>
                  <a:pt x="145743" y="117461"/>
                </a:lnTo>
                <a:lnTo>
                  <a:pt x="140977" y="119919"/>
                </a:lnTo>
                <a:lnTo>
                  <a:pt x="135895" y="121558"/>
                </a:lnTo>
                <a:lnTo>
                  <a:pt x="130601" y="122650"/>
                </a:lnTo>
                <a:lnTo>
                  <a:pt x="128025" y="122426"/>
                </a:lnTo>
                <a:lnTo>
                  <a:pt x="127260" y="121324"/>
                </a:lnTo>
                <a:lnTo>
                  <a:pt x="127703" y="119636"/>
                </a:lnTo>
                <a:lnTo>
                  <a:pt x="135814" y="115222"/>
                </a:lnTo>
                <a:lnTo>
                  <a:pt x="141978" y="112711"/>
                </a:lnTo>
                <a:lnTo>
                  <a:pt x="148944" y="110085"/>
                </a:lnTo>
                <a:lnTo>
                  <a:pt x="164305" y="104627"/>
                </a:lnTo>
                <a:lnTo>
                  <a:pt x="171449" y="102790"/>
                </a:lnTo>
                <a:lnTo>
                  <a:pt x="178117" y="101566"/>
                </a:lnTo>
                <a:lnTo>
                  <a:pt x="184467" y="100750"/>
                </a:lnTo>
                <a:lnTo>
                  <a:pt x="190606" y="100205"/>
                </a:lnTo>
                <a:lnTo>
                  <a:pt x="196603" y="99843"/>
                </a:lnTo>
                <a:lnTo>
                  <a:pt x="208347" y="99439"/>
                </a:lnTo>
                <a:lnTo>
                  <a:pt x="219916" y="99261"/>
                </a:lnTo>
                <a:lnTo>
                  <a:pt x="225668" y="100165"/>
                </a:lnTo>
                <a:lnTo>
                  <a:pt x="231408" y="101720"/>
                </a:lnTo>
                <a:lnTo>
                  <a:pt x="237139" y="103710"/>
                </a:lnTo>
                <a:lnTo>
                  <a:pt x="242865" y="105989"/>
                </a:lnTo>
                <a:lnTo>
                  <a:pt x="248588" y="108461"/>
                </a:lnTo>
                <a:lnTo>
                  <a:pt x="262358" y="114721"/>
                </a:lnTo>
                <a:lnTo>
                  <a:pt x="263488" y="116187"/>
                </a:lnTo>
                <a:lnTo>
                  <a:pt x="264241" y="118118"/>
                </a:lnTo>
                <a:lnTo>
                  <a:pt x="264744" y="120356"/>
                </a:lnTo>
                <a:lnTo>
                  <a:pt x="265078" y="124707"/>
                </a:lnTo>
                <a:lnTo>
                  <a:pt x="265301" y="130464"/>
                </a:lnTo>
                <a:lnTo>
                  <a:pt x="265450" y="137160"/>
                </a:lnTo>
                <a:lnTo>
                  <a:pt x="263644" y="142577"/>
                </a:lnTo>
                <a:lnTo>
                  <a:pt x="260535" y="147140"/>
                </a:lnTo>
                <a:lnTo>
                  <a:pt x="237307" y="170410"/>
                </a:lnTo>
                <a:lnTo>
                  <a:pt x="230595" y="176173"/>
                </a:lnTo>
                <a:lnTo>
                  <a:pt x="224215" y="180968"/>
                </a:lnTo>
                <a:lnTo>
                  <a:pt x="218057" y="185117"/>
                </a:lnTo>
                <a:lnTo>
                  <a:pt x="212999" y="187883"/>
                </a:lnTo>
                <a:lnTo>
                  <a:pt x="204838" y="190956"/>
                </a:lnTo>
                <a:lnTo>
                  <a:pt x="185788" y="197237"/>
                </a:lnTo>
                <a:lnTo>
                  <a:pt x="179104" y="198820"/>
                </a:lnTo>
                <a:lnTo>
                  <a:pt x="172742" y="199876"/>
                </a:lnTo>
                <a:lnTo>
                  <a:pt x="166596" y="200580"/>
                </a:lnTo>
                <a:lnTo>
                  <a:pt x="160595" y="202001"/>
                </a:lnTo>
                <a:lnTo>
                  <a:pt x="154688" y="203901"/>
                </a:lnTo>
                <a:lnTo>
                  <a:pt x="148846" y="206121"/>
                </a:lnTo>
                <a:lnTo>
                  <a:pt x="143045" y="207601"/>
                </a:lnTo>
                <a:lnTo>
                  <a:pt x="137273" y="208587"/>
                </a:lnTo>
                <a:lnTo>
                  <a:pt x="131521" y="209245"/>
                </a:lnTo>
                <a:lnTo>
                  <a:pt x="125780" y="208730"/>
                </a:lnTo>
                <a:lnTo>
                  <a:pt x="120049" y="207435"/>
                </a:lnTo>
                <a:lnTo>
                  <a:pt x="114322" y="205619"/>
                </a:lnTo>
                <a:lnTo>
                  <a:pt x="108600" y="204408"/>
                </a:lnTo>
                <a:lnTo>
                  <a:pt x="102880" y="203601"/>
                </a:lnTo>
                <a:lnTo>
                  <a:pt x="97162" y="203064"/>
                </a:lnTo>
                <a:lnTo>
                  <a:pt x="91444" y="201752"/>
                </a:lnTo>
                <a:lnTo>
                  <a:pt x="85728" y="199926"/>
                </a:lnTo>
                <a:lnTo>
                  <a:pt x="80012" y="197755"/>
                </a:lnTo>
                <a:lnTo>
                  <a:pt x="75249" y="196309"/>
                </a:lnTo>
                <a:lnTo>
                  <a:pt x="67417" y="194701"/>
                </a:lnTo>
                <a:lnTo>
                  <a:pt x="60184" y="194272"/>
                </a:lnTo>
                <a:lnTo>
                  <a:pt x="50600" y="193987"/>
                </a:lnTo>
                <a:lnTo>
                  <a:pt x="0" y="1934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36"/>
          <p:cNvSpPr/>
          <p:nvPr/>
        </p:nvSpPr>
        <p:spPr>
          <a:xfrm>
            <a:off x="5274945" y="4783454"/>
            <a:ext cx="694373" cy="42864"/>
          </a:xfrm>
          <a:custGeom>
            <a:avLst/>
            <a:gdLst/>
            <a:ahLst/>
            <a:cxnLst/>
            <a:rect l="0" t="0" r="0" b="0"/>
            <a:pathLst>
              <a:path w="694373" h="42864">
                <a:moveTo>
                  <a:pt x="0" y="0"/>
                </a:moveTo>
                <a:lnTo>
                  <a:pt x="18203" y="4552"/>
                </a:lnTo>
                <a:lnTo>
                  <a:pt x="24518" y="5892"/>
                </a:lnTo>
                <a:lnTo>
                  <a:pt x="29680" y="6786"/>
                </a:lnTo>
                <a:lnTo>
                  <a:pt x="49116" y="8044"/>
                </a:lnTo>
                <a:lnTo>
                  <a:pt x="80716" y="8469"/>
                </a:lnTo>
                <a:lnTo>
                  <a:pt x="90005" y="7551"/>
                </a:lnTo>
                <a:lnTo>
                  <a:pt x="100961" y="5987"/>
                </a:lnTo>
                <a:lnTo>
                  <a:pt x="113027" y="3991"/>
                </a:lnTo>
                <a:lnTo>
                  <a:pt x="123929" y="2661"/>
                </a:lnTo>
                <a:lnTo>
                  <a:pt x="134054" y="1774"/>
                </a:lnTo>
                <a:lnTo>
                  <a:pt x="143662" y="1183"/>
                </a:lnTo>
                <a:lnTo>
                  <a:pt x="182277" y="526"/>
                </a:lnTo>
                <a:lnTo>
                  <a:pt x="381989" y="9"/>
                </a:lnTo>
                <a:lnTo>
                  <a:pt x="407059" y="959"/>
                </a:lnTo>
                <a:lnTo>
                  <a:pt x="427583" y="2544"/>
                </a:lnTo>
                <a:lnTo>
                  <a:pt x="445075" y="4554"/>
                </a:lnTo>
                <a:lnTo>
                  <a:pt x="464357" y="5893"/>
                </a:lnTo>
                <a:lnTo>
                  <a:pt x="484831" y="6787"/>
                </a:lnTo>
                <a:lnTo>
                  <a:pt x="506100" y="7382"/>
                </a:lnTo>
                <a:lnTo>
                  <a:pt x="523137" y="8732"/>
                </a:lnTo>
                <a:lnTo>
                  <a:pt x="537354" y="10584"/>
                </a:lnTo>
                <a:lnTo>
                  <a:pt x="549688" y="12771"/>
                </a:lnTo>
                <a:lnTo>
                  <a:pt x="560768" y="14229"/>
                </a:lnTo>
                <a:lnTo>
                  <a:pt x="571013" y="15201"/>
                </a:lnTo>
                <a:lnTo>
                  <a:pt x="580700" y="15849"/>
                </a:lnTo>
                <a:lnTo>
                  <a:pt x="590016" y="17234"/>
                </a:lnTo>
                <a:lnTo>
                  <a:pt x="599084" y="19110"/>
                </a:lnTo>
                <a:lnTo>
                  <a:pt x="607986" y="21313"/>
                </a:lnTo>
                <a:lnTo>
                  <a:pt x="615827" y="22781"/>
                </a:lnTo>
                <a:lnTo>
                  <a:pt x="622959" y="23760"/>
                </a:lnTo>
                <a:lnTo>
                  <a:pt x="635963" y="24848"/>
                </a:lnTo>
                <a:lnTo>
                  <a:pt x="648092" y="25331"/>
                </a:lnTo>
                <a:lnTo>
                  <a:pt x="653041" y="26413"/>
                </a:lnTo>
                <a:lnTo>
                  <a:pt x="657293" y="28086"/>
                </a:lnTo>
                <a:lnTo>
                  <a:pt x="661080" y="30154"/>
                </a:lnTo>
                <a:lnTo>
                  <a:pt x="665510" y="31533"/>
                </a:lnTo>
                <a:lnTo>
                  <a:pt x="670369" y="32452"/>
                </a:lnTo>
                <a:lnTo>
                  <a:pt x="675512" y="33065"/>
                </a:lnTo>
                <a:lnTo>
                  <a:pt x="679894" y="34426"/>
                </a:lnTo>
                <a:lnTo>
                  <a:pt x="683767" y="36286"/>
                </a:lnTo>
                <a:lnTo>
                  <a:pt x="694372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37"/>
          <p:cNvSpPr/>
          <p:nvPr/>
        </p:nvSpPr>
        <p:spPr>
          <a:xfrm>
            <a:off x="5480835" y="4852542"/>
            <a:ext cx="368468" cy="244007"/>
          </a:xfrm>
          <a:custGeom>
            <a:avLst/>
            <a:gdLst/>
            <a:ahLst/>
            <a:cxnLst/>
            <a:rect l="0" t="0" r="0" b="0"/>
            <a:pathLst>
              <a:path w="368468" h="244007">
                <a:moveTo>
                  <a:pt x="51285" y="42355"/>
                </a:moveTo>
                <a:lnTo>
                  <a:pt x="51285" y="33253"/>
                </a:lnTo>
                <a:lnTo>
                  <a:pt x="52237" y="29620"/>
                </a:lnTo>
                <a:lnTo>
                  <a:pt x="55835" y="23042"/>
                </a:lnTo>
                <a:lnTo>
                  <a:pt x="63150" y="16944"/>
                </a:lnTo>
                <a:lnTo>
                  <a:pt x="73703" y="11059"/>
                </a:lnTo>
                <a:lnTo>
                  <a:pt x="80518" y="8156"/>
                </a:lnTo>
                <a:lnTo>
                  <a:pt x="87918" y="5268"/>
                </a:lnTo>
                <a:lnTo>
                  <a:pt x="94757" y="3343"/>
                </a:lnTo>
                <a:lnTo>
                  <a:pt x="101221" y="2060"/>
                </a:lnTo>
                <a:lnTo>
                  <a:pt x="107435" y="1204"/>
                </a:lnTo>
                <a:lnTo>
                  <a:pt x="113484" y="633"/>
                </a:lnTo>
                <a:lnTo>
                  <a:pt x="119421" y="254"/>
                </a:lnTo>
                <a:lnTo>
                  <a:pt x="125284" y="0"/>
                </a:lnTo>
                <a:lnTo>
                  <a:pt x="130145" y="783"/>
                </a:lnTo>
                <a:lnTo>
                  <a:pt x="138086" y="4194"/>
                </a:lnTo>
                <a:lnTo>
                  <a:pt x="147331" y="6345"/>
                </a:lnTo>
                <a:lnTo>
                  <a:pt x="157789" y="8253"/>
                </a:lnTo>
                <a:lnTo>
                  <a:pt x="168787" y="12276"/>
                </a:lnTo>
                <a:lnTo>
                  <a:pt x="177485" y="17239"/>
                </a:lnTo>
                <a:lnTo>
                  <a:pt x="181139" y="19896"/>
                </a:lnTo>
                <a:lnTo>
                  <a:pt x="184526" y="23572"/>
                </a:lnTo>
                <a:lnTo>
                  <a:pt x="187737" y="27928"/>
                </a:lnTo>
                <a:lnTo>
                  <a:pt x="190831" y="32737"/>
                </a:lnTo>
                <a:lnTo>
                  <a:pt x="193845" y="38801"/>
                </a:lnTo>
                <a:lnTo>
                  <a:pt x="196808" y="45701"/>
                </a:lnTo>
                <a:lnTo>
                  <a:pt x="199735" y="53158"/>
                </a:lnTo>
                <a:lnTo>
                  <a:pt x="201687" y="60034"/>
                </a:lnTo>
                <a:lnTo>
                  <a:pt x="202987" y="66524"/>
                </a:lnTo>
                <a:lnTo>
                  <a:pt x="203855" y="72755"/>
                </a:lnTo>
                <a:lnTo>
                  <a:pt x="204433" y="78814"/>
                </a:lnTo>
                <a:lnTo>
                  <a:pt x="204819" y="84759"/>
                </a:lnTo>
                <a:lnTo>
                  <a:pt x="205076" y="90627"/>
                </a:lnTo>
                <a:lnTo>
                  <a:pt x="204295" y="96443"/>
                </a:lnTo>
                <a:lnTo>
                  <a:pt x="202821" y="102226"/>
                </a:lnTo>
                <a:lnTo>
                  <a:pt x="200887" y="107987"/>
                </a:lnTo>
                <a:lnTo>
                  <a:pt x="196739" y="115637"/>
                </a:lnTo>
                <a:lnTo>
                  <a:pt x="191117" y="124547"/>
                </a:lnTo>
                <a:lnTo>
                  <a:pt x="184511" y="134298"/>
                </a:lnTo>
                <a:lnTo>
                  <a:pt x="169551" y="157831"/>
                </a:lnTo>
                <a:lnTo>
                  <a:pt x="161562" y="170774"/>
                </a:lnTo>
                <a:lnTo>
                  <a:pt x="154330" y="181308"/>
                </a:lnTo>
                <a:lnTo>
                  <a:pt x="147604" y="190235"/>
                </a:lnTo>
                <a:lnTo>
                  <a:pt x="141215" y="198092"/>
                </a:lnTo>
                <a:lnTo>
                  <a:pt x="133146" y="205235"/>
                </a:lnTo>
                <a:lnTo>
                  <a:pt x="123956" y="211901"/>
                </a:lnTo>
                <a:lnTo>
                  <a:pt x="114020" y="218251"/>
                </a:lnTo>
                <a:lnTo>
                  <a:pt x="105491" y="223436"/>
                </a:lnTo>
                <a:lnTo>
                  <a:pt x="97900" y="227846"/>
                </a:lnTo>
                <a:lnTo>
                  <a:pt x="90933" y="231738"/>
                </a:lnTo>
                <a:lnTo>
                  <a:pt x="84384" y="234333"/>
                </a:lnTo>
                <a:lnTo>
                  <a:pt x="78114" y="236063"/>
                </a:lnTo>
                <a:lnTo>
                  <a:pt x="72028" y="237216"/>
                </a:lnTo>
                <a:lnTo>
                  <a:pt x="65114" y="238938"/>
                </a:lnTo>
                <a:lnTo>
                  <a:pt x="57646" y="241037"/>
                </a:lnTo>
                <a:lnTo>
                  <a:pt x="49811" y="243390"/>
                </a:lnTo>
                <a:lnTo>
                  <a:pt x="43634" y="244006"/>
                </a:lnTo>
                <a:lnTo>
                  <a:pt x="38564" y="243464"/>
                </a:lnTo>
                <a:lnTo>
                  <a:pt x="34232" y="242150"/>
                </a:lnTo>
                <a:lnTo>
                  <a:pt x="26878" y="238150"/>
                </a:lnTo>
                <a:lnTo>
                  <a:pt x="17383" y="230543"/>
                </a:lnTo>
                <a:lnTo>
                  <a:pt x="14396" y="227822"/>
                </a:lnTo>
                <a:lnTo>
                  <a:pt x="11452" y="226007"/>
                </a:lnTo>
                <a:lnTo>
                  <a:pt x="5642" y="223991"/>
                </a:lnTo>
                <a:lnTo>
                  <a:pt x="3711" y="222500"/>
                </a:lnTo>
                <a:lnTo>
                  <a:pt x="2424" y="220555"/>
                </a:lnTo>
                <a:lnTo>
                  <a:pt x="994" y="215852"/>
                </a:lnTo>
                <a:lnTo>
                  <a:pt x="358" y="210588"/>
                </a:lnTo>
                <a:lnTo>
                  <a:pt x="76" y="205072"/>
                </a:lnTo>
                <a:lnTo>
                  <a:pt x="0" y="202268"/>
                </a:lnTo>
                <a:lnTo>
                  <a:pt x="3760" y="195637"/>
                </a:lnTo>
                <a:lnTo>
                  <a:pt x="10076" y="186453"/>
                </a:lnTo>
                <a:lnTo>
                  <a:pt x="18097" y="175568"/>
                </a:lnTo>
                <a:lnTo>
                  <a:pt x="24397" y="167358"/>
                </a:lnTo>
                <a:lnTo>
                  <a:pt x="29550" y="160933"/>
                </a:lnTo>
                <a:lnTo>
                  <a:pt x="33937" y="155698"/>
                </a:lnTo>
                <a:lnTo>
                  <a:pt x="38767" y="151254"/>
                </a:lnTo>
                <a:lnTo>
                  <a:pt x="49213" y="143777"/>
                </a:lnTo>
                <a:lnTo>
                  <a:pt x="56572" y="139497"/>
                </a:lnTo>
                <a:lnTo>
                  <a:pt x="74906" y="129662"/>
                </a:lnTo>
                <a:lnTo>
                  <a:pt x="84178" y="125325"/>
                </a:lnTo>
                <a:lnTo>
                  <a:pt x="93216" y="121481"/>
                </a:lnTo>
                <a:lnTo>
                  <a:pt x="102099" y="117966"/>
                </a:lnTo>
                <a:lnTo>
                  <a:pt x="109926" y="114669"/>
                </a:lnTo>
                <a:lnTo>
                  <a:pt x="123702" y="108467"/>
                </a:lnTo>
                <a:lnTo>
                  <a:pt x="130996" y="106432"/>
                </a:lnTo>
                <a:lnTo>
                  <a:pt x="138715" y="105076"/>
                </a:lnTo>
                <a:lnTo>
                  <a:pt x="146719" y="104171"/>
                </a:lnTo>
                <a:lnTo>
                  <a:pt x="158152" y="103167"/>
                </a:lnTo>
                <a:lnTo>
                  <a:pt x="162535" y="102899"/>
                </a:lnTo>
                <a:lnTo>
                  <a:pt x="168314" y="103673"/>
                </a:lnTo>
                <a:lnTo>
                  <a:pt x="175024" y="105141"/>
                </a:lnTo>
                <a:lnTo>
                  <a:pt x="182355" y="107073"/>
                </a:lnTo>
                <a:lnTo>
                  <a:pt x="190100" y="109312"/>
                </a:lnTo>
                <a:lnTo>
                  <a:pt x="206325" y="114341"/>
                </a:lnTo>
                <a:lnTo>
                  <a:pt x="213700" y="117016"/>
                </a:lnTo>
                <a:lnTo>
                  <a:pt x="220522" y="119751"/>
                </a:lnTo>
                <a:lnTo>
                  <a:pt x="226974" y="122528"/>
                </a:lnTo>
                <a:lnTo>
                  <a:pt x="234133" y="125331"/>
                </a:lnTo>
                <a:lnTo>
                  <a:pt x="249708" y="130986"/>
                </a:lnTo>
                <a:lnTo>
                  <a:pt x="261075" y="136674"/>
                </a:lnTo>
                <a:lnTo>
                  <a:pt x="269302" y="142377"/>
                </a:lnTo>
                <a:lnTo>
                  <a:pt x="276134" y="148087"/>
                </a:lnTo>
                <a:lnTo>
                  <a:pt x="280242" y="151896"/>
                </a:lnTo>
                <a:lnTo>
                  <a:pt x="294172" y="165405"/>
                </a:lnTo>
                <a:lnTo>
                  <a:pt x="301474" y="172609"/>
                </a:lnTo>
                <a:lnTo>
                  <a:pt x="310435" y="178986"/>
                </a:lnTo>
                <a:lnTo>
                  <a:pt x="320768" y="184995"/>
                </a:lnTo>
                <a:lnTo>
                  <a:pt x="331710" y="190841"/>
                </a:lnTo>
                <a:lnTo>
                  <a:pt x="340383" y="194074"/>
                </a:lnTo>
                <a:lnTo>
                  <a:pt x="344029" y="194936"/>
                </a:lnTo>
                <a:lnTo>
                  <a:pt x="348365" y="194558"/>
                </a:lnTo>
                <a:lnTo>
                  <a:pt x="353161" y="193354"/>
                </a:lnTo>
                <a:lnTo>
                  <a:pt x="368467" y="1880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38"/>
          <p:cNvSpPr/>
          <p:nvPr/>
        </p:nvSpPr>
        <p:spPr>
          <a:xfrm>
            <a:off x="6055042" y="4697729"/>
            <a:ext cx="214313" cy="231459"/>
          </a:xfrm>
          <a:custGeom>
            <a:avLst/>
            <a:gdLst/>
            <a:ahLst/>
            <a:cxnLst/>
            <a:rect l="0" t="0" r="0" b="0"/>
            <a:pathLst>
              <a:path w="214313" h="231459">
                <a:moveTo>
                  <a:pt x="0" y="0"/>
                </a:moveTo>
                <a:lnTo>
                  <a:pt x="20990" y="20990"/>
                </a:lnTo>
                <a:lnTo>
                  <a:pt x="24471" y="23519"/>
                </a:lnTo>
                <a:lnTo>
                  <a:pt x="28696" y="26157"/>
                </a:lnTo>
                <a:lnTo>
                  <a:pt x="33418" y="28868"/>
                </a:lnTo>
                <a:lnTo>
                  <a:pt x="37519" y="32581"/>
                </a:lnTo>
                <a:lnTo>
                  <a:pt x="41206" y="36961"/>
                </a:lnTo>
                <a:lnTo>
                  <a:pt x="44615" y="41786"/>
                </a:lnTo>
                <a:lnTo>
                  <a:pt x="47841" y="45955"/>
                </a:lnTo>
                <a:lnTo>
                  <a:pt x="53965" y="53127"/>
                </a:lnTo>
                <a:lnTo>
                  <a:pt x="56932" y="57326"/>
                </a:lnTo>
                <a:lnTo>
                  <a:pt x="59862" y="62030"/>
                </a:lnTo>
                <a:lnTo>
                  <a:pt x="62768" y="67071"/>
                </a:lnTo>
                <a:lnTo>
                  <a:pt x="65658" y="71384"/>
                </a:lnTo>
                <a:lnTo>
                  <a:pt x="68537" y="75212"/>
                </a:lnTo>
                <a:lnTo>
                  <a:pt x="71408" y="78717"/>
                </a:lnTo>
                <a:lnTo>
                  <a:pt x="76181" y="83910"/>
                </a:lnTo>
                <a:lnTo>
                  <a:pt x="99292" y="107698"/>
                </a:lnTo>
                <a:lnTo>
                  <a:pt x="136347" y="144888"/>
                </a:lnTo>
                <a:lnTo>
                  <a:pt x="147096" y="156599"/>
                </a:lnTo>
                <a:lnTo>
                  <a:pt x="156167" y="167265"/>
                </a:lnTo>
                <a:lnTo>
                  <a:pt x="164119" y="177233"/>
                </a:lnTo>
                <a:lnTo>
                  <a:pt x="170372" y="184831"/>
                </a:lnTo>
                <a:lnTo>
                  <a:pt x="175494" y="190848"/>
                </a:lnTo>
                <a:lnTo>
                  <a:pt x="179861" y="195813"/>
                </a:lnTo>
                <a:lnTo>
                  <a:pt x="183725" y="201027"/>
                </a:lnTo>
                <a:lnTo>
                  <a:pt x="187254" y="206408"/>
                </a:lnTo>
                <a:lnTo>
                  <a:pt x="190558" y="211901"/>
                </a:lnTo>
                <a:lnTo>
                  <a:pt x="193714" y="216515"/>
                </a:lnTo>
                <a:lnTo>
                  <a:pt x="196770" y="220544"/>
                </a:lnTo>
                <a:lnTo>
                  <a:pt x="199760" y="224182"/>
                </a:lnTo>
                <a:lnTo>
                  <a:pt x="202706" y="226607"/>
                </a:lnTo>
                <a:lnTo>
                  <a:pt x="205622" y="228224"/>
                </a:lnTo>
                <a:lnTo>
                  <a:pt x="214312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39"/>
          <p:cNvSpPr/>
          <p:nvPr/>
        </p:nvSpPr>
        <p:spPr>
          <a:xfrm>
            <a:off x="6053131" y="4654867"/>
            <a:ext cx="241942" cy="291466"/>
          </a:xfrm>
          <a:custGeom>
            <a:avLst/>
            <a:gdLst/>
            <a:ahLst/>
            <a:cxnLst/>
            <a:rect l="0" t="0" r="0" b="0"/>
            <a:pathLst>
              <a:path w="241942" h="291466">
                <a:moveTo>
                  <a:pt x="241941" y="0"/>
                </a:moveTo>
                <a:lnTo>
                  <a:pt x="209020" y="32921"/>
                </a:lnTo>
                <a:lnTo>
                  <a:pt x="204754" y="38140"/>
                </a:lnTo>
                <a:lnTo>
                  <a:pt x="200957" y="43524"/>
                </a:lnTo>
                <a:lnTo>
                  <a:pt x="197473" y="49019"/>
                </a:lnTo>
                <a:lnTo>
                  <a:pt x="192293" y="55539"/>
                </a:lnTo>
                <a:lnTo>
                  <a:pt x="185983" y="62743"/>
                </a:lnTo>
                <a:lnTo>
                  <a:pt x="178918" y="70404"/>
                </a:lnTo>
                <a:lnTo>
                  <a:pt x="172303" y="78368"/>
                </a:lnTo>
                <a:lnTo>
                  <a:pt x="165988" y="86536"/>
                </a:lnTo>
                <a:lnTo>
                  <a:pt x="159873" y="94838"/>
                </a:lnTo>
                <a:lnTo>
                  <a:pt x="147999" y="111683"/>
                </a:lnTo>
                <a:lnTo>
                  <a:pt x="124854" y="145780"/>
                </a:lnTo>
                <a:lnTo>
                  <a:pt x="119115" y="153384"/>
                </a:lnTo>
                <a:lnTo>
                  <a:pt x="113385" y="160359"/>
                </a:lnTo>
                <a:lnTo>
                  <a:pt x="107659" y="166913"/>
                </a:lnTo>
                <a:lnTo>
                  <a:pt x="101937" y="174140"/>
                </a:lnTo>
                <a:lnTo>
                  <a:pt x="96218" y="181816"/>
                </a:lnTo>
                <a:lnTo>
                  <a:pt x="90500" y="189791"/>
                </a:lnTo>
                <a:lnTo>
                  <a:pt x="84783" y="197012"/>
                </a:lnTo>
                <a:lnTo>
                  <a:pt x="79066" y="203731"/>
                </a:lnTo>
                <a:lnTo>
                  <a:pt x="73350" y="210116"/>
                </a:lnTo>
                <a:lnTo>
                  <a:pt x="61920" y="222290"/>
                </a:lnTo>
                <a:lnTo>
                  <a:pt x="28405" y="256321"/>
                </a:lnTo>
                <a:lnTo>
                  <a:pt x="19084" y="265685"/>
                </a:lnTo>
                <a:lnTo>
                  <a:pt x="14306" y="273022"/>
                </a:lnTo>
                <a:lnTo>
                  <a:pt x="13032" y="276313"/>
                </a:lnTo>
                <a:lnTo>
                  <a:pt x="11230" y="278506"/>
                </a:lnTo>
                <a:lnTo>
                  <a:pt x="9076" y="279968"/>
                </a:lnTo>
                <a:lnTo>
                  <a:pt x="6688" y="280943"/>
                </a:lnTo>
                <a:lnTo>
                  <a:pt x="5095" y="282545"/>
                </a:lnTo>
                <a:lnTo>
                  <a:pt x="4034" y="284566"/>
                </a:lnTo>
                <a:lnTo>
                  <a:pt x="3326" y="286866"/>
                </a:lnTo>
                <a:lnTo>
                  <a:pt x="1902" y="288399"/>
                </a:lnTo>
                <a:lnTo>
                  <a:pt x="0" y="289421"/>
                </a:lnTo>
                <a:lnTo>
                  <a:pt x="1911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40"/>
          <p:cNvSpPr/>
          <p:nvPr/>
        </p:nvSpPr>
        <p:spPr>
          <a:xfrm>
            <a:off x="6500812" y="4723447"/>
            <a:ext cx="317183" cy="25719"/>
          </a:xfrm>
          <a:custGeom>
            <a:avLst/>
            <a:gdLst/>
            <a:ahLst/>
            <a:cxnLst/>
            <a:rect l="0" t="0" r="0" b="0"/>
            <a:pathLst>
              <a:path w="317183" h="25719">
                <a:moveTo>
                  <a:pt x="0" y="25718"/>
                </a:moveTo>
                <a:lnTo>
                  <a:pt x="22754" y="25718"/>
                </a:lnTo>
                <a:lnTo>
                  <a:pt x="34220" y="24765"/>
                </a:lnTo>
                <a:lnTo>
                  <a:pt x="46626" y="23178"/>
                </a:lnTo>
                <a:lnTo>
                  <a:pt x="59658" y="21167"/>
                </a:lnTo>
                <a:lnTo>
                  <a:pt x="86840" y="16393"/>
                </a:lnTo>
                <a:lnTo>
                  <a:pt x="100756" y="13786"/>
                </a:lnTo>
                <a:lnTo>
                  <a:pt x="133998" y="8350"/>
                </a:lnTo>
                <a:lnTo>
                  <a:pt x="152197" y="5567"/>
                </a:lnTo>
                <a:lnTo>
                  <a:pt x="167187" y="3711"/>
                </a:lnTo>
                <a:lnTo>
                  <a:pt x="180038" y="2474"/>
                </a:lnTo>
                <a:lnTo>
                  <a:pt x="191464" y="1649"/>
                </a:lnTo>
                <a:lnTo>
                  <a:pt x="202889" y="1099"/>
                </a:lnTo>
                <a:lnTo>
                  <a:pt x="225745" y="489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41"/>
          <p:cNvSpPr/>
          <p:nvPr/>
        </p:nvSpPr>
        <p:spPr>
          <a:xfrm>
            <a:off x="6895147" y="4560613"/>
            <a:ext cx="231201" cy="367220"/>
          </a:xfrm>
          <a:custGeom>
            <a:avLst/>
            <a:gdLst/>
            <a:ahLst/>
            <a:cxnLst/>
            <a:rect l="0" t="0" r="0" b="0"/>
            <a:pathLst>
              <a:path w="231201" h="367220">
                <a:moveTo>
                  <a:pt x="0" y="42819"/>
                </a:moveTo>
                <a:lnTo>
                  <a:pt x="9102" y="33718"/>
                </a:lnTo>
                <a:lnTo>
                  <a:pt x="13687" y="31036"/>
                </a:lnTo>
                <a:lnTo>
                  <a:pt x="18651" y="29249"/>
                </a:lnTo>
                <a:lnTo>
                  <a:pt x="23864" y="28057"/>
                </a:lnTo>
                <a:lnTo>
                  <a:pt x="29244" y="26310"/>
                </a:lnTo>
                <a:lnTo>
                  <a:pt x="34736" y="24193"/>
                </a:lnTo>
                <a:lnTo>
                  <a:pt x="40302" y="21829"/>
                </a:lnTo>
                <a:lnTo>
                  <a:pt x="51567" y="16663"/>
                </a:lnTo>
                <a:lnTo>
                  <a:pt x="74322" y="5585"/>
                </a:lnTo>
                <a:lnTo>
                  <a:pt x="80028" y="3709"/>
                </a:lnTo>
                <a:lnTo>
                  <a:pt x="85736" y="2458"/>
                </a:lnTo>
                <a:lnTo>
                  <a:pt x="91448" y="1625"/>
                </a:lnTo>
                <a:lnTo>
                  <a:pt x="97161" y="1069"/>
                </a:lnTo>
                <a:lnTo>
                  <a:pt x="102873" y="698"/>
                </a:lnTo>
                <a:lnTo>
                  <a:pt x="108588" y="451"/>
                </a:lnTo>
                <a:lnTo>
                  <a:pt x="122556" y="176"/>
                </a:lnTo>
                <a:lnTo>
                  <a:pt x="145706" y="0"/>
                </a:lnTo>
                <a:lnTo>
                  <a:pt x="149524" y="938"/>
                </a:lnTo>
                <a:lnTo>
                  <a:pt x="156308" y="4520"/>
                </a:lnTo>
                <a:lnTo>
                  <a:pt x="162498" y="9287"/>
                </a:lnTo>
                <a:lnTo>
                  <a:pt x="165482" y="11892"/>
                </a:lnTo>
                <a:lnTo>
                  <a:pt x="167472" y="14581"/>
                </a:lnTo>
                <a:lnTo>
                  <a:pt x="169682" y="20109"/>
                </a:lnTo>
                <a:lnTo>
                  <a:pt x="169319" y="25774"/>
                </a:lnTo>
                <a:lnTo>
                  <a:pt x="168124" y="33361"/>
                </a:lnTo>
                <a:lnTo>
                  <a:pt x="166376" y="42228"/>
                </a:lnTo>
                <a:lnTo>
                  <a:pt x="164257" y="50045"/>
                </a:lnTo>
                <a:lnTo>
                  <a:pt x="161892" y="57162"/>
                </a:lnTo>
                <a:lnTo>
                  <a:pt x="159364" y="63811"/>
                </a:lnTo>
                <a:lnTo>
                  <a:pt x="155773" y="71101"/>
                </a:lnTo>
                <a:lnTo>
                  <a:pt x="151474" y="78819"/>
                </a:lnTo>
                <a:lnTo>
                  <a:pt x="146703" y="86821"/>
                </a:lnTo>
                <a:lnTo>
                  <a:pt x="141617" y="94062"/>
                </a:lnTo>
                <a:lnTo>
                  <a:pt x="136321" y="100793"/>
                </a:lnTo>
                <a:lnTo>
                  <a:pt x="130886" y="107186"/>
                </a:lnTo>
                <a:lnTo>
                  <a:pt x="126310" y="113353"/>
                </a:lnTo>
                <a:lnTo>
                  <a:pt x="122307" y="119369"/>
                </a:lnTo>
                <a:lnTo>
                  <a:pt x="118685" y="125285"/>
                </a:lnTo>
                <a:lnTo>
                  <a:pt x="114366" y="131134"/>
                </a:lnTo>
                <a:lnTo>
                  <a:pt x="109582" y="136938"/>
                </a:lnTo>
                <a:lnTo>
                  <a:pt x="104486" y="142713"/>
                </a:lnTo>
                <a:lnTo>
                  <a:pt x="99185" y="147515"/>
                </a:lnTo>
                <a:lnTo>
                  <a:pt x="93746" y="151669"/>
                </a:lnTo>
                <a:lnTo>
                  <a:pt x="88215" y="155391"/>
                </a:lnTo>
                <a:lnTo>
                  <a:pt x="82622" y="158824"/>
                </a:lnTo>
                <a:lnTo>
                  <a:pt x="76989" y="162066"/>
                </a:lnTo>
                <a:lnTo>
                  <a:pt x="71329" y="165179"/>
                </a:lnTo>
                <a:lnTo>
                  <a:pt x="67555" y="168208"/>
                </a:lnTo>
                <a:lnTo>
                  <a:pt x="65039" y="171179"/>
                </a:lnTo>
                <a:lnTo>
                  <a:pt x="63362" y="174113"/>
                </a:lnTo>
                <a:lnTo>
                  <a:pt x="64149" y="175116"/>
                </a:lnTo>
                <a:lnTo>
                  <a:pt x="66578" y="174832"/>
                </a:lnTo>
                <a:lnTo>
                  <a:pt x="70103" y="173691"/>
                </a:lnTo>
                <a:lnTo>
                  <a:pt x="74358" y="172929"/>
                </a:lnTo>
                <a:lnTo>
                  <a:pt x="79100" y="172422"/>
                </a:lnTo>
                <a:lnTo>
                  <a:pt x="84165" y="172083"/>
                </a:lnTo>
                <a:lnTo>
                  <a:pt x="89448" y="171858"/>
                </a:lnTo>
                <a:lnTo>
                  <a:pt x="100398" y="171607"/>
                </a:lnTo>
                <a:lnTo>
                  <a:pt x="117272" y="171466"/>
                </a:lnTo>
                <a:lnTo>
                  <a:pt x="122949" y="172399"/>
                </a:lnTo>
                <a:lnTo>
                  <a:pt x="128639" y="173973"/>
                </a:lnTo>
                <a:lnTo>
                  <a:pt x="134337" y="175975"/>
                </a:lnTo>
                <a:lnTo>
                  <a:pt x="140040" y="178262"/>
                </a:lnTo>
                <a:lnTo>
                  <a:pt x="145748" y="180739"/>
                </a:lnTo>
                <a:lnTo>
                  <a:pt x="157169" y="186032"/>
                </a:lnTo>
                <a:lnTo>
                  <a:pt x="185739" y="200027"/>
                </a:lnTo>
                <a:lnTo>
                  <a:pt x="190501" y="203821"/>
                </a:lnTo>
                <a:lnTo>
                  <a:pt x="194628" y="208257"/>
                </a:lnTo>
                <a:lnTo>
                  <a:pt x="201754" y="218265"/>
                </a:lnTo>
                <a:lnTo>
                  <a:pt x="208096" y="229062"/>
                </a:lnTo>
                <a:lnTo>
                  <a:pt x="212073" y="233656"/>
                </a:lnTo>
                <a:lnTo>
                  <a:pt x="216630" y="237671"/>
                </a:lnTo>
                <a:lnTo>
                  <a:pt x="221572" y="241300"/>
                </a:lnTo>
                <a:lnTo>
                  <a:pt x="224868" y="245625"/>
                </a:lnTo>
                <a:lnTo>
                  <a:pt x="227064" y="250413"/>
                </a:lnTo>
                <a:lnTo>
                  <a:pt x="229505" y="259861"/>
                </a:lnTo>
                <a:lnTo>
                  <a:pt x="230590" y="267234"/>
                </a:lnTo>
                <a:lnTo>
                  <a:pt x="231072" y="276227"/>
                </a:lnTo>
                <a:lnTo>
                  <a:pt x="231200" y="281291"/>
                </a:lnTo>
                <a:lnTo>
                  <a:pt x="230334" y="285621"/>
                </a:lnTo>
                <a:lnTo>
                  <a:pt x="226831" y="292971"/>
                </a:lnTo>
                <a:lnTo>
                  <a:pt x="222658" y="298170"/>
                </a:lnTo>
                <a:lnTo>
                  <a:pt x="217018" y="304493"/>
                </a:lnTo>
                <a:lnTo>
                  <a:pt x="210402" y="311566"/>
                </a:lnTo>
                <a:lnTo>
                  <a:pt x="203132" y="318186"/>
                </a:lnTo>
                <a:lnTo>
                  <a:pt x="195429" y="324505"/>
                </a:lnTo>
                <a:lnTo>
                  <a:pt x="187436" y="330622"/>
                </a:lnTo>
                <a:lnTo>
                  <a:pt x="181155" y="335653"/>
                </a:lnTo>
                <a:lnTo>
                  <a:pt x="176015" y="339959"/>
                </a:lnTo>
                <a:lnTo>
                  <a:pt x="171637" y="343783"/>
                </a:lnTo>
                <a:lnTo>
                  <a:pt x="165859" y="347284"/>
                </a:lnTo>
                <a:lnTo>
                  <a:pt x="159150" y="350570"/>
                </a:lnTo>
                <a:lnTo>
                  <a:pt x="151820" y="353714"/>
                </a:lnTo>
                <a:lnTo>
                  <a:pt x="145029" y="355810"/>
                </a:lnTo>
                <a:lnTo>
                  <a:pt x="138596" y="357207"/>
                </a:lnTo>
                <a:lnTo>
                  <a:pt x="132402" y="358139"/>
                </a:lnTo>
                <a:lnTo>
                  <a:pt x="126368" y="359712"/>
                </a:lnTo>
                <a:lnTo>
                  <a:pt x="120441" y="361714"/>
                </a:lnTo>
                <a:lnTo>
                  <a:pt x="114584" y="364001"/>
                </a:lnTo>
                <a:lnTo>
                  <a:pt x="107821" y="365525"/>
                </a:lnTo>
                <a:lnTo>
                  <a:pt x="100456" y="366541"/>
                </a:lnTo>
                <a:lnTo>
                  <a:pt x="92689" y="367219"/>
                </a:lnTo>
                <a:lnTo>
                  <a:pt x="83699" y="366718"/>
                </a:lnTo>
                <a:lnTo>
                  <a:pt x="73898" y="365432"/>
                </a:lnTo>
                <a:lnTo>
                  <a:pt x="63553" y="363622"/>
                </a:lnTo>
                <a:lnTo>
                  <a:pt x="54752" y="362415"/>
                </a:lnTo>
                <a:lnTo>
                  <a:pt x="46978" y="361610"/>
                </a:lnTo>
                <a:lnTo>
                  <a:pt x="39892" y="361074"/>
                </a:lnTo>
                <a:lnTo>
                  <a:pt x="33262" y="359764"/>
                </a:lnTo>
                <a:lnTo>
                  <a:pt x="26937" y="357939"/>
                </a:lnTo>
                <a:lnTo>
                  <a:pt x="20816" y="355769"/>
                </a:lnTo>
                <a:lnTo>
                  <a:pt x="15782" y="354322"/>
                </a:lnTo>
                <a:lnTo>
                  <a:pt x="11474" y="353358"/>
                </a:lnTo>
                <a:lnTo>
                  <a:pt x="7649" y="352715"/>
                </a:lnTo>
                <a:lnTo>
                  <a:pt x="5100" y="351334"/>
                </a:lnTo>
                <a:lnTo>
                  <a:pt x="3400" y="349461"/>
                </a:lnTo>
                <a:lnTo>
                  <a:pt x="0" y="3428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42"/>
          <p:cNvSpPr/>
          <p:nvPr/>
        </p:nvSpPr>
        <p:spPr>
          <a:xfrm>
            <a:off x="7375207" y="4637722"/>
            <a:ext cx="282894" cy="8574"/>
          </a:xfrm>
          <a:custGeom>
            <a:avLst/>
            <a:gdLst/>
            <a:ahLst/>
            <a:cxnLst/>
            <a:rect l="0" t="0" r="0" b="0"/>
            <a:pathLst>
              <a:path w="282894" h="8574">
                <a:moveTo>
                  <a:pt x="0" y="8573"/>
                </a:moveTo>
                <a:lnTo>
                  <a:pt x="55108" y="8573"/>
                </a:lnTo>
                <a:lnTo>
                  <a:pt x="67219" y="7620"/>
                </a:lnTo>
                <a:lnTo>
                  <a:pt x="80054" y="6033"/>
                </a:lnTo>
                <a:lnTo>
                  <a:pt x="93375" y="4022"/>
                </a:lnTo>
                <a:lnTo>
                  <a:pt x="107018" y="2681"/>
                </a:lnTo>
                <a:lnTo>
                  <a:pt x="120875" y="1787"/>
                </a:lnTo>
                <a:lnTo>
                  <a:pt x="146115" y="794"/>
                </a:lnTo>
                <a:lnTo>
                  <a:pt x="171034" y="235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43"/>
          <p:cNvSpPr/>
          <p:nvPr/>
        </p:nvSpPr>
        <p:spPr>
          <a:xfrm>
            <a:off x="7383780" y="4714875"/>
            <a:ext cx="291465" cy="34291"/>
          </a:xfrm>
          <a:custGeom>
            <a:avLst/>
            <a:gdLst/>
            <a:ahLst/>
            <a:cxnLst/>
            <a:rect l="0" t="0" r="0" b="0"/>
            <a:pathLst>
              <a:path w="291465" h="34291">
                <a:moveTo>
                  <a:pt x="0" y="34290"/>
                </a:moveTo>
                <a:lnTo>
                  <a:pt x="13652" y="29739"/>
                </a:lnTo>
                <a:lnTo>
                  <a:pt x="19578" y="28398"/>
                </a:lnTo>
                <a:lnTo>
                  <a:pt x="25435" y="27504"/>
                </a:lnTo>
                <a:lnTo>
                  <a:pt x="31244" y="26908"/>
                </a:lnTo>
                <a:lnTo>
                  <a:pt x="37022" y="25559"/>
                </a:lnTo>
                <a:lnTo>
                  <a:pt x="42779" y="23707"/>
                </a:lnTo>
                <a:lnTo>
                  <a:pt x="48521" y="21519"/>
                </a:lnTo>
                <a:lnTo>
                  <a:pt x="61875" y="19109"/>
                </a:lnTo>
                <a:lnTo>
                  <a:pt x="80303" y="16549"/>
                </a:lnTo>
                <a:lnTo>
                  <a:pt x="102112" y="13890"/>
                </a:lnTo>
                <a:lnTo>
                  <a:pt x="119510" y="11165"/>
                </a:lnTo>
                <a:lnTo>
                  <a:pt x="133966" y="8396"/>
                </a:lnTo>
                <a:lnTo>
                  <a:pt x="146461" y="5597"/>
                </a:lnTo>
                <a:lnTo>
                  <a:pt x="156695" y="3731"/>
                </a:lnTo>
                <a:lnTo>
                  <a:pt x="165423" y="2487"/>
                </a:lnTo>
                <a:lnTo>
                  <a:pt x="173147" y="1658"/>
                </a:lnTo>
                <a:lnTo>
                  <a:pt x="184011" y="1105"/>
                </a:lnTo>
                <a:lnTo>
                  <a:pt x="211323" y="491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44"/>
          <p:cNvSpPr/>
          <p:nvPr/>
        </p:nvSpPr>
        <p:spPr>
          <a:xfrm>
            <a:off x="7787076" y="4517707"/>
            <a:ext cx="471100" cy="634210"/>
          </a:xfrm>
          <a:custGeom>
            <a:avLst/>
            <a:gdLst/>
            <a:ahLst/>
            <a:cxnLst/>
            <a:rect l="0" t="0" r="0" b="0"/>
            <a:pathLst>
              <a:path w="471100" h="634210">
                <a:moveTo>
                  <a:pt x="33901" y="0"/>
                </a:moveTo>
                <a:lnTo>
                  <a:pt x="24799" y="9102"/>
                </a:lnTo>
                <a:lnTo>
                  <a:pt x="22119" y="12735"/>
                </a:lnTo>
                <a:lnTo>
                  <a:pt x="15275" y="27951"/>
                </a:lnTo>
                <a:lnTo>
                  <a:pt x="12912" y="32921"/>
                </a:lnTo>
                <a:lnTo>
                  <a:pt x="10285" y="43525"/>
                </a:lnTo>
                <a:lnTo>
                  <a:pt x="8166" y="58397"/>
                </a:lnTo>
                <a:lnTo>
                  <a:pt x="4048" y="84057"/>
                </a:lnTo>
                <a:lnTo>
                  <a:pt x="2569" y="95090"/>
                </a:lnTo>
                <a:lnTo>
                  <a:pt x="926" y="112430"/>
                </a:lnTo>
                <a:lnTo>
                  <a:pt x="488" y="125436"/>
                </a:lnTo>
                <a:lnTo>
                  <a:pt x="0" y="160207"/>
                </a:lnTo>
                <a:lnTo>
                  <a:pt x="823" y="174432"/>
                </a:lnTo>
                <a:lnTo>
                  <a:pt x="2325" y="185821"/>
                </a:lnTo>
                <a:lnTo>
                  <a:pt x="6532" y="203555"/>
                </a:lnTo>
                <a:lnTo>
                  <a:pt x="11577" y="217786"/>
                </a:lnTo>
                <a:lnTo>
                  <a:pt x="15208" y="223296"/>
                </a:lnTo>
                <a:lnTo>
                  <a:pt x="28468" y="235601"/>
                </a:lnTo>
                <a:lnTo>
                  <a:pt x="39805" y="245280"/>
                </a:lnTo>
                <a:lnTo>
                  <a:pt x="49543" y="251253"/>
                </a:lnTo>
                <a:lnTo>
                  <a:pt x="60220" y="254543"/>
                </a:lnTo>
                <a:lnTo>
                  <a:pt x="74403" y="256396"/>
                </a:lnTo>
                <a:lnTo>
                  <a:pt x="87177" y="256944"/>
                </a:lnTo>
                <a:lnTo>
                  <a:pt x="92278" y="257021"/>
                </a:lnTo>
                <a:lnTo>
                  <a:pt x="103026" y="254567"/>
                </a:lnTo>
                <a:lnTo>
                  <a:pt x="113201" y="250300"/>
                </a:lnTo>
                <a:lnTo>
                  <a:pt x="120897" y="245230"/>
                </a:lnTo>
                <a:lnTo>
                  <a:pt x="127494" y="237261"/>
                </a:lnTo>
                <a:lnTo>
                  <a:pt x="139102" y="222065"/>
                </a:lnTo>
                <a:lnTo>
                  <a:pt x="144039" y="216623"/>
                </a:lnTo>
                <a:lnTo>
                  <a:pt x="147331" y="211091"/>
                </a:lnTo>
                <a:lnTo>
                  <a:pt x="153870" y="194202"/>
                </a:lnTo>
                <a:lnTo>
                  <a:pt x="165120" y="177133"/>
                </a:lnTo>
                <a:lnTo>
                  <a:pt x="170254" y="159058"/>
                </a:lnTo>
                <a:lnTo>
                  <a:pt x="174829" y="144035"/>
                </a:lnTo>
                <a:lnTo>
                  <a:pt x="180039" y="130374"/>
                </a:lnTo>
                <a:lnTo>
                  <a:pt x="184576" y="117951"/>
                </a:lnTo>
                <a:lnTo>
                  <a:pt x="188082" y="99296"/>
                </a:lnTo>
                <a:lnTo>
                  <a:pt x="192279" y="84136"/>
                </a:lnTo>
                <a:lnTo>
                  <a:pt x="194779" y="70414"/>
                </a:lnTo>
                <a:lnTo>
                  <a:pt x="196384" y="50633"/>
                </a:lnTo>
                <a:lnTo>
                  <a:pt x="196661" y="45165"/>
                </a:lnTo>
                <a:lnTo>
                  <a:pt x="195748" y="43445"/>
                </a:lnTo>
                <a:lnTo>
                  <a:pt x="189388" y="35684"/>
                </a:lnTo>
                <a:lnTo>
                  <a:pt x="188994" y="36172"/>
                </a:lnTo>
                <a:lnTo>
                  <a:pt x="188557" y="39254"/>
                </a:lnTo>
                <a:lnTo>
                  <a:pt x="188310" y="50895"/>
                </a:lnTo>
                <a:lnTo>
                  <a:pt x="190792" y="68658"/>
                </a:lnTo>
                <a:lnTo>
                  <a:pt x="192788" y="80062"/>
                </a:lnTo>
                <a:lnTo>
                  <a:pt x="194118" y="92427"/>
                </a:lnTo>
                <a:lnTo>
                  <a:pt x="195004" y="105433"/>
                </a:lnTo>
                <a:lnTo>
                  <a:pt x="195596" y="118866"/>
                </a:lnTo>
                <a:lnTo>
                  <a:pt x="197895" y="135442"/>
                </a:lnTo>
                <a:lnTo>
                  <a:pt x="201333" y="154112"/>
                </a:lnTo>
                <a:lnTo>
                  <a:pt x="205530" y="174179"/>
                </a:lnTo>
                <a:lnTo>
                  <a:pt x="208328" y="191367"/>
                </a:lnTo>
                <a:lnTo>
                  <a:pt x="210193" y="206635"/>
                </a:lnTo>
                <a:lnTo>
                  <a:pt x="211436" y="220624"/>
                </a:lnTo>
                <a:lnTo>
                  <a:pt x="217898" y="269188"/>
                </a:lnTo>
                <a:lnTo>
                  <a:pt x="226168" y="324427"/>
                </a:lnTo>
                <a:lnTo>
                  <a:pt x="233018" y="364853"/>
                </a:lnTo>
                <a:lnTo>
                  <a:pt x="235225" y="381348"/>
                </a:lnTo>
                <a:lnTo>
                  <a:pt x="236697" y="396154"/>
                </a:lnTo>
                <a:lnTo>
                  <a:pt x="237679" y="409835"/>
                </a:lnTo>
                <a:lnTo>
                  <a:pt x="238333" y="425623"/>
                </a:lnTo>
                <a:lnTo>
                  <a:pt x="239059" y="460946"/>
                </a:lnTo>
                <a:lnTo>
                  <a:pt x="240206" y="476843"/>
                </a:lnTo>
                <a:lnTo>
                  <a:pt x="241923" y="491250"/>
                </a:lnTo>
                <a:lnTo>
                  <a:pt x="244019" y="504665"/>
                </a:lnTo>
                <a:lnTo>
                  <a:pt x="245418" y="516466"/>
                </a:lnTo>
                <a:lnTo>
                  <a:pt x="246349" y="527190"/>
                </a:lnTo>
                <a:lnTo>
                  <a:pt x="246971" y="537198"/>
                </a:lnTo>
                <a:lnTo>
                  <a:pt x="246432" y="547679"/>
                </a:lnTo>
                <a:lnTo>
                  <a:pt x="245122" y="558477"/>
                </a:lnTo>
                <a:lnTo>
                  <a:pt x="243295" y="569486"/>
                </a:lnTo>
                <a:lnTo>
                  <a:pt x="242077" y="580635"/>
                </a:lnTo>
                <a:lnTo>
                  <a:pt x="241265" y="591877"/>
                </a:lnTo>
                <a:lnTo>
                  <a:pt x="239411" y="610719"/>
                </a:lnTo>
                <a:lnTo>
                  <a:pt x="237583" y="615744"/>
                </a:lnTo>
                <a:lnTo>
                  <a:pt x="230458" y="625355"/>
                </a:lnTo>
                <a:lnTo>
                  <a:pt x="227805" y="628359"/>
                </a:lnTo>
                <a:lnTo>
                  <a:pt x="225083" y="630361"/>
                </a:lnTo>
                <a:lnTo>
                  <a:pt x="219518" y="632585"/>
                </a:lnTo>
                <a:lnTo>
                  <a:pt x="208185" y="634013"/>
                </a:lnTo>
                <a:lnTo>
                  <a:pt x="202482" y="634209"/>
                </a:lnTo>
                <a:lnTo>
                  <a:pt x="198677" y="631404"/>
                </a:lnTo>
                <a:lnTo>
                  <a:pt x="189367" y="620666"/>
                </a:lnTo>
                <a:lnTo>
                  <a:pt x="168866" y="594005"/>
                </a:lnTo>
                <a:lnTo>
                  <a:pt x="160560" y="578010"/>
                </a:lnTo>
                <a:lnTo>
                  <a:pt x="150679" y="547669"/>
                </a:lnTo>
                <a:lnTo>
                  <a:pt x="147715" y="531063"/>
                </a:lnTo>
                <a:lnTo>
                  <a:pt x="147349" y="514158"/>
                </a:lnTo>
                <a:lnTo>
                  <a:pt x="150363" y="497120"/>
                </a:lnTo>
                <a:lnTo>
                  <a:pt x="152337" y="477482"/>
                </a:lnTo>
                <a:lnTo>
                  <a:pt x="152864" y="466912"/>
                </a:lnTo>
                <a:lnTo>
                  <a:pt x="155119" y="456054"/>
                </a:lnTo>
                <a:lnTo>
                  <a:pt x="158528" y="445006"/>
                </a:lnTo>
                <a:lnTo>
                  <a:pt x="162705" y="433831"/>
                </a:lnTo>
                <a:lnTo>
                  <a:pt x="169301" y="420666"/>
                </a:lnTo>
                <a:lnTo>
                  <a:pt x="177507" y="406174"/>
                </a:lnTo>
                <a:lnTo>
                  <a:pt x="196786" y="373879"/>
                </a:lnTo>
                <a:lnTo>
                  <a:pt x="218053" y="337301"/>
                </a:lnTo>
                <a:lnTo>
                  <a:pt x="228107" y="321070"/>
                </a:lnTo>
                <a:lnTo>
                  <a:pt x="237668" y="306439"/>
                </a:lnTo>
                <a:lnTo>
                  <a:pt x="246898" y="292875"/>
                </a:lnTo>
                <a:lnTo>
                  <a:pt x="258766" y="278118"/>
                </a:lnTo>
                <a:lnTo>
                  <a:pt x="272394" y="262564"/>
                </a:lnTo>
                <a:lnTo>
                  <a:pt x="299917" y="232901"/>
                </a:lnTo>
                <a:lnTo>
                  <a:pt x="321677" y="210191"/>
                </a:lnTo>
                <a:lnTo>
                  <a:pt x="332430" y="201087"/>
                </a:lnTo>
                <a:lnTo>
                  <a:pt x="343411" y="193113"/>
                </a:lnTo>
                <a:lnTo>
                  <a:pt x="354541" y="185892"/>
                </a:lnTo>
                <a:lnTo>
                  <a:pt x="363866" y="179173"/>
                </a:lnTo>
                <a:lnTo>
                  <a:pt x="371987" y="172789"/>
                </a:lnTo>
                <a:lnTo>
                  <a:pt x="386091" y="161568"/>
                </a:lnTo>
                <a:lnTo>
                  <a:pt x="398711" y="153405"/>
                </a:lnTo>
                <a:lnTo>
                  <a:pt x="410668" y="146603"/>
                </a:lnTo>
                <a:lnTo>
                  <a:pt x="421381" y="141357"/>
                </a:lnTo>
                <a:lnTo>
                  <a:pt x="432768" y="137451"/>
                </a:lnTo>
                <a:lnTo>
                  <a:pt x="439140" y="133162"/>
                </a:lnTo>
                <a:lnTo>
                  <a:pt x="447688" y="130621"/>
                </a:lnTo>
                <a:lnTo>
                  <a:pt x="452633" y="129943"/>
                </a:lnTo>
                <a:lnTo>
                  <a:pt x="456884" y="130443"/>
                </a:lnTo>
                <a:lnTo>
                  <a:pt x="460670" y="131730"/>
                </a:lnTo>
                <a:lnTo>
                  <a:pt x="471099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45"/>
          <p:cNvSpPr/>
          <p:nvPr/>
        </p:nvSpPr>
        <p:spPr>
          <a:xfrm>
            <a:off x="6517957" y="5050428"/>
            <a:ext cx="756361" cy="67355"/>
          </a:xfrm>
          <a:custGeom>
            <a:avLst/>
            <a:gdLst/>
            <a:ahLst/>
            <a:cxnLst/>
            <a:rect l="0" t="0" r="0" b="0"/>
            <a:pathLst>
              <a:path w="756361" h="67355">
                <a:moveTo>
                  <a:pt x="0" y="33064"/>
                </a:moveTo>
                <a:lnTo>
                  <a:pt x="4551" y="28513"/>
                </a:lnTo>
                <a:lnTo>
                  <a:pt x="6843" y="27172"/>
                </a:lnTo>
                <a:lnTo>
                  <a:pt x="11932" y="25683"/>
                </a:lnTo>
                <a:lnTo>
                  <a:pt x="23912" y="23775"/>
                </a:lnTo>
                <a:lnTo>
                  <a:pt x="28324" y="22109"/>
                </a:lnTo>
                <a:lnTo>
                  <a:pt x="33171" y="20045"/>
                </a:lnTo>
                <a:lnTo>
                  <a:pt x="41164" y="18670"/>
                </a:lnTo>
                <a:lnTo>
                  <a:pt x="62745" y="17142"/>
                </a:lnTo>
                <a:lnTo>
                  <a:pt x="75167" y="15782"/>
                </a:lnTo>
                <a:lnTo>
                  <a:pt x="88212" y="13922"/>
                </a:lnTo>
                <a:lnTo>
                  <a:pt x="101670" y="11731"/>
                </a:lnTo>
                <a:lnTo>
                  <a:pt x="113501" y="10269"/>
                </a:lnTo>
                <a:lnTo>
                  <a:pt x="134264" y="8645"/>
                </a:lnTo>
                <a:lnTo>
                  <a:pt x="153018" y="7924"/>
                </a:lnTo>
                <a:lnTo>
                  <a:pt x="162019" y="7731"/>
                </a:lnTo>
                <a:lnTo>
                  <a:pt x="177545" y="6651"/>
                </a:lnTo>
                <a:lnTo>
                  <a:pt x="220196" y="2910"/>
                </a:lnTo>
                <a:lnTo>
                  <a:pt x="242048" y="1531"/>
                </a:lnTo>
                <a:lnTo>
                  <a:pt x="284107" y="0"/>
                </a:lnTo>
                <a:lnTo>
                  <a:pt x="301800" y="544"/>
                </a:lnTo>
                <a:lnTo>
                  <a:pt x="317405" y="1859"/>
                </a:lnTo>
                <a:lnTo>
                  <a:pt x="331618" y="3688"/>
                </a:lnTo>
                <a:lnTo>
                  <a:pt x="355031" y="5720"/>
                </a:lnTo>
                <a:lnTo>
                  <a:pt x="521028" y="13024"/>
                </a:lnTo>
                <a:lnTo>
                  <a:pt x="602171" y="15347"/>
                </a:lnTo>
                <a:lnTo>
                  <a:pt x="646209" y="15806"/>
                </a:lnTo>
                <a:lnTo>
                  <a:pt x="756360" y="15915"/>
                </a:lnTo>
                <a:lnTo>
                  <a:pt x="702384" y="15918"/>
                </a:lnTo>
                <a:lnTo>
                  <a:pt x="674948" y="16871"/>
                </a:lnTo>
                <a:lnTo>
                  <a:pt x="578340" y="21811"/>
                </a:lnTo>
                <a:lnTo>
                  <a:pt x="524058" y="23300"/>
                </a:lnTo>
                <a:lnTo>
                  <a:pt x="497962" y="24650"/>
                </a:lnTo>
                <a:lnTo>
                  <a:pt x="345963" y="36319"/>
                </a:lnTo>
                <a:lnTo>
                  <a:pt x="317320" y="39044"/>
                </a:lnTo>
                <a:lnTo>
                  <a:pt x="293461" y="41813"/>
                </a:lnTo>
                <a:lnTo>
                  <a:pt x="272793" y="44612"/>
                </a:lnTo>
                <a:lnTo>
                  <a:pt x="254252" y="46477"/>
                </a:lnTo>
                <a:lnTo>
                  <a:pt x="237129" y="47722"/>
                </a:lnTo>
                <a:lnTo>
                  <a:pt x="220951" y="48551"/>
                </a:lnTo>
                <a:lnTo>
                  <a:pt x="180116" y="52012"/>
                </a:lnTo>
                <a:lnTo>
                  <a:pt x="157225" y="54269"/>
                </a:lnTo>
                <a:lnTo>
                  <a:pt x="139107" y="56725"/>
                </a:lnTo>
                <a:lnTo>
                  <a:pt x="124170" y="59316"/>
                </a:lnTo>
                <a:lnTo>
                  <a:pt x="111355" y="61995"/>
                </a:lnTo>
                <a:lnTo>
                  <a:pt x="100907" y="63781"/>
                </a:lnTo>
                <a:lnTo>
                  <a:pt x="92036" y="64972"/>
                </a:lnTo>
                <a:lnTo>
                  <a:pt x="68580" y="673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46"/>
          <p:cNvSpPr/>
          <p:nvPr/>
        </p:nvSpPr>
        <p:spPr>
          <a:xfrm>
            <a:off x="8223884" y="2974657"/>
            <a:ext cx="572130" cy="25719"/>
          </a:xfrm>
          <a:custGeom>
            <a:avLst/>
            <a:gdLst/>
            <a:ahLst/>
            <a:cxnLst/>
            <a:rect l="0" t="0" r="0" b="0"/>
            <a:pathLst>
              <a:path w="572130" h="25719">
                <a:moveTo>
                  <a:pt x="77153" y="0"/>
                </a:moveTo>
                <a:lnTo>
                  <a:pt x="77153" y="4551"/>
                </a:lnTo>
                <a:lnTo>
                  <a:pt x="79058" y="5892"/>
                </a:lnTo>
                <a:lnTo>
                  <a:pt x="82233" y="6785"/>
                </a:lnTo>
                <a:lnTo>
                  <a:pt x="86255" y="7381"/>
                </a:lnTo>
                <a:lnTo>
                  <a:pt x="92746" y="8731"/>
                </a:lnTo>
                <a:lnTo>
                  <a:pt x="110118" y="12770"/>
                </a:lnTo>
                <a:lnTo>
                  <a:pt x="119133" y="14229"/>
                </a:lnTo>
                <a:lnTo>
                  <a:pt x="127999" y="15201"/>
                </a:lnTo>
                <a:lnTo>
                  <a:pt x="136768" y="15849"/>
                </a:lnTo>
                <a:lnTo>
                  <a:pt x="146424" y="16281"/>
                </a:lnTo>
                <a:lnTo>
                  <a:pt x="167313" y="16761"/>
                </a:lnTo>
                <a:lnTo>
                  <a:pt x="178217" y="15937"/>
                </a:lnTo>
                <a:lnTo>
                  <a:pt x="189297" y="14434"/>
                </a:lnTo>
                <a:lnTo>
                  <a:pt x="200494" y="12481"/>
                </a:lnTo>
                <a:lnTo>
                  <a:pt x="212719" y="11178"/>
                </a:lnTo>
                <a:lnTo>
                  <a:pt x="225634" y="10309"/>
                </a:lnTo>
                <a:lnTo>
                  <a:pt x="239005" y="9730"/>
                </a:lnTo>
                <a:lnTo>
                  <a:pt x="269102" y="9087"/>
                </a:lnTo>
                <a:lnTo>
                  <a:pt x="330441" y="8674"/>
                </a:lnTo>
                <a:lnTo>
                  <a:pt x="349833" y="7688"/>
                </a:lnTo>
                <a:lnTo>
                  <a:pt x="396782" y="4052"/>
                </a:lnTo>
                <a:lnTo>
                  <a:pt x="420731" y="3654"/>
                </a:lnTo>
                <a:lnTo>
                  <a:pt x="444318" y="4341"/>
                </a:lnTo>
                <a:lnTo>
                  <a:pt x="467662" y="5752"/>
                </a:lnTo>
                <a:lnTo>
                  <a:pt x="516460" y="7319"/>
                </a:lnTo>
                <a:lnTo>
                  <a:pt x="572129" y="8325"/>
                </a:lnTo>
                <a:lnTo>
                  <a:pt x="571920" y="7455"/>
                </a:lnTo>
                <a:lnTo>
                  <a:pt x="567970" y="5922"/>
                </a:lnTo>
                <a:lnTo>
                  <a:pt x="561527" y="3948"/>
                </a:lnTo>
                <a:lnTo>
                  <a:pt x="554374" y="2632"/>
                </a:lnTo>
                <a:lnTo>
                  <a:pt x="546748" y="1755"/>
                </a:lnTo>
                <a:lnTo>
                  <a:pt x="538806" y="1170"/>
                </a:lnTo>
                <a:lnTo>
                  <a:pt x="529702" y="780"/>
                </a:lnTo>
                <a:lnTo>
                  <a:pt x="509426" y="347"/>
                </a:lnTo>
                <a:lnTo>
                  <a:pt x="421981" y="103"/>
                </a:lnTo>
                <a:lnTo>
                  <a:pt x="337090" y="2586"/>
                </a:lnTo>
                <a:lnTo>
                  <a:pt x="247926" y="6864"/>
                </a:lnTo>
                <a:lnTo>
                  <a:pt x="170197" y="11941"/>
                </a:lnTo>
                <a:lnTo>
                  <a:pt x="140134" y="14628"/>
                </a:lnTo>
                <a:lnTo>
                  <a:pt x="115331" y="17372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Horizontal and vertical lines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Horizontal lines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y=b</a:t>
            </a:r>
          </a:p>
          <a:p>
            <a:r>
              <a:rPr lang="en-US" smtClean="0"/>
              <a:t>Vertical lines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x=k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953000" y="2057400"/>
          <a:ext cx="3536950" cy="3629025"/>
        </p:xfrm>
        <a:graphic>
          <a:graphicData uri="http://schemas.openxmlformats.org/presentationml/2006/ole">
            <p:oleObj spid="_x0000_s2050" name="PBrush" r:id="rId4" imgW="2200582" imgH="225774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Parallel and perpendicular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Parallel: same slope</a:t>
            </a:r>
          </a:p>
          <a:p>
            <a:r>
              <a:rPr lang="en-US" smtClean="0"/>
              <a:t>Perpendicular: negative reciprocal slope (slopes multiply to be -1)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410200" y="3200400"/>
          <a:ext cx="3090863" cy="3171825"/>
        </p:xfrm>
        <a:graphic>
          <a:graphicData uri="http://schemas.openxmlformats.org/presentationml/2006/ole">
            <p:oleObj spid="_x0000_s3074" name="PBrush" r:id="rId4" imgW="2200582" imgH="2257740" progId="PBrush">
              <p:embed/>
            </p:oleObj>
          </a:graphicData>
        </a:graphic>
      </p:graphicFrame>
      <p:sp>
        <p:nvSpPr>
          <p:cNvPr id="3077" name="SMARTPenAnnotation59"/>
          <p:cNvSpPr>
            <a:spLocks noChangeArrowheads="1"/>
          </p:cNvSpPr>
          <p:nvPr/>
        </p:nvSpPr>
        <p:spPr bwMode="auto">
          <a:xfrm>
            <a:off x="1754188" y="3625850"/>
            <a:ext cx="404812" cy="396875"/>
          </a:xfrm>
          <a:custGeom>
            <a:avLst/>
            <a:gdLst>
              <a:gd name="T0" fmla="*/ 0 w 405826"/>
              <a:gd name="T1" fmla="*/ 0 h 398262"/>
              <a:gd name="T2" fmla="*/ 405826 w 405826"/>
              <a:gd name="T3" fmla="*/ 398262 h 398262"/>
            </a:gdLst>
            <a:ahLst/>
            <a:cxnLst/>
            <a:rect l="T0" t="T1" r="T2" b="T3"/>
            <a:pathLst>
              <a:path w="405826" h="398262">
                <a:moveTo>
                  <a:pt x="6584" y="32502"/>
                </a:moveTo>
                <a:lnTo>
                  <a:pt x="6584" y="367207"/>
                </a:lnTo>
                <a:lnTo>
                  <a:pt x="9970" y="378533"/>
                </a:lnTo>
                <a:lnTo>
                  <a:pt x="12651" y="385109"/>
                </a:lnTo>
                <a:lnTo>
                  <a:pt x="13169" y="388223"/>
                </a:lnTo>
                <a:lnTo>
                  <a:pt x="12244" y="389029"/>
                </a:lnTo>
                <a:lnTo>
                  <a:pt x="7702" y="387266"/>
                </a:lnTo>
                <a:lnTo>
                  <a:pt x="7080" y="383638"/>
                </a:lnTo>
                <a:lnTo>
                  <a:pt x="6731" y="374455"/>
                </a:lnTo>
                <a:lnTo>
                  <a:pt x="6592" y="314564"/>
                </a:lnTo>
                <a:lnTo>
                  <a:pt x="5319" y="292933"/>
                </a:lnTo>
                <a:lnTo>
                  <a:pt x="518" y="238419"/>
                </a:lnTo>
                <a:lnTo>
                  <a:pt x="0" y="216770"/>
                </a:lnTo>
                <a:lnTo>
                  <a:pt x="925" y="199797"/>
                </a:lnTo>
                <a:lnTo>
                  <a:pt x="2811" y="185942"/>
                </a:lnTo>
                <a:lnTo>
                  <a:pt x="4069" y="174165"/>
                </a:lnTo>
                <a:lnTo>
                  <a:pt x="4907" y="163774"/>
                </a:lnTo>
                <a:lnTo>
                  <a:pt x="5466" y="154306"/>
                </a:lnTo>
                <a:lnTo>
                  <a:pt x="6087" y="137014"/>
                </a:lnTo>
                <a:lnTo>
                  <a:pt x="6252" y="128846"/>
                </a:lnTo>
                <a:lnTo>
                  <a:pt x="7633" y="122131"/>
                </a:lnTo>
                <a:lnTo>
                  <a:pt x="12553" y="111284"/>
                </a:lnTo>
                <a:lnTo>
                  <a:pt x="15643" y="104073"/>
                </a:lnTo>
                <a:lnTo>
                  <a:pt x="18974" y="95456"/>
                </a:lnTo>
                <a:lnTo>
                  <a:pt x="22463" y="85901"/>
                </a:lnTo>
                <a:lnTo>
                  <a:pt x="26060" y="76991"/>
                </a:lnTo>
                <a:lnTo>
                  <a:pt x="29728" y="68511"/>
                </a:lnTo>
                <a:lnTo>
                  <a:pt x="33443" y="60318"/>
                </a:lnTo>
                <a:lnTo>
                  <a:pt x="37190" y="53586"/>
                </a:lnTo>
                <a:lnTo>
                  <a:pt x="44740" y="42719"/>
                </a:lnTo>
                <a:lnTo>
                  <a:pt x="52328" y="33656"/>
                </a:lnTo>
                <a:lnTo>
                  <a:pt x="56130" y="29461"/>
                </a:lnTo>
                <a:lnTo>
                  <a:pt x="59935" y="26664"/>
                </a:lnTo>
                <a:lnTo>
                  <a:pt x="67549" y="23557"/>
                </a:lnTo>
                <a:lnTo>
                  <a:pt x="78975" y="21808"/>
                </a:lnTo>
                <a:lnTo>
                  <a:pt x="89981" y="24786"/>
                </a:lnTo>
                <a:lnTo>
                  <a:pt x="102069" y="30342"/>
                </a:lnTo>
                <a:lnTo>
                  <a:pt x="111675" y="37045"/>
                </a:lnTo>
                <a:lnTo>
                  <a:pt x="123564" y="47644"/>
                </a:lnTo>
                <a:lnTo>
                  <a:pt x="130291" y="54027"/>
                </a:lnTo>
                <a:lnTo>
                  <a:pt x="136045" y="63362"/>
                </a:lnTo>
                <a:lnTo>
                  <a:pt x="141151" y="74665"/>
                </a:lnTo>
                <a:lnTo>
                  <a:pt x="145825" y="87280"/>
                </a:lnTo>
                <a:lnTo>
                  <a:pt x="150211" y="98230"/>
                </a:lnTo>
                <a:lnTo>
                  <a:pt x="154406" y="108071"/>
                </a:lnTo>
                <a:lnTo>
                  <a:pt x="158471" y="117171"/>
                </a:lnTo>
                <a:lnTo>
                  <a:pt x="162452" y="130858"/>
                </a:lnTo>
                <a:lnTo>
                  <a:pt x="166376" y="147603"/>
                </a:lnTo>
                <a:lnTo>
                  <a:pt x="170262" y="166385"/>
                </a:lnTo>
                <a:lnTo>
                  <a:pt x="172852" y="181447"/>
                </a:lnTo>
                <a:lnTo>
                  <a:pt x="174579" y="194028"/>
                </a:lnTo>
                <a:lnTo>
                  <a:pt x="175731" y="204956"/>
                </a:lnTo>
                <a:lnTo>
                  <a:pt x="177768" y="217321"/>
                </a:lnTo>
                <a:lnTo>
                  <a:pt x="180397" y="230644"/>
                </a:lnTo>
                <a:lnTo>
                  <a:pt x="183419" y="244607"/>
                </a:lnTo>
                <a:lnTo>
                  <a:pt x="185434" y="256455"/>
                </a:lnTo>
                <a:lnTo>
                  <a:pt x="186777" y="266894"/>
                </a:lnTo>
                <a:lnTo>
                  <a:pt x="187673" y="276393"/>
                </a:lnTo>
                <a:lnTo>
                  <a:pt x="187000" y="287806"/>
                </a:lnTo>
                <a:lnTo>
                  <a:pt x="185281" y="300494"/>
                </a:lnTo>
                <a:lnTo>
                  <a:pt x="182865" y="314034"/>
                </a:lnTo>
                <a:lnTo>
                  <a:pt x="181255" y="324329"/>
                </a:lnTo>
                <a:lnTo>
                  <a:pt x="180181" y="332463"/>
                </a:lnTo>
                <a:lnTo>
                  <a:pt x="178458" y="348575"/>
                </a:lnTo>
                <a:lnTo>
                  <a:pt x="178316" y="348627"/>
                </a:lnTo>
                <a:lnTo>
                  <a:pt x="178071" y="336284"/>
                </a:lnTo>
                <a:lnTo>
                  <a:pt x="176788" y="330273"/>
                </a:lnTo>
                <a:lnTo>
                  <a:pt x="174663" y="322456"/>
                </a:lnTo>
                <a:lnTo>
                  <a:pt x="171977" y="313435"/>
                </a:lnTo>
                <a:lnTo>
                  <a:pt x="171456" y="306150"/>
                </a:lnTo>
                <a:lnTo>
                  <a:pt x="172378" y="300024"/>
                </a:lnTo>
                <a:lnTo>
                  <a:pt x="175520" y="288560"/>
                </a:lnTo>
                <a:lnTo>
                  <a:pt x="176358" y="281948"/>
                </a:lnTo>
                <a:lnTo>
                  <a:pt x="176916" y="274999"/>
                </a:lnTo>
                <a:lnTo>
                  <a:pt x="178559" y="265286"/>
                </a:lnTo>
                <a:lnTo>
                  <a:pt x="180924" y="253731"/>
                </a:lnTo>
                <a:lnTo>
                  <a:pt x="183770" y="240948"/>
                </a:lnTo>
                <a:lnTo>
                  <a:pt x="185668" y="229886"/>
                </a:lnTo>
                <a:lnTo>
                  <a:pt x="186933" y="219971"/>
                </a:lnTo>
                <a:lnTo>
                  <a:pt x="187777" y="210821"/>
                </a:lnTo>
                <a:lnTo>
                  <a:pt x="188339" y="202181"/>
                </a:lnTo>
                <a:lnTo>
                  <a:pt x="188714" y="193882"/>
                </a:lnTo>
                <a:lnTo>
                  <a:pt x="188964" y="185808"/>
                </a:lnTo>
                <a:lnTo>
                  <a:pt x="190400" y="179156"/>
                </a:lnTo>
                <a:lnTo>
                  <a:pt x="195383" y="168378"/>
                </a:lnTo>
                <a:lnTo>
                  <a:pt x="198445" y="155968"/>
                </a:lnTo>
                <a:lnTo>
                  <a:pt x="199261" y="149102"/>
                </a:lnTo>
                <a:lnTo>
                  <a:pt x="201075" y="139445"/>
                </a:lnTo>
                <a:lnTo>
                  <a:pt x="206478" y="115169"/>
                </a:lnTo>
                <a:lnTo>
                  <a:pt x="209696" y="105393"/>
                </a:lnTo>
                <a:lnTo>
                  <a:pt x="213112" y="97606"/>
                </a:lnTo>
                <a:lnTo>
                  <a:pt x="220294" y="84297"/>
                </a:lnTo>
                <a:lnTo>
                  <a:pt x="227719" y="69915"/>
                </a:lnTo>
                <a:lnTo>
                  <a:pt x="235253" y="58443"/>
                </a:lnTo>
                <a:lnTo>
                  <a:pt x="242834" y="49111"/>
                </a:lnTo>
                <a:lnTo>
                  <a:pt x="254243" y="36717"/>
                </a:lnTo>
                <a:lnTo>
                  <a:pt x="269475" y="21152"/>
                </a:lnTo>
                <a:lnTo>
                  <a:pt x="273285" y="17315"/>
                </a:lnTo>
                <a:lnTo>
                  <a:pt x="277094" y="14757"/>
                </a:lnTo>
                <a:lnTo>
                  <a:pt x="288524" y="9887"/>
                </a:lnTo>
                <a:lnTo>
                  <a:pt x="296144" y="4247"/>
                </a:lnTo>
                <a:lnTo>
                  <a:pt x="301224" y="2236"/>
                </a:lnTo>
                <a:lnTo>
                  <a:pt x="313642" y="0"/>
                </a:lnTo>
                <a:lnTo>
                  <a:pt x="319239" y="674"/>
                </a:lnTo>
                <a:lnTo>
                  <a:pt x="324241" y="2393"/>
                </a:lnTo>
                <a:lnTo>
                  <a:pt x="333184" y="6420"/>
                </a:lnTo>
                <a:lnTo>
                  <a:pt x="341393" y="8210"/>
                </a:lnTo>
                <a:lnTo>
                  <a:pt x="349274" y="12392"/>
                </a:lnTo>
                <a:lnTo>
                  <a:pt x="360852" y="21886"/>
                </a:lnTo>
                <a:lnTo>
                  <a:pt x="369776" y="31593"/>
                </a:lnTo>
                <a:lnTo>
                  <a:pt x="375712" y="39516"/>
                </a:lnTo>
                <a:lnTo>
                  <a:pt x="382209" y="48608"/>
                </a:lnTo>
                <a:lnTo>
                  <a:pt x="387811" y="59749"/>
                </a:lnTo>
                <a:lnTo>
                  <a:pt x="392815" y="72257"/>
                </a:lnTo>
                <a:lnTo>
                  <a:pt x="397421" y="85675"/>
                </a:lnTo>
                <a:lnTo>
                  <a:pt x="400492" y="99700"/>
                </a:lnTo>
                <a:lnTo>
                  <a:pt x="402539" y="114131"/>
                </a:lnTo>
                <a:lnTo>
                  <a:pt x="403904" y="128831"/>
                </a:lnTo>
                <a:lnTo>
                  <a:pt x="404814" y="144981"/>
                </a:lnTo>
                <a:lnTo>
                  <a:pt x="405825" y="179859"/>
                </a:lnTo>
                <a:lnTo>
                  <a:pt x="404824" y="195510"/>
                </a:lnTo>
                <a:lnTo>
                  <a:pt x="402887" y="209753"/>
                </a:lnTo>
                <a:lnTo>
                  <a:pt x="400326" y="223060"/>
                </a:lnTo>
                <a:lnTo>
                  <a:pt x="398619" y="234470"/>
                </a:lnTo>
                <a:lnTo>
                  <a:pt x="397480" y="244617"/>
                </a:lnTo>
                <a:lnTo>
                  <a:pt x="396721" y="253922"/>
                </a:lnTo>
                <a:lnTo>
                  <a:pt x="394946" y="262665"/>
                </a:lnTo>
                <a:lnTo>
                  <a:pt x="392492" y="271034"/>
                </a:lnTo>
                <a:lnTo>
                  <a:pt x="389586" y="279153"/>
                </a:lnTo>
                <a:lnTo>
                  <a:pt x="387648" y="287106"/>
                </a:lnTo>
                <a:lnTo>
                  <a:pt x="386357" y="294948"/>
                </a:lnTo>
                <a:lnTo>
                  <a:pt x="385496" y="302716"/>
                </a:lnTo>
                <a:lnTo>
                  <a:pt x="383652" y="311704"/>
                </a:lnTo>
                <a:lnTo>
                  <a:pt x="381152" y="321507"/>
                </a:lnTo>
                <a:lnTo>
                  <a:pt x="378216" y="331852"/>
                </a:lnTo>
                <a:lnTo>
                  <a:pt x="374989" y="341288"/>
                </a:lnTo>
                <a:lnTo>
                  <a:pt x="371567" y="350119"/>
                </a:lnTo>
                <a:lnTo>
                  <a:pt x="368016" y="358547"/>
                </a:lnTo>
                <a:lnTo>
                  <a:pt x="365648" y="365435"/>
                </a:lnTo>
                <a:lnTo>
                  <a:pt x="363018" y="376475"/>
                </a:lnTo>
                <a:lnTo>
                  <a:pt x="361329" y="386056"/>
                </a:lnTo>
                <a:lnTo>
                  <a:pt x="360914" y="398261"/>
                </a:lnTo>
              </a:path>
            </a:pathLst>
          </a:custGeom>
          <a:noFill/>
          <a:ln w="38100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79" name="SMARTPenAnnotation61"/>
          <p:cNvSpPr>
            <a:spLocks noChangeArrowheads="1"/>
          </p:cNvSpPr>
          <p:nvPr/>
        </p:nvSpPr>
        <p:spPr bwMode="auto">
          <a:xfrm>
            <a:off x="3189288" y="3624263"/>
            <a:ext cx="296862" cy="422275"/>
          </a:xfrm>
          <a:custGeom>
            <a:avLst/>
            <a:gdLst>
              <a:gd name="T0" fmla="*/ 0 w 297134"/>
              <a:gd name="T1" fmla="*/ 0 h 422143"/>
              <a:gd name="T2" fmla="*/ 297134 w 297134"/>
              <a:gd name="T3" fmla="*/ 422143 h 422143"/>
            </a:gdLst>
            <a:ahLst/>
            <a:cxnLst/>
            <a:rect l="T0" t="T1" r="T2" b="T3"/>
            <a:pathLst>
              <a:path w="297134" h="422143">
                <a:moveTo>
                  <a:pt x="0" y="56381"/>
                </a:moveTo>
                <a:lnTo>
                  <a:pt x="0" y="74585"/>
                </a:lnTo>
                <a:lnTo>
                  <a:pt x="1270" y="81217"/>
                </a:lnTo>
                <a:lnTo>
                  <a:pt x="6068" y="91973"/>
                </a:lnTo>
                <a:lnTo>
                  <a:pt x="7855" y="100429"/>
                </a:lnTo>
                <a:lnTo>
                  <a:pt x="9047" y="111147"/>
                </a:lnTo>
                <a:lnTo>
                  <a:pt x="9841" y="123371"/>
                </a:lnTo>
                <a:lnTo>
                  <a:pt x="10370" y="136601"/>
                </a:lnTo>
                <a:lnTo>
                  <a:pt x="10959" y="164848"/>
                </a:lnTo>
                <a:lnTo>
                  <a:pt x="11429" y="323334"/>
                </a:lnTo>
                <a:lnTo>
                  <a:pt x="10159" y="325790"/>
                </a:lnTo>
                <a:lnTo>
                  <a:pt x="8042" y="327428"/>
                </a:lnTo>
                <a:lnTo>
                  <a:pt x="5361" y="328519"/>
                </a:lnTo>
                <a:lnTo>
                  <a:pt x="3574" y="327976"/>
                </a:lnTo>
                <a:lnTo>
                  <a:pt x="2383" y="326345"/>
                </a:lnTo>
                <a:lnTo>
                  <a:pt x="1059" y="321145"/>
                </a:lnTo>
                <a:lnTo>
                  <a:pt x="314" y="308538"/>
                </a:lnTo>
                <a:lnTo>
                  <a:pt x="0" y="122788"/>
                </a:lnTo>
                <a:lnTo>
                  <a:pt x="1270" y="109543"/>
                </a:lnTo>
                <a:lnTo>
                  <a:pt x="3386" y="94362"/>
                </a:lnTo>
                <a:lnTo>
                  <a:pt x="6068" y="77892"/>
                </a:lnTo>
                <a:lnTo>
                  <a:pt x="10395" y="64372"/>
                </a:lnTo>
                <a:lnTo>
                  <a:pt x="15820" y="52818"/>
                </a:lnTo>
                <a:lnTo>
                  <a:pt x="21976" y="42576"/>
                </a:lnTo>
                <a:lnTo>
                  <a:pt x="27351" y="34478"/>
                </a:lnTo>
                <a:lnTo>
                  <a:pt x="32204" y="27809"/>
                </a:lnTo>
                <a:lnTo>
                  <a:pt x="39713" y="17013"/>
                </a:lnTo>
                <a:lnTo>
                  <a:pt x="43050" y="7981"/>
                </a:lnTo>
                <a:lnTo>
                  <a:pt x="45210" y="5064"/>
                </a:lnTo>
                <a:lnTo>
                  <a:pt x="47920" y="3120"/>
                </a:lnTo>
                <a:lnTo>
                  <a:pt x="54318" y="960"/>
                </a:lnTo>
                <a:lnTo>
                  <a:pt x="61394" y="0"/>
                </a:lnTo>
                <a:lnTo>
                  <a:pt x="63789" y="1013"/>
                </a:lnTo>
                <a:lnTo>
                  <a:pt x="65386" y="2959"/>
                </a:lnTo>
                <a:lnTo>
                  <a:pt x="66451" y="5527"/>
                </a:lnTo>
                <a:lnTo>
                  <a:pt x="68430" y="7239"/>
                </a:lnTo>
                <a:lnTo>
                  <a:pt x="71020" y="8380"/>
                </a:lnTo>
                <a:lnTo>
                  <a:pt x="74016" y="9140"/>
                </a:lnTo>
                <a:lnTo>
                  <a:pt x="80733" y="13372"/>
                </a:lnTo>
                <a:lnTo>
                  <a:pt x="84302" y="16278"/>
                </a:lnTo>
                <a:lnTo>
                  <a:pt x="91654" y="26281"/>
                </a:lnTo>
                <a:lnTo>
                  <a:pt x="99155" y="37924"/>
                </a:lnTo>
                <a:lnTo>
                  <a:pt x="106722" y="47332"/>
                </a:lnTo>
                <a:lnTo>
                  <a:pt x="109248" y="52888"/>
                </a:lnTo>
                <a:lnTo>
                  <a:pt x="112054" y="65835"/>
                </a:lnTo>
                <a:lnTo>
                  <a:pt x="115343" y="75384"/>
                </a:lnTo>
                <a:lnTo>
                  <a:pt x="120075" y="86830"/>
                </a:lnTo>
                <a:lnTo>
                  <a:pt x="125770" y="99540"/>
                </a:lnTo>
                <a:lnTo>
                  <a:pt x="129566" y="113094"/>
                </a:lnTo>
                <a:lnTo>
                  <a:pt x="132097" y="127210"/>
                </a:lnTo>
                <a:lnTo>
                  <a:pt x="133785" y="141701"/>
                </a:lnTo>
                <a:lnTo>
                  <a:pt x="134910" y="156441"/>
                </a:lnTo>
                <a:lnTo>
                  <a:pt x="135660" y="171348"/>
                </a:lnTo>
                <a:lnTo>
                  <a:pt x="136715" y="209825"/>
                </a:lnTo>
                <a:lnTo>
                  <a:pt x="137142" y="269250"/>
                </a:lnTo>
                <a:lnTo>
                  <a:pt x="137159" y="301271"/>
                </a:lnTo>
                <a:lnTo>
                  <a:pt x="137159" y="236082"/>
                </a:lnTo>
                <a:lnTo>
                  <a:pt x="138430" y="226982"/>
                </a:lnTo>
                <a:lnTo>
                  <a:pt x="140546" y="218375"/>
                </a:lnTo>
                <a:lnTo>
                  <a:pt x="143228" y="210097"/>
                </a:lnTo>
                <a:lnTo>
                  <a:pt x="145015" y="202039"/>
                </a:lnTo>
                <a:lnTo>
                  <a:pt x="146207" y="194126"/>
                </a:lnTo>
                <a:lnTo>
                  <a:pt x="147001" y="186311"/>
                </a:lnTo>
                <a:lnTo>
                  <a:pt x="148801" y="178561"/>
                </a:lnTo>
                <a:lnTo>
                  <a:pt x="151270" y="170855"/>
                </a:lnTo>
                <a:lnTo>
                  <a:pt x="154187" y="163177"/>
                </a:lnTo>
                <a:lnTo>
                  <a:pt x="157401" y="155518"/>
                </a:lnTo>
                <a:lnTo>
                  <a:pt x="160814" y="147873"/>
                </a:lnTo>
                <a:lnTo>
                  <a:pt x="164359" y="140236"/>
                </a:lnTo>
                <a:lnTo>
                  <a:pt x="166723" y="132604"/>
                </a:lnTo>
                <a:lnTo>
                  <a:pt x="168298" y="124977"/>
                </a:lnTo>
                <a:lnTo>
                  <a:pt x="169349" y="117352"/>
                </a:lnTo>
                <a:lnTo>
                  <a:pt x="171319" y="109728"/>
                </a:lnTo>
                <a:lnTo>
                  <a:pt x="173903" y="102106"/>
                </a:lnTo>
                <a:lnTo>
                  <a:pt x="176895" y="94485"/>
                </a:lnTo>
                <a:lnTo>
                  <a:pt x="183607" y="82629"/>
                </a:lnTo>
                <a:lnTo>
                  <a:pt x="190822" y="71857"/>
                </a:lnTo>
                <a:lnTo>
                  <a:pt x="194525" y="65428"/>
                </a:lnTo>
                <a:lnTo>
                  <a:pt x="202025" y="52782"/>
                </a:lnTo>
                <a:lnTo>
                  <a:pt x="209592" y="42929"/>
                </a:lnTo>
                <a:lnTo>
                  <a:pt x="213388" y="39793"/>
                </a:lnTo>
                <a:lnTo>
                  <a:pt x="217188" y="37702"/>
                </a:lnTo>
                <a:lnTo>
                  <a:pt x="220992" y="36309"/>
                </a:lnTo>
                <a:lnTo>
                  <a:pt x="228605" y="31374"/>
                </a:lnTo>
                <a:lnTo>
                  <a:pt x="232413" y="28280"/>
                </a:lnTo>
                <a:lnTo>
                  <a:pt x="237492" y="26217"/>
                </a:lnTo>
                <a:lnTo>
                  <a:pt x="243418" y="24842"/>
                </a:lnTo>
                <a:lnTo>
                  <a:pt x="259043" y="22635"/>
                </a:lnTo>
                <a:lnTo>
                  <a:pt x="267818" y="22252"/>
                </a:lnTo>
                <a:lnTo>
                  <a:pt x="271255" y="23469"/>
                </a:lnTo>
                <a:lnTo>
                  <a:pt x="278461" y="28207"/>
                </a:lnTo>
                <a:lnTo>
                  <a:pt x="280891" y="31248"/>
                </a:lnTo>
                <a:lnTo>
                  <a:pt x="282510" y="34546"/>
                </a:lnTo>
                <a:lnTo>
                  <a:pt x="283590" y="38015"/>
                </a:lnTo>
                <a:lnTo>
                  <a:pt x="288176" y="45255"/>
                </a:lnTo>
                <a:lnTo>
                  <a:pt x="291178" y="48964"/>
                </a:lnTo>
                <a:lnTo>
                  <a:pt x="293178" y="53976"/>
                </a:lnTo>
                <a:lnTo>
                  <a:pt x="295401" y="66319"/>
                </a:lnTo>
                <a:lnTo>
                  <a:pt x="295994" y="76977"/>
                </a:lnTo>
                <a:lnTo>
                  <a:pt x="296653" y="105752"/>
                </a:lnTo>
                <a:lnTo>
                  <a:pt x="297133" y="189791"/>
                </a:lnTo>
                <a:lnTo>
                  <a:pt x="295879" y="208821"/>
                </a:lnTo>
                <a:lnTo>
                  <a:pt x="293772" y="227858"/>
                </a:lnTo>
                <a:lnTo>
                  <a:pt x="291098" y="246899"/>
                </a:lnTo>
                <a:lnTo>
                  <a:pt x="289315" y="262133"/>
                </a:lnTo>
                <a:lnTo>
                  <a:pt x="288127" y="274829"/>
                </a:lnTo>
                <a:lnTo>
                  <a:pt x="287334" y="285833"/>
                </a:lnTo>
                <a:lnTo>
                  <a:pt x="286806" y="295709"/>
                </a:lnTo>
                <a:lnTo>
                  <a:pt x="286219" y="313456"/>
                </a:lnTo>
                <a:lnTo>
                  <a:pt x="284793" y="321745"/>
                </a:lnTo>
                <a:lnTo>
                  <a:pt x="282571" y="329810"/>
                </a:lnTo>
                <a:lnTo>
                  <a:pt x="279821" y="337727"/>
                </a:lnTo>
                <a:lnTo>
                  <a:pt x="277987" y="346815"/>
                </a:lnTo>
                <a:lnTo>
                  <a:pt x="276765" y="356684"/>
                </a:lnTo>
                <a:lnTo>
                  <a:pt x="275949" y="367073"/>
                </a:lnTo>
                <a:lnTo>
                  <a:pt x="274136" y="375269"/>
                </a:lnTo>
                <a:lnTo>
                  <a:pt x="268735" y="387763"/>
                </a:lnTo>
                <a:lnTo>
                  <a:pt x="265488" y="400936"/>
                </a:lnTo>
                <a:lnTo>
                  <a:pt x="262889" y="422142"/>
                </a:lnTo>
              </a:path>
            </a:pathLst>
          </a:custGeom>
          <a:noFill/>
          <a:ln w="38100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2" name="SMARTPenAnnotation64"/>
          <p:cNvSpPr>
            <a:spLocks noChangeArrowheads="1"/>
          </p:cNvSpPr>
          <p:nvPr/>
        </p:nvSpPr>
        <p:spPr bwMode="auto">
          <a:xfrm>
            <a:off x="3875088" y="3725863"/>
            <a:ext cx="204787" cy="46037"/>
          </a:xfrm>
          <a:custGeom>
            <a:avLst/>
            <a:gdLst>
              <a:gd name="T0" fmla="*/ 0 w 205740"/>
              <a:gd name="T1" fmla="*/ 0 h 45722"/>
              <a:gd name="T2" fmla="*/ 205740 w 205740"/>
              <a:gd name="T3" fmla="*/ 45722 h 45722"/>
            </a:gdLst>
            <a:ahLst/>
            <a:cxnLst/>
            <a:rect l="T0" t="T1" r="T2" b="T3"/>
            <a:pathLst>
              <a:path w="205740" h="45722">
                <a:moveTo>
                  <a:pt x="0" y="45721"/>
                </a:moveTo>
                <a:lnTo>
                  <a:pt x="6067" y="39653"/>
                </a:lnTo>
                <a:lnTo>
                  <a:pt x="9125" y="37865"/>
                </a:lnTo>
                <a:lnTo>
                  <a:pt x="12433" y="36673"/>
                </a:lnTo>
                <a:lnTo>
                  <a:pt x="15909" y="35879"/>
                </a:lnTo>
                <a:lnTo>
                  <a:pt x="19496" y="34080"/>
                </a:lnTo>
                <a:lnTo>
                  <a:pt x="23157" y="31610"/>
                </a:lnTo>
                <a:lnTo>
                  <a:pt x="26868" y="28693"/>
                </a:lnTo>
                <a:lnTo>
                  <a:pt x="30612" y="26749"/>
                </a:lnTo>
                <a:lnTo>
                  <a:pt x="34378" y="25453"/>
                </a:lnTo>
                <a:lnTo>
                  <a:pt x="38158" y="24589"/>
                </a:lnTo>
                <a:lnTo>
                  <a:pt x="41949" y="22742"/>
                </a:lnTo>
                <a:lnTo>
                  <a:pt x="45746" y="20242"/>
                </a:lnTo>
                <a:lnTo>
                  <a:pt x="49547" y="17305"/>
                </a:lnTo>
                <a:lnTo>
                  <a:pt x="58431" y="15346"/>
                </a:lnTo>
                <a:lnTo>
                  <a:pt x="70704" y="14041"/>
                </a:lnTo>
                <a:lnTo>
                  <a:pt x="85236" y="13171"/>
                </a:lnTo>
                <a:lnTo>
                  <a:pt x="101274" y="11321"/>
                </a:lnTo>
                <a:lnTo>
                  <a:pt x="118316" y="8817"/>
                </a:lnTo>
                <a:lnTo>
                  <a:pt x="136027" y="5879"/>
                </a:lnTo>
                <a:lnTo>
                  <a:pt x="149104" y="3919"/>
                </a:lnTo>
                <a:lnTo>
                  <a:pt x="159093" y="2613"/>
                </a:lnTo>
                <a:lnTo>
                  <a:pt x="167022" y="1742"/>
                </a:lnTo>
                <a:lnTo>
                  <a:pt x="173578" y="1162"/>
                </a:lnTo>
                <a:lnTo>
                  <a:pt x="179218" y="774"/>
                </a:lnTo>
                <a:lnTo>
                  <a:pt x="188873" y="345"/>
                </a:lnTo>
                <a:lnTo>
                  <a:pt x="205739" y="0"/>
                </a:lnTo>
              </a:path>
            </a:pathLst>
          </a:custGeom>
          <a:noFill/>
          <a:ln w="38100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3" name="SMARTPenAnnotation65"/>
          <p:cNvSpPr>
            <a:spLocks noChangeArrowheads="1"/>
          </p:cNvSpPr>
          <p:nvPr/>
        </p:nvSpPr>
        <p:spPr bwMode="auto">
          <a:xfrm>
            <a:off x="3863975" y="3840163"/>
            <a:ext cx="228600" cy="34925"/>
          </a:xfrm>
          <a:custGeom>
            <a:avLst/>
            <a:gdLst>
              <a:gd name="T0" fmla="*/ 0 w 228601"/>
              <a:gd name="T1" fmla="*/ 0 h 34292"/>
              <a:gd name="T2" fmla="*/ 228601 w 228601"/>
              <a:gd name="T3" fmla="*/ 34292 h 34292"/>
            </a:gdLst>
            <a:ahLst/>
            <a:cxnLst/>
            <a:rect l="T0" t="T1" r="T2" b="T3"/>
            <a:pathLst>
              <a:path w="228601" h="34292">
                <a:moveTo>
                  <a:pt x="0" y="34291"/>
                </a:moveTo>
                <a:lnTo>
                  <a:pt x="12135" y="28223"/>
                </a:lnTo>
                <a:lnTo>
                  <a:pt x="18250" y="26435"/>
                </a:lnTo>
                <a:lnTo>
                  <a:pt x="24867" y="25243"/>
                </a:lnTo>
                <a:lnTo>
                  <a:pt x="31817" y="24449"/>
                </a:lnTo>
                <a:lnTo>
                  <a:pt x="40262" y="22650"/>
                </a:lnTo>
                <a:lnTo>
                  <a:pt x="49701" y="20180"/>
                </a:lnTo>
                <a:lnTo>
                  <a:pt x="59804" y="17263"/>
                </a:lnTo>
                <a:lnTo>
                  <a:pt x="69079" y="15319"/>
                </a:lnTo>
                <a:lnTo>
                  <a:pt x="77803" y="14023"/>
                </a:lnTo>
                <a:lnTo>
                  <a:pt x="101889" y="11313"/>
                </a:lnTo>
                <a:lnTo>
                  <a:pt x="146460" y="5875"/>
                </a:lnTo>
                <a:lnTo>
                  <a:pt x="164950" y="3916"/>
                </a:lnTo>
                <a:lnTo>
                  <a:pt x="179817" y="2611"/>
                </a:lnTo>
                <a:lnTo>
                  <a:pt x="201838" y="1161"/>
                </a:lnTo>
                <a:lnTo>
                  <a:pt x="228600" y="0"/>
                </a:lnTo>
              </a:path>
            </a:pathLst>
          </a:custGeom>
          <a:noFill/>
          <a:ln w="38100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4" name="SMARTPenAnnotation66"/>
          <p:cNvSpPr>
            <a:spLocks noChangeArrowheads="1"/>
          </p:cNvSpPr>
          <p:nvPr/>
        </p:nvSpPr>
        <p:spPr bwMode="auto">
          <a:xfrm>
            <a:off x="4297363" y="3565525"/>
            <a:ext cx="195262" cy="12700"/>
          </a:xfrm>
          <a:custGeom>
            <a:avLst/>
            <a:gdLst>
              <a:gd name="T0" fmla="*/ 0 w 194312"/>
              <a:gd name="T1" fmla="*/ 0 h 11389"/>
              <a:gd name="T2" fmla="*/ 194312 w 194312"/>
              <a:gd name="T3" fmla="*/ 11389 h 11389"/>
            </a:gdLst>
            <a:ahLst/>
            <a:cxnLst/>
            <a:rect l="T0" t="T1" r="T2" b="T3"/>
            <a:pathLst>
              <a:path w="194312" h="11389">
                <a:moveTo>
                  <a:pt x="0" y="11388"/>
                </a:moveTo>
                <a:lnTo>
                  <a:pt x="12136" y="5321"/>
                </a:lnTo>
                <a:lnTo>
                  <a:pt x="16981" y="3533"/>
                </a:lnTo>
                <a:lnTo>
                  <a:pt x="21481" y="2342"/>
                </a:lnTo>
                <a:lnTo>
                  <a:pt x="25751" y="1547"/>
                </a:lnTo>
                <a:lnTo>
                  <a:pt x="29867" y="1018"/>
                </a:lnTo>
                <a:lnTo>
                  <a:pt x="33882" y="665"/>
                </a:lnTo>
                <a:lnTo>
                  <a:pt x="37828" y="429"/>
                </a:lnTo>
                <a:lnTo>
                  <a:pt x="48986" y="168"/>
                </a:lnTo>
                <a:lnTo>
                  <a:pt x="70778" y="0"/>
                </a:lnTo>
                <a:lnTo>
                  <a:pt x="78936" y="1256"/>
                </a:lnTo>
                <a:lnTo>
                  <a:pt x="89453" y="3364"/>
                </a:lnTo>
                <a:lnTo>
                  <a:pt x="101546" y="6039"/>
                </a:lnTo>
                <a:lnTo>
                  <a:pt x="110878" y="7822"/>
                </a:lnTo>
                <a:lnTo>
                  <a:pt x="118368" y="9011"/>
                </a:lnTo>
                <a:lnTo>
                  <a:pt x="194311" y="11388"/>
                </a:lnTo>
              </a:path>
            </a:pathLst>
          </a:custGeom>
          <a:noFill/>
          <a:ln w="38100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5" name="SMARTPenAnnotation67"/>
          <p:cNvSpPr>
            <a:spLocks noChangeArrowheads="1"/>
          </p:cNvSpPr>
          <p:nvPr/>
        </p:nvSpPr>
        <p:spPr bwMode="auto">
          <a:xfrm>
            <a:off x="4640263" y="3394075"/>
            <a:ext cx="11112" cy="274638"/>
          </a:xfrm>
          <a:custGeom>
            <a:avLst/>
            <a:gdLst>
              <a:gd name="T0" fmla="*/ 0 w 11431"/>
              <a:gd name="T1" fmla="*/ 0 h 274321"/>
              <a:gd name="T2" fmla="*/ 11431 w 11431"/>
              <a:gd name="T3" fmla="*/ 274321 h 274321"/>
            </a:gdLst>
            <a:ahLst/>
            <a:cxnLst/>
            <a:rect l="T0" t="T1" r="T2" b="T3"/>
            <a:pathLst>
              <a:path w="11431" h="274321">
                <a:moveTo>
                  <a:pt x="0" y="0"/>
                </a:moveTo>
                <a:lnTo>
                  <a:pt x="0" y="262391"/>
                </a:lnTo>
                <a:lnTo>
                  <a:pt x="1271" y="266367"/>
                </a:lnTo>
                <a:lnTo>
                  <a:pt x="3387" y="269018"/>
                </a:lnTo>
                <a:lnTo>
                  <a:pt x="11430" y="274320"/>
                </a:lnTo>
              </a:path>
            </a:pathLst>
          </a:custGeom>
          <a:noFill/>
          <a:ln w="38100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6" name="SMARTPenAnnotation68"/>
          <p:cNvSpPr>
            <a:spLocks noChangeArrowheads="1"/>
          </p:cNvSpPr>
          <p:nvPr/>
        </p:nvSpPr>
        <p:spPr bwMode="auto">
          <a:xfrm>
            <a:off x="4365625" y="3783013"/>
            <a:ext cx="560388" cy="46037"/>
          </a:xfrm>
          <a:custGeom>
            <a:avLst/>
            <a:gdLst>
              <a:gd name="T0" fmla="*/ 0 w 560071"/>
              <a:gd name="T1" fmla="*/ 0 h 45722"/>
              <a:gd name="T2" fmla="*/ 560071 w 560071"/>
              <a:gd name="T3" fmla="*/ 45722 h 45722"/>
            </a:gdLst>
            <a:ahLst/>
            <a:cxnLst/>
            <a:rect l="T0" t="T1" r="T2" b="T3"/>
            <a:pathLst>
              <a:path w="560071" h="45722">
                <a:moveTo>
                  <a:pt x="0" y="45721"/>
                </a:moveTo>
                <a:lnTo>
                  <a:pt x="6069" y="45721"/>
                </a:lnTo>
                <a:lnTo>
                  <a:pt x="9126" y="44450"/>
                </a:lnTo>
                <a:lnTo>
                  <a:pt x="12434" y="42334"/>
                </a:lnTo>
                <a:lnTo>
                  <a:pt x="15910" y="39653"/>
                </a:lnTo>
                <a:lnTo>
                  <a:pt x="19496" y="37865"/>
                </a:lnTo>
                <a:lnTo>
                  <a:pt x="23158" y="36673"/>
                </a:lnTo>
                <a:lnTo>
                  <a:pt x="30612" y="35350"/>
                </a:lnTo>
                <a:lnTo>
                  <a:pt x="38159" y="34761"/>
                </a:lnTo>
                <a:lnTo>
                  <a:pt x="44489" y="33334"/>
                </a:lnTo>
                <a:lnTo>
                  <a:pt x="52520" y="31113"/>
                </a:lnTo>
                <a:lnTo>
                  <a:pt x="61684" y="28362"/>
                </a:lnTo>
                <a:lnTo>
                  <a:pt x="70332" y="26528"/>
                </a:lnTo>
                <a:lnTo>
                  <a:pt x="78639" y="25305"/>
                </a:lnTo>
                <a:lnTo>
                  <a:pt x="94641" y="23947"/>
                </a:lnTo>
                <a:lnTo>
                  <a:pt x="110220" y="23344"/>
                </a:lnTo>
                <a:lnTo>
                  <a:pt x="139338" y="23004"/>
                </a:lnTo>
                <a:lnTo>
                  <a:pt x="285477" y="22873"/>
                </a:lnTo>
                <a:lnTo>
                  <a:pt x="308428" y="21599"/>
                </a:lnTo>
                <a:lnTo>
                  <a:pt x="327539" y="19479"/>
                </a:lnTo>
                <a:lnTo>
                  <a:pt x="344089" y="16796"/>
                </a:lnTo>
                <a:lnTo>
                  <a:pt x="364013" y="15008"/>
                </a:lnTo>
                <a:lnTo>
                  <a:pt x="386186" y="13815"/>
                </a:lnTo>
                <a:lnTo>
                  <a:pt x="442933" y="12137"/>
                </a:lnTo>
                <a:lnTo>
                  <a:pt x="484862" y="11570"/>
                </a:lnTo>
                <a:lnTo>
                  <a:pt x="495962" y="10254"/>
                </a:lnTo>
                <a:lnTo>
                  <a:pt x="508441" y="8106"/>
                </a:lnTo>
                <a:lnTo>
                  <a:pt x="521841" y="5404"/>
                </a:lnTo>
                <a:lnTo>
                  <a:pt x="532044" y="3603"/>
                </a:lnTo>
                <a:lnTo>
                  <a:pt x="540116" y="2402"/>
                </a:lnTo>
                <a:lnTo>
                  <a:pt x="560070" y="0"/>
                </a:lnTo>
              </a:path>
            </a:pathLst>
          </a:custGeom>
          <a:noFill/>
          <a:ln w="38100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7" name="SMARTPenAnnotation69"/>
          <p:cNvSpPr>
            <a:spLocks noChangeArrowheads="1"/>
          </p:cNvSpPr>
          <p:nvPr/>
        </p:nvSpPr>
        <p:spPr bwMode="auto">
          <a:xfrm>
            <a:off x="4437063" y="3910013"/>
            <a:ext cx="398462" cy="319087"/>
          </a:xfrm>
          <a:custGeom>
            <a:avLst/>
            <a:gdLst>
              <a:gd name="T0" fmla="*/ 0 w 397984"/>
              <a:gd name="T1" fmla="*/ 0 h 319486"/>
              <a:gd name="T2" fmla="*/ 397984 w 397984"/>
              <a:gd name="T3" fmla="*/ 319486 h 319486"/>
            </a:gdLst>
            <a:ahLst/>
            <a:cxnLst/>
            <a:rect l="T0" t="T1" r="T2" b="T3"/>
            <a:pathLst>
              <a:path w="397984" h="319486">
                <a:moveTo>
                  <a:pt x="9371" y="56594"/>
                </a:moveTo>
                <a:lnTo>
                  <a:pt x="9371" y="68730"/>
                </a:lnTo>
                <a:lnTo>
                  <a:pt x="10641" y="73575"/>
                </a:lnTo>
                <a:lnTo>
                  <a:pt x="15438" y="82345"/>
                </a:lnTo>
                <a:lnTo>
                  <a:pt x="18417" y="90476"/>
                </a:lnTo>
                <a:lnTo>
                  <a:pt x="19742" y="99593"/>
                </a:lnTo>
                <a:lnTo>
                  <a:pt x="20094" y="105580"/>
                </a:lnTo>
                <a:lnTo>
                  <a:pt x="20487" y="117736"/>
                </a:lnTo>
                <a:lnTo>
                  <a:pt x="20707" y="132989"/>
                </a:lnTo>
                <a:lnTo>
                  <a:pt x="20799" y="217742"/>
                </a:lnTo>
                <a:lnTo>
                  <a:pt x="19530" y="223716"/>
                </a:lnTo>
                <a:lnTo>
                  <a:pt x="17413" y="230239"/>
                </a:lnTo>
                <a:lnTo>
                  <a:pt x="14733" y="237128"/>
                </a:lnTo>
                <a:lnTo>
                  <a:pt x="8367" y="254941"/>
                </a:lnTo>
                <a:lnTo>
                  <a:pt x="4891" y="265026"/>
                </a:lnTo>
                <a:lnTo>
                  <a:pt x="2574" y="273019"/>
                </a:lnTo>
                <a:lnTo>
                  <a:pt x="1030" y="279617"/>
                </a:lnTo>
                <a:lnTo>
                  <a:pt x="0" y="285287"/>
                </a:lnTo>
                <a:lnTo>
                  <a:pt x="584" y="290336"/>
                </a:lnTo>
                <a:lnTo>
                  <a:pt x="2242" y="294972"/>
                </a:lnTo>
                <a:lnTo>
                  <a:pt x="4619" y="299333"/>
                </a:lnTo>
                <a:lnTo>
                  <a:pt x="4932" y="302240"/>
                </a:lnTo>
                <a:lnTo>
                  <a:pt x="3872" y="304178"/>
                </a:lnTo>
                <a:lnTo>
                  <a:pt x="1895" y="305470"/>
                </a:lnTo>
                <a:lnTo>
                  <a:pt x="1847" y="305062"/>
                </a:lnTo>
                <a:lnTo>
                  <a:pt x="8129" y="297987"/>
                </a:lnTo>
                <a:lnTo>
                  <a:pt x="8819" y="290456"/>
                </a:lnTo>
                <a:lnTo>
                  <a:pt x="9002" y="284892"/>
                </a:lnTo>
                <a:lnTo>
                  <a:pt x="10395" y="279913"/>
                </a:lnTo>
                <a:lnTo>
                  <a:pt x="15330" y="270994"/>
                </a:lnTo>
                <a:lnTo>
                  <a:pt x="18423" y="265568"/>
                </a:lnTo>
                <a:lnTo>
                  <a:pt x="25247" y="252765"/>
                </a:lnTo>
                <a:lnTo>
                  <a:pt x="27575" y="245794"/>
                </a:lnTo>
                <a:lnTo>
                  <a:pt x="29127" y="238608"/>
                </a:lnTo>
                <a:lnTo>
                  <a:pt x="30161" y="231277"/>
                </a:lnTo>
                <a:lnTo>
                  <a:pt x="33391" y="222579"/>
                </a:lnTo>
                <a:lnTo>
                  <a:pt x="38084" y="212971"/>
                </a:lnTo>
                <a:lnTo>
                  <a:pt x="48802" y="193405"/>
                </a:lnTo>
                <a:lnTo>
                  <a:pt x="61977" y="168110"/>
                </a:lnTo>
                <a:lnTo>
                  <a:pt x="104612" y="83276"/>
                </a:lnTo>
                <a:lnTo>
                  <a:pt x="108425" y="76922"/>
                </a:lnTo>
                <a:lnTo>
                  <a:pt x="112237" y="71416"/>
                </a:lnTo>
                <a:lnTo>
                  <a:pt x="119859" y="61912"/>
                </a:lnTo>
                <a:lnTo>
                  <a:pt x="127480" y="53455"/>
                </a:lnTo>
                <a:lnTo>
                  <a:pt x="135100" y="45462"/>
                </a:lnTo>
                <a:lnTo>
                  <a:pt x="143990" y="37677"/>
                </a:lnTo>
                <a:lnTo>
                  <a:pt x="156408" y="29983"/>
                </a:lnTo>
                <a:lnTo>
                  <a:pt x="162006" y="28694"/>
                </a:lnTo>
                <a:lnTo>
                  <a:pt x="167007" y="29104"/>
                </a:lnTo>
                <a:lnTo>
                  <a:pt x="178092" y="32820"/>
                </a:lnTo>
                <a:lnTo>
                  <a:pt x="186080" y="39531"/>
                </a:lnTo>
                <a:lnTo>
                  <a:pt x="188137" y="43949"/>
                </a:lnTo>
                <a:lnTo>
                  <a:pt x="189508" y="49434"/>
                </a:lnTo>
                <a:lnTo>
                  <a:pt x="190422" y="55631"/>
                </a:lnTo>
                <a:lnTo>
                  <a:pt x="191032" y="61032"/>
                </a:lnTo>
                <a:lnTo>
                  <a:pt x="191709" y="70420"/>
                </a:lnTo>
                <a:lnTo>
                  <a:pt x="192010" y="88986"/>
                </a:lnTo>
                <a:lnTo>
                  <a:pt x="192237" y="160942"/>
                </a:lnTo>
                <a:lnTo>
                  <a:pt x="190971" y="169340"/>
                </a:lnTo>
                <a:lnTo>
                  <a:pt x="188858" y="176208"/>
                </a:lnTo>
                <a:lnTo>
                  <a:pt x="186179" y="182057"/>
                </a:lnTo>
                <a:lnTo>
                  <a:pt x="184392" y="188496"/>
                </a:lnTo>
                <a:lnTo>
                  <a:pt x="183202" y="195329"/>
                </a:lnTo>
                <a:lnTo>
                  <a:pt x="182408" y="202424"/>
                </a:lnTo>
                <a:lnTo>
                  <a:pt x="180609" y="210964"/>
                </a:lnTo>
                <a:lnTo>
                  <a:pt x="178139" y="220468"/>
                </a:lnTo>
                <a:lnTo>
                  <a:pt x="175223" y="230613"/>
                </a:lnTo>
                <a:lnTo>
                  <a:pt x="173279" y="238647"/>
                </a:lnTo>
                <a:lnTo>
                  <a:pt x="171983" y="245273"/>
                </a:lnTo>
                <a:lnTo>
                  <a:pt x="171119" y="250960"/>
                </a:lnTo>
                <a:lnTo>
                  <a:pt x="170158" y="260666"/>
                </a:lnTo>
                <a:lnTo>
                  <a:pt x="169903" y="265032"/>
                </a:lnTo>
                <a:lnTo>
                  <a:pt x="168462" y="267943"/>
                </a:lnTo>
                <a:lnTo>
                  <a:pt x="166232" y="269884"/>
                </a:lnTo>
                <a:lnTo>
                  <a:pt x="163475" y="271177"/>
                </a:lnTo>
                <a:lnTo>
                  <a:pt x="162906" y="270770"/>
                </a:lnTo>
                <a:lnTo>
                  <a:pt x="163798" y="269228"/>
                </a:lnTo>
                <a:lnTo>
                  <a:pt x="165662" y="266930"/>
                </a:lnTo>
                <a:lnTo>
                  <a:pt x="166905" y="264128"/>
                </a:lnTo>
                <a:lnTo>
                  <a:pt x="168286" y="257629"/>
                </a:lnTo>
                <a:lnTo>
                  <a:pt x="168654" y="252847"/>
                </a:lnTo>
                <a:lnTo>
                  <a:pt x="168900" y="247120"/>
                </a:lnTo>
                <a:lnTo>
                  <a:pt x="169063" y="240761"/>
                </a:lnTo>
                <a:lnTo>
                  <a:pt x="170443" y="233982"/>
                </a:lnTo>
                <a:lnTo>
                  <a:pt x="172632" y="226923"/>
                </a:lnTo>
                <a:lnTo>
                  <a:pt x="175362" y="219677"/>
                </a:lnTo>
                <a:lnTo>
                  <a:pt x="178451" y="212306"/>
                </a:lnTo>
                <a:lnTo>
                  <a:pt x="181781" y="204852"/>
                </a:lnTo>
                <a:lnTo>
                  <a:pt x="185271" y="197343"/>
                </a:lnTo>
                <a:lnTo>
                  <a:pt x="187597" y="189797"/>
                </a:lnTo>
                <a:lnTo>
                  <a:pt x="189148" y="182226"/>
                </a:lnTo>
                <a:lnTo>
                  <a:pt x="190182" y="174639"/>
                </a:lnTo>
                <a:lnTo>
                  <a:pt x="192142" y="167041"/>
                </a:lnTo>
                <a:lnTo>
                  <a:pt x="194718" y="159435"/>
                </a:lnTo>
                <a:lnTo>
                  <a:pt x="197706" y="151825"/>
                </a:lnTo>
                <a:lnTo>
                  <a:pt x="200967" y="144211"/>
                </a:lnTo>
                <a:lnTo>
                  <a:pt x="207978" y="128979"/>
                </a:lnTo>
                <a:lnTo>
                  <a:pt x="219065" y="106123"/>
                </a:lnTo>
                <a:lnTo>
                  <a:pt x="221557" y="98503"/>
                </a:lnTo>
                <a:lnTo>
                  <a:pt x="223218" y="90884"/>
                </a:lnTo>
                <a:lnTo>
                  <a:pt x="224326" y="83264"/>
                </a:lnTo>
                <a:lnTo>
                  <a:pt x="226334" y="76914"/>
                </a:lnTo>
                <a:lnTo>
                  <a:pt x="228943" y="71411"/>
                </a:lnTo>
                <a:lnTo>
                  <a:pt x="231952" y="66472"/>
                </a:lnTo>
                <a:lnTo>
                  <a:pt x="248323" y="41318"/>
                </a:lnTo>
                <a:lnTo>
                  <a:pt x="253762" y="33710"/>
                </a:lnTo>
                <a:lnTo>
                  <a:pt x="258658" y="27368"/>
                </a:lnTo>
                <a:lnTo>
                  <a:pt x="263192" y="21870"/>
                </a:lnTo>
                <a:lnTo>
                  <a:pt x="267485" y="18205"/>
                </a:lnTo>
                <a:lnTo>
                  <a:pt x="271617" y="15762"/>
                </a:lnTo>
                <a:lnTo>
                  <a:pt x="275642" y="14133"/>
                </a:lnTo>
                <a:lnTo>
                  <a:pt x="283500" y="8936"/>
                </a:lnTo>
                <a:lnTo>
                  <a:pt x="287373" y="5772"/>
                </a:lnTo>
                <a:lnTo>
                  <a:pt x="292496" y="3663"/>
                </a:lnTo>
                <a:lnTo>
                  <a:pt x="298451" y="2257"/>
                </a:lnTo>
                <a:lnTo>
                  <a:pt x="310570" y="694"/>
                </a:lnTo>
                <a:lnTo>
                  <a:pt x="320191" y="0"/>
                </a:lnTo>
                <a:lnTo>
                  <a:pt x="324534" y="1085"/>
                </a:lnTo>
                <a:lnTo>
                  <a:pt x="332747" y="5677"/>
                </a:lnTo>
                <a:lnTo>
                  <a:pt x="344510" y="15402"/>
                </a:lnTo>
                <a:lnTo>
                  <a:pt x="352208" y="22624"/>
                </a:lnTo>
                <a:lnTo>
                  <a:pt x="367498" y="37607"/>
                </a:lnTo>
                <a:lnTo>
                  <a:pt x="370042" y="42667"/>
                </a:lnTo>
                <a:lnTo>
                  <a:pt x="371739" y="48579"/>
                </a:lnTo>
                <a:lnTo>
                  <a:pt x="372869" y="55061"/>
                </a:lnTo>
                <a:lnTo>
                  <a:pt x="376163" y="63192"/>
                </a:lnTo>
                <a:lnTo>
                  <a:pt x="380899" y="72423"/>
                </a:lnTo>
                <a:lnTo>
                  <a:pt x="386596" y="82387"/>
                </a:lnTo>
                <a:lnTo>
                  <a:pt x="390394" y="91569"/>
                </a:lnTo>
                <a:lnTo>
                  <a:pt x="392926" y="100231"/>
                </a:lnTo>
                <a:lnTo>
                  <a:pt x="394614" y="108546"/>
                </a:lnTo>
                <a:lnTo>
                  <a:pt x="395740" y="116628"/>
                </a:lnTo>
                <a:lnTo>
                  <a:pt x="396490" y="124557"/>
                </a:lnTo>
                <a:lnTo>
                  <a:pt x="396990" y="132383"/>
                </a:lnTo>
                <a:lnTo>
                  <a:pt x="397546" y="147852"/>
                </a:lnTo>
                <a:lnTo>
                  <a:pt x="397903" y="178478"/>
                </a:lnTo>
                <a:lnTo>
                  <a:pt x="397983" y="218164"/>
                </a:lnTo>
                <a:lnTo>
                  <a:pt x="396716" y="223997"/>
                </a:lnTo>
                <a:lnTo>
                  <a:pt x="394600" y="230426"/>
                </a:lnTo>
                <a:lnTo>
                  <a:pt x="391920" y="237252"/>
                </a:lnTo>
                <a:lnTo>
                  <a:pt x="390134" y="243073"/>
                </a:lnTo>
                <a:lnTo>
                  <a:pt x="388149" y="252927"/>
                </a:lnTo>
                <a:lnTo>
                  <a:pt x="386349" y="258603"/>
                </a:lnTo>
                <a:lnTo>
                  <a:pt x="383880" y="264927"/>
                </a:lnTo>
                <a:lnTo>
                  <a:pt x="380963" y="271683"/>
                </a:lnTo>
                <a:lnTo>
                  <a:pt x="379019" y="277456"/>
                </a:lnTo>
                <a:lnTo>
                  <a:pt x="376859" y="287259"/>
                </a:lnTo>
                <a:lnTo>
                  <a:pt x="375899" y="295849"/>
                </a:lnTo>
                <a:lnTo>
                  <a:pt x="375642" y="299917"/>
                </a:lnTo>
                <a:lnTo>
                  <a:pt x="374202" y="303900"/>
                </a:lnTo>
                <a:lnTo>
                  <a:pt x="371972" y="307824"/>
                </a:lnTo>
                <a:lnTo>
                  <a:pt x="363701" y="319485"/>
                </a:lnTo>
              </a:path>
            </a:pathLst>
          </a:custGeom>
          <a:noFill/>
          <a:ln w="38100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3088" name="SMARTPenAnnotation70"/>
          <p:cNvSpPr>
            <a:spLocks noChangeArrowheads="1"/>
          </p:cNvSpPr>
          <p:nvPr/>
        </p:nvSpPr>
        <p:spPr bwMode="auto">
          <a:xfrm>
            <a:off x="4903788" y="4171950"/>
            <a:ext cx="33337" cy="160338"/>
          </a:xfrm>
          <a:custGeom>
            <a:avLst/>
            <a:gdLst>
              <a:gd name="T0" fmla="*/ 0 w 33820"/>
              <a:gd name="T1" fmla="*/ 0 h 160021"/>
              <a:gd name="T2" fmla="*/ 33820 w 33820"/>
              <a:gd name="T3" fmla="*/ 160021 h 160021"/>
            </a:gdLst>
            <a:ahLst/>
            <a:cxnLst/>
            <a:rect l="T0" t="T1" r="T2" b="T3"/>
            <a:pathLst>
              <a:path w="33820" h="160021">
                <a:moveTo>
                  <a:pt x="22859" y="0"/>
                </a:moveTo>
                <a:lnTo>
                  <a:pt x="22859" y="15909"/>
                </a:lnTo>
                <a:lnTo>
                  <a:pt x="24130" y="19496"/>
                </a:lnTo>
                <a:lnTo>
                  <a:pt x="26246" y="23157"/>
                </a:lnTo>
                <a:lnTo>
                  <a:pt x="28928" y="26868"/>
                </a:lnTo>
                <a:lnTo>
                  <a:pt x="30715" y="31882"/>
                </a:lnTo>
                <a:lnTo>
                  <a:pt x="31907" y="37764"/>
                </a:lnTo>
                <a:lnTo>
                  <a:pt x="32701" y="44226"/>
                </a:lnTo>
                <a:lnTo>
                  <a:pt x="33230" y="51074"/>
                </a:lnTo>
                <a:lnTo>
                  <a:pt x="33584" y="58179"/>
                </a:lnTo>
                <a:lnTo>
                  <a:pt x="33819" y="65456"/>
                </a:lnTo>
                <a:lnTo>
                  <a:pt x="32706" y="71577"/>
                </a:lnTo>
                <a:lnTo>
                  <a:pt x="30693" y="76928"/>
                </a:lnTo>
                <a:lnTo>
                  <a:pt x="28082" y="81765"/>
                </a:lnTo>
                <a:lnTo>
                  <a:pt x="26341" y="87530"/>
                </a:lnTo>
                <a:lnTo>
                  <a:pt x="25181" y="93913"/>
                </a:lnTo>
                <a:lnTo>
                  <a:pt x="24407" y="100708"/>
                </a:lnTo>
                <a:lnTo>
                  <a:pt x="22621" y="107779"/>
                </a:lnTo>
                <a:lnTo>
                  <a:pt x="20161" y="115032"/>
                </a:lnTo>
                <a:lnTo>
                  <a:pt x="17250" y="122408"/>
                </a:lnTo>
                <a:lnTo>
                  <a:pt x="14040" y="129865"/>
                </a:lnTo>
                <a:lnTo>
                  <a:pt x="0" y="160020"/>
                </a:lnTo>
              </a:path>
            </a:pathLst>
          </a:custGeom>
          <a:noFill/>
          <a:ln w="38100" cap="sq" algn="ctr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9" name="SMARTPenAnnotation623"/>
          <p:cNvSpPr/>
          <p:nvPr/>
        </p:nvSpPr>
        <p:spPr>
          <a:xfrm>
            <a:off x="5086350" y="1740217"/>
            <a:ext cx="445771" cy="322791"/>
          </a:xfrm>
          <a:custGeom>
            <a:avLst/>
            <a:gdLst/>
            <a:ahLst/>
            <a:cxnLst/>
            <a:rect l="0" t="0" r="0" b="0"/>
            <a:pathLst>
              <a:path w="445771" h="322791">
                <a:moveTo>
                  <a:pt x="0" y="0"/>
                </a:moveTo>
                <a:lnTo>
                  <a:pt x="0" y="23864"/>
                </a:lnTo>
                <a:lnTo>
                  <a:pt x="952" y="32101"/>
                </a:lnTo>
                <a:lnTo>
                  <a:pt x="2540" y="42356"/>
                </a:lnTo>
                <a:lnTo>
                  <a:pt x="4550" y="53955"/>
                </a:lnTo>
                <a:lnTo>
                  <a:pt x="5891" y="63592"/>
                </a:lnTo>
                <a:lnTo>
                  <a:pt x="6785" y="71922"/>
                </a:lnTo>
                <a:lnTo>
                  <a:pt x="14228" y="164905"/>
                </a:lnTo>
                <a:lnTo>
                  <a:pt x="15849" y="195211"/>
                </a:lnTo>
                <a:lnTo>
                  <a:pt x="17233" y="209198"/>
                </a:lnTo>
                <a:lnTo>
                  <a:pt x="19109" y="223286"/>
                </a:lnTo>
                <a:lnTo>
                  <a:pt x="21311" y="237439"/>
                </a:lnTo>
                <a:lnTo>
                  <a:pt x="22780" y="248780"/>
                </a:lnTo>
                <a:lnTo>
                  <a:pt x="23759" y="258246"/>
                </a:lnTo>
                <a:lnTo>
                  <a:pt x="24412" y="266462"/>
                </a:lnTo>
                <a:lnTo>
                  <a:pt x="25799" y="272891"/>
                </a:lnTo>
                <a:lnTo>
                  <a:pt x="29881" y="282575"/>
                </a:lnTo>
                <a:lnTo>
                  <a:pt x="32330" y="290054"/>
                </a:lnTo>
                <a:lnTo>
                  <a:pt x="33419" y="294648"/>
                </a:lnTo>
                <a:lnTo>
                  <a:pt x="33709" y="294540"/>
                </a:lnTo>
                <a:lnTo>
                  <a:pt x="33903" y="293515"/>
                </a:lnTo>
                <a:lnTo>
                  <a:pt x="33079" y="292831"/>
                </a:lnTo>
                <a:lnTo>
                  <a:pt x="29624" y="292072"/>
                </a:lnTo>
                <a:lnTo>
                  <a:pt x="24913" y="289195"/>
                </a:lnTo>
                <a:lnTo>
                  <a:pt x="22324" y="287094"/>
                </a:lnTo>
                <a:lnTo>
                  <a:pt x="20597" y="283789"/>
                </a:lnTo>
                <a:lnTo>
                  <a:pt x="16262" y="266225"/>
                </a:lnTo>
                <a:lnTo>
                  <a:pt x="8498" y="241195"/>
                </a:lnTo>
                <a:lnTo>
                  <a:pt x="5665" y="227472"/>
                </a:lnTo>
                <a:lnTo>
                  <a:pt x="3777" y="213560"/>
                </a:lnTo>
                <a:lnTo>
                  <a:pt x="2518" y="199523"/>
                </a:lnTo>
                <a:lnTo>
                  <a:pt x="1678" y="185403"/>
                </a:lnTo>
                <a:lnTo>
                  <a:pt x="746" y="157014"/>
                </a:lnTo>
                <a:lnTo>
                  <a:pt x="1449" y="142776"/>
                </a:lnTo>
                <a:lnTo>
                  <a:pt x="2871" y="128522"/>
                </a:lnTo>
                <a:lnTo>
                  <a:pt x="4771" y="114256"/>
                </a:lnTo>
                <a:lnTo>
                  <a:pt x="7943" y="99983"/>
                </a:lnTo>
                <a:lnTo>
                  <a:pt x="11963" y="85706"/>
                </a:lnTo>
                <a:lnTo>
                  <a:pt x="16547" y="71425"/>
                </a:lnTo>
                <a:lnTo>
                  <a:pt x="21509" y="59046"/>
                </a:lnTo>
                <a:lnTo>
                  <a:pt x="26722" y="47937"/>
                </a:lnTo>
                <a:lnTo>
                  <a:pt x="32102" y="37673"/>
                </a:lnTo>
                <a:lnTo>
                  <a:pt x="36641" y="29878"/>
                </a:lnTo>
                <a:lnTo>
                  <a:pt x="40620" y="23729"/>
                </a:lnTo>
                <a:lnTo>
                  <a:pt x="47580" y="14356"/>
                </a:lnTo>
                <a:lnTo>
                  <a:pt x="53849" y="7016"/>
                </a:lnTo>
                <a:lnTo>
                  <a:pt x="57807" y="4677"/>
                </a:lnTo>
                <a:lnTo>
                  <a:pt x="67284" y="2079"/>
                </a:lnTo>
                <a:lnTo>
                  <a:pt x="78779" y="616"/>
                </a:lnTo>
                <a:lnTo>
                  <a:pt x="88218" y="182"/>
                </a:lnTo>
                <a:lnTo>
                  <a:pt x="96675" y="2621"/>
                </a:lnTo>
                <a:lnTo>
                  <a:pt x="106784" y="6880"/>
                </a:lnTo>
                <a:lnTo>
                  <a:pt x="117627" y="11948"/>
                </a:lnTo>
                <a:lnTo>
                  <a:pt x="122232" y="15585"/>
                </a:lnTo>
                <a:lnTo>
                  <a:pt x="129890" y="24707"/>
                </a:lnTo>
                <a:lnTo>
                  <a:pt x="133266" y="29806"/>
                </a:lnTo>
                <a:lnTo>
                  <a:pt x="136469" y="35111"/>
                </a:lnTo>
                <a:lnTo>
                  <a:pt x="139556" y="40552"/>
                </a:lnTo>
                <a:lnTo>
                  <a:pt x="150607" y="61838"/>
                </a:lnTo>
                <a:lnTo>
                  <a:pt x="157555" y="75515"/>
                </a:lnTo>
                <a:lnTo>
                  <a:pt x="162186" y="87491"/>
                </a:lnTo>
                <a:lnTo>
                  <a:pt x="165274" y="98332"/>
                </a:lnTo>
                <a:lnTo>
                  <a:pt x="167333" y="108418"/>
                </a:lnTo>
                <a:lnTo>
                  <a:pt x="169657" y="122761"/>
                </a:lnTo>
                <a:lnTo>
                  <a:pt x="174780" y="159018"/>
                </a:lnTo>
                <a:lnTo>
                  <a:pt x="176528" y="174592"/>
                </a:lnTo>
                <a:lnTo>
                  <a:pt x="177693" y="187832"/>
                </a:lnTo>
                <a:lnTo>
                  <a:pt x="178469" y="199516"/>
                </a:lnTo>
                <a:lnTo>
                  <a:pt x="178034" y="215879"/>
                </a:lnTo>
                <a:lnTo>
                  <a:pt x="176791" y="235359"/>
                </a:lnTo>
                <a:lnTo>
                  <a:pt x="173824" y="273197"/>
                </a:lnTo>
                <a:lnTo>
                  <a:pt x="172505" y="296363"/>
                </a:lnTo>
                <a:lnTo>
                  <a:pt x="171200" y="304256"/>
                </a:lnTo>
                <a:lnTo>
                  <a:pt x="169379" y="310470"/>
                </a:lnTo>
                <a:lnTo>
                  <a:pt x="167211" y="315565"/>
                </a:lnTo>
                <a:lnTo>
                  <a:pt x="164814" y="318961"/>
                </a:lnTo>
                <a:lnTo>
                  <a:pt x="162263" y="321226"/>
                </a:lnTo>
                <a:lnTo>
                  <a:pt x="159611" y="322736"/>
                </a:lnTo>
                <a:lnTo>
                  <a:pt x="157842" y="322790"/>
                </a:lnTo>
                <a:lnTo>
                  <a:pt x="156663" y="321873"/>
                </a:lnTo>
                <a:lnTo>
                  <a:pt x="154400" y="316410"/>
                </a:lnTo>
                <a:lnTo>
                  <a:pt x="150220" y="304457"/>
                </a:lnTo>
                <a:lnTo>
                  <a:pt x="148724" y="298221"/>
                </a:lnTo>
                <a:lnTo>
                  <a:pt x="147727" y="292159"/>
                </a:lnTo>
                <a:lnTo>
                  <a:pt x="147061" y="286213"/>
                </a:lnTo>
                <a:lnTo>
                  <a:pt x="147571" y="279391"/>
                </a:lnTo>
                <a:lnTo>
                  <a:pt x="148863" y="271986"/>
                </a:lnTo>
                <a:lnTo>
                  <a:pt x="150677" y="264191"/>
                </a:lnTo>
                <a:lnTo>
                  <a:pt x="151886" y="256138"/>
                </a:lnTo>
                <a:lnTo>
                  <a:pt x="152693" y="247911"/>
                </a:lnTo>
                <a:lnTo>
                  <a:pt x="153230" y="239569"/>
                </a:lnTo>
                <a:lnTo>
                  <a:pt x="155493" y="231150"/>
                </a:lnTo>
                <a:lnTo>
                  <a:pt x="158907" y="222680"/>
                </a:lnTo>
                <a:lnTo>
                  <a:pt x="163088" y="214176"/>
                </a:lnTo>
                <a:lnTo>
                  <a:pt x="166828" y="204697"/>
                </a:lnTo>
                <a:lnTo>
                  <a:pt x="170273" y="194567"/>
                </a:lnTo>
                <a:lnTo>
                  <a:pt x="173523" y="184004"/>
                </a:lnTo>
                <a:lnTo>
                  <a:pt x="178547" y="174104"/>
                </a:lnTo>
                <a:lnTo>
                  <a:pt x="184753" y="164647"/>
                </a:lnTo>
                <a:lnTo>
                  <a:pt x="191749" y="155485"/>
                </a:lnTo>
                <a:lnTo>
                  <a:pt x="204601" y="137684"/>
                </a:lnTo>
                <a:lnTo>
                  <a:pt x="210696" y="128937"/>
                </a:lnTo>
                <a:lnTo>
                  <a:pt x="217616" y="120248"/>
                </a:lnTo>
                <a:lnTo>
                  <a:pt x="225087" y="111598"/>
                </a:lnTo>
                <a:lnTo>
                  <a:pt x="232926" y="102974"/>
                </a:lnTo>
                <a:lnTo>
                  <a:pt x="251795" y="80691"/>
                </a:lnTo>
                <a:lnTo>
                  <a:pt x="262161" y="68082"/>
                </a:lnTo>
                <a:lnTo>
                  <a:pt x="273834" y="56818"/>
                </a:lnTo>
                <a:lnTo>
                  <a:pt x="286378" y="46451"/>
                </a:lnTo>
                <a:lnTo>
                  <a:pt x="299504" y="36682"/>
                </a:lnTo>
                <a:lnTo>
                  <a:pt x="310159" y="29217"/>
                </a:lnTo>
                <a:lnTo>
                  <a:pt x="319168" y="23288"/>
                </a:lnTo>
                <a:lnTo>
                  <a:pt x="327078" y="18383"/>
                </a:lnTo>
                <a:lnTo>
                  <a:pt x="340948" y="12933"/>
                </a:lnTo>
                <a:lnTo>
                  <a:pt x="352509" y="10510"/>
                </a:lnTo>
                <a:lnTo>
                  <a:pt x="360824" y="9434"/>
                </a:lnTo>
                <a:lnTo>
                  <a:pt x="370233" y="11495"/>
                </a:lnTo>
                <a:lnTo>
                  <a:pt x="379813" y="15587"/>
                </a:lnTo>
                <a:lnTo>
                  <a:pt x="391513" y="24197"/>
                </a:lnTo>
                <a:lnTo>
                  <a:pt x="401336" y="33297"/>
                </a:lnTo>
                <a:lnTo>
                  <a:pt x="405670" y="38390"/>
                </a:lnTo>
                <a:lnTo>
                  <a:pt x="409511" y="43691"/>
                </a:lnTo>
                <a:lnTo>
                  <a:pt x="413025" y="49130"/>
                </a:lnTo>
                <a:lnTo>
                  <a:pt x="415367" y="54661"/>
                </a:lnTo>
                <a:lnTo>
                  <a:pt x="416929" y="60253"/>
                </a:lnTo>
                <a:lnTo>
                  <a:pt x="417970" y="65886"/>
                </a:lnTo>
                <a:lnTo>
                  <a:pt x="419617" y="72499"/>
                </a:lnTo>
                <a:lnTo>
                  <a:pt x="421667" y="79765"/>
                </a:lnTo>
                <a:lnTo>
                  <a:pt x="423986" y="87467"/>
                </a:lnTo>
                <a:lnTo>
                  <a:pt x="425532" y="95459"/>
                </a:lnTo>
                <a:lnTo>
                  <a:pt x="426563" y="103644"/>
                </a:lnTo>
                <a:lnTo>
                  <a:pt x="427251" y="111959"/>
                </a:lnTo>
                <a:lnTo>
                  <a:pt x="428661" y="120359"/>
                </a:lnTo>
                <a:lnTo>
                  <a:pt x="430553" y="128817"/>
                </a:lnTo>
                <a:lnTo>
                  <a:pt x="432768" y="137313"/>
                </a:lnTo>
                <a:lnTo>
                  <a:pt x="434244" y="145835"/>
                </a:lnTo>
                <a:lnTo>
                  <a:pt x="435229" y="154373"/>
                </a:lnTo>
                <a:lnTo>
                  <a:pt x="435885" y="162923"/>
                </a:lnTo>
                <a:lnTo>
                  <a:pt x="436322" y="170528"/>
                </a:lnTo>
                <a:lnTo>
                  <a:pt x="436808" y="184058"/>
                </a:lnTo>
                <a:lnTo>
                  <a:pt x="437082" y="252444"/>
                </a:lnTo>
                <a:lnTo>
                  <a:pt x="438073" y="272119"/>
                </a:lnTo>
                <a:lnTo>
                  <a:pt x="439686" y="286187"/>
                </a:lnTo>
                <a:lnTo>
                  <a:pt x="445770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24"/>
          <p:cNvSpPr/>
          <p:nvPr/>
        </p:nvSpPr>
        <p:spPr>
          <a:xfrm>
            <a:off x="5630051" y="2065972"/>
            <a:ext cx="13512" cy="154306"/>
          </a:xfrm>
          <a:custGeom>
            <a:avLst/>
            <a:gdLst/>
            <a:ahLst/>
            <a:cxnLst/>
            <a:rect l="0" t="0" r="0" b="0"/>
            <a:pathLst>
              <a:path w="13512" h="154306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4" y="16110"/>
                </a:lnTo>
                <a:lnTo>
                  <a:pt x="2109" y="19313"/>
                </a:lnTo>
                <a:lnTo>
                  <a:pt x="3052" y="23353"/>
                </a:lnTo>
                <a:lnTo>
                  <a:pt x="3681" y="27951"/>
                </a:lnTo>
                <a:lnTo>
                  <a:pt x="4100" y="32921"/>
                </a:lnTo>
                <a:lnTo>
                  <a:pt x="4380" y="38140"/>
                </a:lnTo>
                <a:lnTo>
                  <a:pt x="4690" y="49019"/>
                </a:lnTo>
                <a:lnTo>
                  <a:pt x="4865" y="70404"/>
                </a:lnTo>
                <a:lnTo>
                  <a:pt x="5842" y="77416"/>
                </a:lnTo>
                <a:lnTo>
                  <a:pt x="7446" y="83996"/>
                </a:lnTo>
                <a:lnTo>
                  <a:pt x="9467" y="90287"/>
                </a:lnTo>
                <a:lnTo>
                  <a:pt x="10815" y="96387"/>
                </a:lnTo>
                <a:lnTo>
                  <a:pt x="11714" y="102358"/>
                </a:lnTo>
                <a:lnTo>
                  <a:pt x="12313" y="108244"/>
                </a:lnTo>
                <a:lnTo>
                  <a:pt x="12713" y="114072"/>
                </a:lnTo>
                <a:lnTo>
                  <a:pt x="12979" y="119863"/>
                </a:lnTo>
                <a:lnTo>
                  <a:pt x="13354" y="134575"/>
                </a:lnTo>
                <a:lnTo>
                  <a:pt x="13511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25"/>
          <p:cNvSpPr/>
          <p:nvPr/>
        </p:nvSpPr>
        <p:spPr>
          <a:xfrm>
            <a:off x="5857875" y="1860232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42863"/>
                </a:moveTo>
                <a:lnTo>
                  <a:pt x="18203" y="38312"/>
                </a:lnTo>
                <a:lnTo>
                  <a:pt x="25470" y="36019"/>
                </a:lnTo>
                <a:lnTo>
                  <a:pt x="32220" y="33538"/>
                </a:lnTo>
                <a:lnTo>
                  <a:pt x="38625" y="30931"/>
                </a:lnTo>
                <a:lnTo>
                  <a:pt x="52420" y="28241"/>
                </a:lnTo>
                <a:lnTo>
                  <a:pt x="71141" y="25495"/>
                </a:lnTo>
                <a:lnTo>
                  <a:pt x="93147" y="22711"/>
                </a:lnTo>
                <a:lnTo>
                  <a:pt x="110675" y="19904"/>
                </a:lnTo>
                <a:lnTo>
                  <a:pt x="125219" y="17079"/>
                </a:lnTo>
                <a:lnTo>
                  <a:pt x="137771" y="14244"/>
                </a:lnTo>
                <a:lnTo>
                  <a:pt x="148997" y="12353"/>
                </a:lnTo>
                <a:lnTo>
                  <a:pt x="159339" y="11093"/>
                </a:lnTo>
                <a:lnTo>
                  <a:pt x="169091" y="10253"/>
                </a:lnTo>
                <a:lnTo>
                  <a:pt x="178450" y="9693"/>
                </a:lnTo>
                <a:lnTo>
                  <a:pt x="196468" y="9070"/>
                </a:lnTo>
                <a:lnTo>
                  <a:pt x="204321" y="7952"/>
                </a:lnTo>
                <a:lnTo>
                  <a:pt x="211461" y="6254"/>
                </a:lnTo>
                <a:lnTo>
                  <a:pt x="218127" y="4169"/>
                </a:lnTo>
                <a:lnTo>
                  <a:pt x="226380" y="2780"/>
                </a:lnTo>
                <a:lnTo>
                  <a:pt x="235692" y="1853"/>
                </a:lnTo>
                <a:lnTo>
                  <a:pt x="245710" y="1235"/>
                </a:lnTo>
                <a:lnTo>
                  <a:pt x="264462" y="549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6"/>
          <p:cNvSpPr/>
          <p:nvPr/>
        </p:nvSpPr>
        <p:spPr>
          <a:xfrm>
            <a:off x="5892165" y="1963102"/>
            <a:ext cx="308611" cy="41672"/>
          </a:xfrm>
          <a:custGeom>
            <a:avLst/>
            <a:gdLst/>
            <a:ahLst/>
            <a:cxnLst/>
            <a:rect l="0" t="0" r="0" b="0"/>
            <a:pathLst>
              <a:path w="308611" h="41672">
                <a:moveTo>
                  <a:pt x="0" y="34290"/>
                </a:moveTo>
                <a:lnTo>
                  <a:pt x="9101" y="38841"/>
                </a:lnTo>
                <a:lnTo>
                  <a:pt x="14640" y="40182"/>
                </a:lnTo>
                <a:lnTo>
                  <a:pt x="21190" y="41075"/>
                </a:lnTo>
                <a:lnTo>
                  <a:pt x="28414" y="41671"/>
                </a:lnTo>
                <a:lnTo>
                  <a:pt x="47518" y="40163"/>
                </a:lnTo>
                <a:lnTo>
                  <a:pt x="147816" y="29136"/>
                </a:lnTo>
                <a:lnTo>
                  <a:pt x="161409" y="27996"/>
                </a:lnTo>
                <a:lnTo>
                  <a:pt x="173328" y="27237"/>
                </a:lnTo>
                <a:lnTo>
                  <a:pt x="194192" y="26393"/>
                </a:lnTo>
                <a:lnTo>
                  <a:pt x="202804" y="25215"/>
                </a:lnTo>
                <a:lnTo>
                  <a:pt x="210450" y="23478"/>
                </a:lnTo>
                <a:lnTo>
                  <a:pt x="217452" y="21367"/>
                </a:lnTo>
                <a:lnTo>
                  <a:pt x="224978" y="19960"/>
                </a:lnTo>
                <a:lnTo>
                  <a:pt x="232853" y="19021"/>
                </a:lnTo>
                <a:lnTo>
                  <a:pt x="240960" y="18396"/>
                </a:lnTo>
                <a:lnTo>
                  <a:pt x="248270" y="17026"/>
                </a:lnTo>
                <a:lnTo>
                  <a:pt x="255048" y="15161"/>
                </a:lnTo>
                <a:lnTo>
                  <a:pt x="261472" y="12965"/>
                </a:lnTo>
                <a:lnTo>
                  <a:pt x="267659" y="11501"/>
                </a:lnTo>
                <a:lnTo>
                  <a:pt x="273690" y="10525"/>
                </a:lnTo>
                <a:lnTo>
                  <a:pt x="279614" y="9874"/>
                </a:lnTo>
                <a:lnTo>
                  <a:pt x="285469" y="8488"/>
                </a:lnTo>
                <a:lnTo>
                  <a:pt x="291278" y="661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27"/>
          <p:cNvSpPr/>
          <p:nvPr/>
        </p:nvSpPr>
        <p:spPr>
          <a:xfrm>
            <a:off x="6334053" y="1809553"/>
            <a:ext cx="456418" cy="350718"/>
          </a:xfrm>
          <a:custGeom>
            <a:avLst/>
            <a:gdLst/>
            <a:ahLst/>
            <a:cxnLst/>
            <a:rect l="0" t="0" r="0" b="0"/>
            <a:pathLst>
              <a:path w="456418" h="350718">
                <a:moveTo>
                  <a:pt x="12454" y="24961"/>
                </a:moveTo>
                <a:lnTo>
                  <a:pt x="17005" y="34063"/>
                </a:lnTo>
                <a:lnTo>
                  <a:pt x="19239" y="41072"/>
                </a:lnTo>
                <a:lnTo>
                  <a:pt x="19835" y="44274"/>
                </a:lnTo>
                <a:lnTo>
                  <a:pt x="23037" y="50373"/>
                </a:lnTo>
                <a:lnTo>
                  <a:pt x="28588" y="59115"/>
                </a:lnTo>
                <a:lnTo>
                  <a:pt x="37404" y="75701"/>
                </a:lnTo>
                <a:lnTo>
                  <a:pt x="40517" y="83553"/>
                </a:lnTo>
                <a:lnTo>
                  <a:pt x="42593" y="90693"/>
                </a:lnTo>
                <a:lnTo>
                  <a:pt x="43977" y="97357"/>
                </a:lnTo>
                <a:lnTo>
                  <a:pt x="45852" y="103705"/>
                </a:lnTo>
                <a:lnTo>
                  <a:pt x="48054" y="109842"/>
                </a:lnTo>
                <a:lnTo>
                  <a:pt x="50475" y="115839"/>
                </a:lnTo>
                <a:lnTo>
                  <a:pt x="52089" y="124599"/>
                </a:lnTo>
                <a:lnTo>
                  <a:pt x="53165" y="135201"/>
                </a:lnTo>
                <a:lnTo>
                  <a:pt x="54360" y="156825"/>
                </a:lnTo>
                <a:lnTo>
                  <a:pt x="54892" y="172785"/>
                </a:lnTo>
                <a:lnTo>
                  <a:pt x="54081" y="183518"/>
                </a:lnTo>
                <a:lnTo>
                  <a:pt x="52588" y="196388"/>
                </a:lnTo>
                <a:lnTo>
                  <a:pt x="50640" y="210683"/>
                </a:lnTo>
                <a:lnTo>
                  <a:pt x="48389" y="222119"/>
                </a:lnTo>
                <a:lnTo>
                  <a:pt x="45936" y="231647"/>
                </a:lnTo>
                <a:lnTo>
                  <a:pt x="43348" y="239904"/>
                </a:lnTo>
                <a:lnTo>
                  <a:pt x="41622" y="246362"/>
                </a:lnTo>
                <a:lnTo>
                  <a:pt x="39705" y="256077"/>
                </a:lnTo>
                <a:lnTo>
                  <a:pt x="38242" y="259048"/>
                </a:lnTo>
                <a:lnTo>
                  <a:pt x="36313" y="261029"/>
                </a:lnTo>
                <a:lnTo>
                  <a:pt x="34075" y="262350"/>
                </a:lnTo>
                <a:lnTo>
                  <a:pt x="31631" y="262278"/>
                </a:lnTo>
                <a:lnTo>
                  <a:pt x="29048" y="261278"/>
                </a:lnTo>
                <a:lnTo>
                  <a:pt x="26375" y="259658"/>
                </a:lnTo>
                <a:lnTo>
                  <a:pt x="24592" y="257626"/>
                </a:lnTo>
                <a:lnTo>
                  <a:pt x="23403" y="255319"/>
                </a:lnTo>
                <a:lnTo>
                  <a:pt x="19191" y="244981"/>
                </a:lnTo>
                <a:lnTo>
                  <a:pt x="14496" y="234190"/>
                </a:lnTo>
                <a:lnTo>
                  <a:pt x="11910" y="227312"/>
                </a:lnTo>
                <a:lnTo>
                  <a:pt x="3721" y="203980"/>
                </a:lnTo>
                <a:lnTo>
                  <a:pt x="917" y="195742"/>
                </a:lnTo>
                <a:lnTo>
                  <a:pt x="0" y="188345"/>
                </a:lnTo>
                <a:lnTo>
                  <a:pt x="341" y="181509"/>
                </a:lnTo>
                <a:lnTo>
                  <a:pt x="1521" y="175046"/>
                </a:lnTo>
                <a:lnTo>
                  <a:pt x="2308" y="167881"/>
                </a:lnTo>
                <a:lnTo>
                  <a:pt x="2833" y="160246"/>
                </a:lnTo>
                <a:lnTo>
                  <a:pt x="3183" y="152299"/>
                </a:lnTo>
                <a:lnTo>
                  <a:pt x="5320" y="144143"/>
                </a:lnTo>
                <a:lnTo>
                  <a:pt x="8651" y="135848"/>
                </a:lnTo>
                <a:lnTo>
                  <a:pt x="12776" y="127461"/>
                </a:lnTo>
                <a:lnTo>
                  <a:pt x="16479" y="119012"/>
                </a:lnTo>
                <a:lnTo>
                  <a:pt x="19900" y="110522"/>
                </a:lnTo>
                <a:lnTo>
                  <a:pt x="23133" y="102004"/>
                </a:lnTo>
                <a:lnTo>
                  <a:pt x="27193" y="94421"/>
                </a:lnTo>
                <a:lnTo>
                  <a:pt x="31806" y="87460"/>
                </a:lnTo>
                <a:lnTo>
                  <a:pt x="36785" y="80915"/>
                </a:lnTo>
                <a:lnTo>
                  <a:pt x="42010" y="74646"/>
                </a:lnTo>
                <a:lnTo>
                  <a:pt x="47398" y="68562"/>
                </a:lnTo>
                <a:lnTo>
                  <a:pt x="58465" y="56722"/>
                </a:lnTo>
                <a:lnTo>
                  <a:pt x="69734" y="45110"/>
                </a:lnTo>
                <a:lnTo>
                  <a:pt x="77310" y="38394"/>
                </a:lnTo>
                <a:lnTo>
                  <a:pt x="86172" y="31059"/>
                </a:lnTo>
                <a:lnTo>
                  <a:pt x="95889" y="23311"/>
                </a:lnTo>
                <a:lnTo>
                  <a:pt x="103320" y="17194"/>
                </a:lnTo>
                <a:lnTo>
                  <a:pt x="114116" y="7857"/>
                </a:lnTo>
                <a:lnTo>
                  <a:pt x="119282" y="4986"/>
                </a:lnTo>
                <a:lnTo>
                  <a:pt x="130100" y="1796"/>
                </a:lnTo>
                <a:lnTo>
                  <a:pt x="141259" y="378"/>
                </a:lnTo>
                <a:lnTo>
                  <a:pt x="146902" y="0"/>
                </a:lnTo>
                <a:lnTo>
                  <a:pt x="151615" y="701"/>
                </a:lnTo>
                <a:lnTo>
                  <a:pt x="163754" y="6237"/>
                </a:lnTo>
                <a:lnTo>
                  <a:pt x="173678" y="11242"/>
                </a:lnTo>
                <a:lnTo>
                  <a:pt x="178039" y="14863"/>
                </a:lnTo>
                <a:lnTo>
                  <a:pt x="185425" y="23966"/>
                </a:lnTo>
                <a:lnTo>
                  <a:pt x="189681" y="30965"/>
                </a:lnTo>
                <a:lnTo>
                  <a:pt x="194423" y="39442"/>
                </a:lnTo>
                <a:lnTo>
                  <a:pt x="199489" y="48902"/>
                </a:lnTo>
                <a:lnTo>
                  <a:pt x="204771" y="59972"/>
                </a:lnTo>
                <a:lnTo>
                  <a:pt x="210198" y="72114"/>
                </a:lnTo>
                <a:lnTo>
                  <a:pt x="215721" y="84972"/>
                </a:lnTo>
                <a:lnTo>
                  <a:pt x="219402" y="96401"/>
                </a:lnTo>
                <a:lnTo>
                  <a:pt x="221858" y="106878"/>
                </a:lnTo>
                <a:lnTo>
                  <a:pt x="223494" y="116720"/>
                </a:lnTo>
                <a:lnTo>
                  <a:pt x="224585" y="135664"/>
                </a:lnTo>
                <a:lnTo>
                  <a:pt x="225797" y="189733"/>
                </a:lnTo>
                <a:lnTo>
                  <a:pt x="227072" y="211961"/>
                </a:lnTo>
                <a:lnTo>
                  <a:pt x="228875" y="229638"/>
                </a:lnTo>
                <a:lnTo>
                  <a:pt x="231030" y="244280"/>
                </a:lnTo>
                <a:lnTo>
                  <a:pt x="231514" y="253089"/>
                </a:lnTo>
                <a:lnTo>
                  <a:pt x="230885" y="258009"/>
                </a:lnTo>
                <a:lnTo>
                  <a:pt x="229511" y="260337"/>
                </a:lnTo>
                <a:lnTo>
                  <a:pt x="229549" y="260936"/>
                </a:lnTo>
                <a:lnTo>
                  <a:pt x="230526" y="260383"/>
                </a:lnTo>
                <a:lnTo>
                  <a:pt x="232131" y="259062"/>
                </a:lnTo>
                <a:lnTo>
                  <a:pt x="233200" y="257228"/>
                </a:lnTo>
                <a:lnTo>
                  <a:pt x="234388" y="252651"/>
                </a:lnTo>
                <a:lnTo>
                  <a:pt x="234917" y="244902"/>
                </a:lnTo>
                <a:lnTo>
                  <a:pt x="236104" y="234155"/>
                </a:lnTo>
                <a:lnTo>
                  <a:pt x="237754" y="227289"/>
                </a:lnTo>
                <a:lnTo>
                  <a:pt x="251797" y="177534"/>
                </a:lnTo>
                <a:lnTo>
                  <a:pt x="256788" y="163824"/>
                </a:lnTo>
                <a:lnTo>
                  <a:pt x="262021" y="151827"/>
                </a:lnTo>
                <a:lnTo>
                  <a:pt x="267415" y="140971"/>
                </a:lnTo>
                <a:lnTo>
                  <a:pt x="272915" y="128971"/>
                </a:lnTo>
                <a:lnTo>
                  <a:pt x="284107" y="102938"/>
                </a:lnTo>
                <a:lnTo>
                  <a:pt x="289758" y="92186"/>
                </a:lnTo>
                <a:lnTo>
                  <a:pt x="295431" y="83113"/>
                </a:lnTo>
                <a:lnTo>
                  <a:pt x="301118" y="75159"/>
                </a:lnTo>
                <a:lnTo>
                  <a:pt x="305861" y="67951"/>
                </a:lnTo>
                <a:lnTo>
                  <a:pt x="309977" y="61242"/>
                </a:lnTo>
                <a:lnTo>
                  <a:pt x="313673" y="54863"/>
                </a:lnTo>
                <a:lnTo>
                  <a:pt x="322860" y="45236"/>
                </a:lnTo>
                <a:lnTo>
                  <a:pt x="334244" y="35877"/>
                </a:lnTo>
                <a:lnTo>
                  <a:pt x="341281" y="29381"/>
                </a:lnTo>
                <a:lnTo>
                  <a:pt x="348829" y="22193"/>
                </a:lnTo>
                <a:lnTo>
                  <a:pt x="359757" y="14206"/>
                </a:lnTo>
                <a:lnTo>
                  <a:pt x="367789" y="10656"/>
                </a:lnTo>
                <a:lnTo>
                  <a:pt x="377665" y="8658"/>
                </a:lnTo>
                <a:lnTo>
                  <a:pt x="383685" y="8191"/>
                </a:lnTo>
                <a:lnTo>
                  <a:pt x="386624" y="9018"/>
                </a:lnTo>
                <a:lnTo>
                  <a:pt x="405603" y="19781"/>
                </a:lnTo>
                <a:lnTo>
                  <a:pt x="417021" y="27977"/>
                </a:lnTo>
                <a:lnTo>
                  <a:pt x="421230" y="33640"/>
                </a:lnTo>
                <a:lnTo>
                  <a:pt x="425942" y="41224"/>
                </a:lnTo>
                <a:lnTo>
                  <a:pt x="430988" y="50091"/>
                </a:lnTo>
                <a:lnTo>
                  <a:pt x="435304" y="58860"/>
                </a:lnTo>
                <a:lnTo>
                  <a:pt x="439134" y="67563"/>
                </a:lnTo>
                <a:lnTo>
                  <a:pt x="442640" y="76222"/>
                </a:lnTo>
                <a:lnTo>
                  <a:pt x="449075" y="93464"/>
                </a:lnTo>
                <a:lnTo>
                  <a:pt x="452125" y="102062"/>
                </a:lnTo>
                <a:lnTo>
                  <a:pt x="454158" y="110652"/>
                </a:lnTo>
                <a:lnTo>
                  <a:pt x="455513" y="119236"/>
                </a:lnTo>
                <a:lnTo>
                  <a:pt x="456417" y="127816"/>
                </a:lnTo>
                <a:lnTo>
                  <a:pt x="456067" y="139251"/>
                </a:lnTo>
                <a:lnTo>
                  <a:pt x="454881" y="152590"/>
                </a:lnTo>
                <a:lnTo>
                  <a:pt x="453138" y="167197"/>
                </a:lnTo>
                <a:lnTo>
                  <a:pt x="451976" y="179793"/>
                </a:lnTo>
                <a:lnTo>
                  <a:pt x="451201" y="191047"/>
                </a:lnTo>
                <a:lnTo>
                  <a:pt x="450685" y="201408"/>
                </a:lnTo>
                <a:lnTo>
                  <a:pt x="449387" y="213077"/>
                </a:lnTo>
                <a:lnTo>
                  <a:pt x="447571" y="225620"/>
                </a:lnTo>
                <a:lnTo>
                  <a:pt x="445407" y="238744"/>
                </a:lnTo>
                <a:lnTo>
                  <a:pt x="443964" y="249398"/>
                </a:lnTo>
                <a:lnTo>
                  <a:pt x="443003" y="258406"/>
                </a:lnTo>
                <a:lnTo>
                  <a:pt x="442362" y="266316"/>
                </a:lnTo>
                <a:lnTo>
                  <a:pt x="440982" y="277305"/>
                </a:lnTo>
                <a:lnTo>
                  <a:pt x="436908" y="304754"/>
                </a:lnTo>
                <a:lnTo>
                  <a:pt x="436394" y="315313"/>
                </a:lnTo>
                <a:lnTo>
                  <a:pt x="437003" y="323304"/>
                </a:lnTo>
                <a:lnTo>
                  <a:pt x="441079" y="350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28"/>
          <p:cNvSpPr/>
          <p:nvPr/>
        </p:nvSpPr>
        <p:spPr>
          <a:xfrm>
            <a:off x="6912292" y="2057400"/>
            <a:ext cx="394336" cy="136681"/>
          </a:xfrm>
          <a:custGeom>
            <a:avLst/>
            <a:gdLst/>
            <a:ahLst/>
            <a:cxnLst/>
            <a:rect l="0" t="0" r="0" b="0"/>
            <a:pathLst>
              <a:path w="394336" h="136681">
                <a:moveTo>
                  <a:pt x="0" y="0"/>
                </a:moveTo>
                <a:lnTo>
                  <a:pt x="71162" y="0"/>
                </a:lnTo>
                <a:lnTo>
                  <a:pt x="76968" y="952"/>
                </a:lnTo>
                <a:lnTo>
                  <a:pt x="85960" y="4550"/>
                </a:lnTo>
                <a:lnTo>
                  <a:pt x="100929" y="11931"/>
                </a:lnTo>
                <a:lnTo>
                  <a:pt x="104433" y="14621"/>
                </a:lnTo>
                <a:lnTo>
                  <a:pt x="106770" y="17368"/>
                </a:lnTo>
                <a:lnTo>
                  <a:pt x="108328" y="20151"/>
                </a:lnTo>
                <a:lnTo>
                  <a:pt x="108414" y="23911"/>
                </a:lnTo>
                <a:lnTo>
                  <a:pt x="107519" y="28323"/>
                </a:lnTo>
                <a:lnTo>
                  <a:pt x="105968" y="33169"/>
                </a:lnTo>
                <a:lnTo>
                  <a:pt x="103983" y="38305"/>
                </a:lnTo>
                <a:lnTo>
                  <a:pt x="101707" y="43634"/>
                </a:lnTo>
                <a:lnTo>
                  <a:pt x="99237" y="49092"/>
                </a:lnTo>
                <a:lnTo>
                  <a:pt x="96639" y="53683"/>
                </a:lnTo>
                <a:lnTo>
                  <a:pt x="93953" y="57696"/>
                </a:lnTo>
                <a:lnTo>
                  <a:pt x="91210" y="61324"/>
                </a:lnTo>
                <a:lnTo>
                  <a:pt x="87477" y="65647"/>
                </a:lnTo>
                <a:lnTo>
                  <a:pt x="83084" y="70435"/>
                </a:lnTo>
                <a:lnTo>
                  <a:pt x="78249" y="75531"/>
                </a:lnTo>
                <a:lnTo>
                  <a:pt x="73121" y="79882"/>
                </a:lnTo>
                <a:lnTo>
                  <a:pt x="67797" y="83734"/>
                </a:lnTo>
                <a:lnTo>
                  <a:pt x="62344" y="87255"/>
                </a:lnTo>
                <a:lnTo>
                  <a:pt x="57755" y="90555"/>
                </a:lnTo>
                <a:lnTo>
                  <a:pt x="53744" y="93707"/>
                </a:lnTo>
                <a:lnTo>
                  <a:pt x="50117" y="96761"/>
                </a:lnTo>
                <a:lnTo>
                  <a:pt x="45794" y="100702"/>
                </a:lnTo>
                <a:lnTo>
                  <a:pt x="35911" y="110161"/>
                </a:lnTo>
                <a:lnTo>
                  <a:pt x="31560" y="113446"/>
                </a:lnTo>
                <a:lnTo>
                  <a:pt x="24187" y="117095"/>
                </a:lnTo>
                <a:lnTo>
                  <a:pt x="21840" y="119021"/>
                </a:lnTo>
                <a:lnTo>
                  <a:pt x="20275" y="121257"/>
                </a:lnTo>
                <a:lnTo>
                  <a:pt x="19232" y="123700"/>
                </a:lnTo>
                <a:lnTo>
                  <a:pt x="17584" y="126282"/>
                </a:lnTo>
                <a:lnTo>
                  <a:pt x="15533" y="128955"/>
                </a:lnTo>
                <a:lnTo>
                  <a:pt x="13213" y="131690"/>
                </a:lnTo>
                <a:lnTo>
                  <a:pt x="12618" y="133513"/>
                </a:lnTo>
                <a:lnTo>
                  <a:pt x="13175" y="134729"/>
                </a:lnTo>
                <a:lnTo>
                  <a:pt x="14499" y="135539"/>
                </a:lnTo>
                <a:lnTo>
                  <a:pt x="18509" y="136439"/>
                </a:lnTo>
                <a:lnTo>
                  <a:pt x="20911" y="136680"/>
                </a:lnTo>
                <a:lnTo>
                  <a:pt x="23466" y="135887"/>
                </a:lnTo>
                <a:lnTo>
                  <a:pt x="28844" y="132466"/>
                </a:lnTo>
                <a:lnTo>
                  <a:pt x="33517" y="130221"/>
                </a:lnTo>
                <a:lnTo>
                  <a:pt x="39490" y="127771"/>
                </a:lnTo>
                <a:lnTo>
                  <a:pt x="46328" y="125186"/>
                </a:lnTo>
                <a:lnTo>
                  <a:pt x="54699" y="122509"/>
                </a:lnTo>
                <a:lnTo>
                  <a:pt x="64088" y="119773"/>
                </a:lnTo>
                <a:lnTo>
                  <a:pt x="74158" y="116996"/>
                </a:lnTo>
                <a:lnTo>
                  <a:pt x="88491" y="112287"/>
                </a:lnTo>
                <a:lnTo>
                  <a:pt x="124737" y="99435"/>
                </a:lnTo>
                <a:lnTo>
                  <a:pt x="174331" y="80685"/>
                </a:lnTo>
                <a:lnTo>
                  <a:pt x="189563" y="75698"/>
                </a:lnTo>
                <a:lnTo>
                  <a:pt x="204481" y="71420"/>
                </a:lnTo>
                <a:lnTo>
                  <a:pt x="276294" y="53160"/>
                </a:lnTo>
                <a:lnTo>
                  <a:pt x="295638" y="48775"/>
                </a:lnTo>
                <a:lnTo>
                  <a:pt x="332372" y="41362"/>
                </a:lnTo>
                <a:lnTo>
                  <a:pt x="346359" y="39005"/>
                </a:lnTo>
                <a:lnTo>
                  <a:pt x="357589" y="37433"/>
                </a:lnTo>
                <a:lnTo>
                  <a:pt x="394335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29"/>
          <p:cNvSpPr/>
          <p:nvPr/>
        </p:nvSpPr>
        <p:spPr>
          <a:xfrm>
            <a:off x="1717357" y="3566499"/>
            <a:ext cx="428610" cy="539729"/>
          </a:xfrm>
          <a:custGeom>
            <a:avLst/>
            <a:gdLst/>
            <a:ahLst/>
            <a:cxnLst/>
            <a:rect l="0" t="0" r="0" b="0"/>
            <a:pathLst>
              <a:path w="428610" h="539729">
                <a:moveTo>
                  <a:pt x="0" y="59668"/>
                </a:moveTo>
                <a:lnTo>
                  <a:pt x="0" y="64219"/>
                </a:lnTo>
                <a:lnTo>
                  <a:pt x="953" y="66512"/>
                </a:lnTo>
                <a:lnTo>
                  <a:pt x="6844" y="76195"/>
                </a:lnTo>
                <a:lnTo>
                  <a:pt x="11932" y="88921"/>
                </a:lnTo>
                <a:lnTo>
                  <a:pt x="15600" y="103049"/>
                </a:lnTo>
                <a:lnTo>
                  <a:pt x="18999" y="117684"/>
                </a:lnTo>
                <a:lnTo>
                  <a:pt x="22731" y="134030"/>
                </a:lnTo>
                <a:lnTo>
                  <a:pt x="24833" y="150493"/>
                </a:lnTo>
                <a:lnTo>
                  <a:pt x="25324" y="164805"/>
                </a:lnTo>
                <a:lnTo>
                  <a:pt x="25640" y="190432"/>
                </a:lnTo>
                <a:lnTo>
                  <a:pt x="25717" y="300644"/>
                </a:lnTo>
                <a:lnTo>
                  <a:pt x="26670" y="310806"/>
                </a:lnTo>
                <a:lnTo>
                  <a:pt x="28257" y="322344"/>
                </a:lnTo>
                <a:lnTo>
                  <a:pt x="30268" y="334798"/>
                </a:lnTo>
                <a:lnTo>
                  <a:pt x="30656" y="345005"/>
                </a:lnTo>
                <a:lnTo>
                  <a:pt x="28548" y="361427"/>
                </a:lnTo>
                <a:lnTo>
                  <a:pt x="26975" y="375076"/>
                </a:lnTo>
                <a:lnTo>
                  <a:pt x="27229" y="390349"/>
                </a:lnTo>
                <a:lnTo>
                  <a:pt x="28630" y="401090"/>
                </a:lnTo>
                <a:lnTo>
                  <a:pt x="30517" y="413012"/>
                </a:lnTo>
                <a:lnTo>
                  <a:pt x="31774" y="422866"/>
                </a:lnTo>
                <a:lnTo>
                  <a:pt x="33172" y="438894"/>
                </a:lnTo>
                <a:lnTo>
                  <a:pt x="33793" y="452368"/>
                </a:lnTo>
                <a:lnTo>
                  <a:pt x="33959" y="458628"/>
                </a:lnTo>
                <a:lnTo>
                  <a:pt x="35022" y="463754"/>
                </a:lnTo>
                <a:lnTo>
                  <a:pt x="38743" y="471989"/>
                </a:lnTo>
                <a:lnTo>
                  <a:pt x="40116" y="473614"/>
                </a:lnTo>
                <a:lnTo>
                  <a:pt x="41031" y="473745"/>
                </a:lnTo>
                <a:lnTo>
                  <a:pt x="42501" y="471661"/>
                </a:lnTo>
                <a:lnTo>
                  <a:pt x="42755" y="466749"/>
                </a:lnTo>
                <a:lnTo>
                  <a:pt x="41838" y="464406"/>
                </a:lnTo>
                <a:lnTo>
                  <a:pt x="38280" y="459261"/>
                </a:lnTo>
                <a:lnTo>
                  <a:pt x="36950" y="455603"/>
                </a:lnTo>
                <a:lnTo>
                  <a:pt x="35078" y="441354"/>
                </a:lnTo>
                <a:lnTo>
                  <a:pt x="33571" y="425067"/>
                </a:lnTo>
                <a:lnTo>
                  <a:pt x="29843" y="413837"/>
                </a:lnTo>
                <a:lnTo>
                  <a:pt x="27551" y="399957"/>
                </a:lnTo>
                <a:lnTo>
                  <a:pt x="27485" y="384262"/>
                </a:lnTo>
                <a:lnTo>
                  <a:pt x="30631" y="367762"/>
                </a:lnTo>
                <a:lnTo>
                  <a:pt x="32663" y="350904"/>
                </a:lnTo>
                <a:lnTo>
                  <a:pt x="33206" y="342408"/>
                </a:lnTo>
                <a:lnTo>
                  <a:pt x="34520" y="333886"/>
                </a:lnTo>
                <a:lnTo>
                  <a:pt x="36348" y="325348"/>
                </a:lnTo>
                <a:lnTo>
                  <a:pt x="38519" y="316798"/>
                </a:lnTo>
                <a:lnTo>
                  <a:pt x="41872" y="298715"/>
                </a:lnTo>
                <a:lnTo>
                  <a:pt x="61794" y="182493"/>
                </a:lnTo>
                <a:lnTo>
                  <a:pt x="67866" y="163459"/>
                </a:lnTo>
                <a:lnTo>
                  <a:pt x="75724" y="144102"/>
                </a:lnTo>
                <a:lnTo>
                  <a:pt x="84773" y="124530"/>
                </a:lnTo>
                <a:lnTo>
                  <a:pt x="91757" y="110529"/>
                </a:lnTo>
                <a:lnTo>
                  <a:pt x="97367" y="100243"/>
                </a:lnTo>
                <a:lnTo>
                  <a:pt x="106139" y="86274"/>
                </a:lnTo>
                <a:lnTo>
                  <a:pt x="119532" y="69545"/>
                </a:lnTo>
                <a:lnTo>
                  <a:pt x="122550" y="66252"/>
                </a:lnTo>
                <a:lnTo>
                  <a:pt x="125515" y="64058"/>
                </a:lnTo>
                <a:lnTo>
                  <a:pt x="131350" y="61619"/>
                </a:lnTo>
                <a:lnTo>
                  <a:pt x="139989" y="60246"/>
                </a:lnTo>
                <a:lnTo>
                  <a:pt x="153132" y="59839"/>
                </a:lnTo>
                <a:lnTo>
                  <a:pt x="157333" y="60735"/>
                </a:lnTo>
                <a:lnTo>
                  <a:pt x="164541" y="64270"/>
                </a:lnTo>
                <a:lnTo>
                  <a:pt x="177882" y="74300"/>
                </a:lnTo>
                <a:lnTo>
                  <a:pt x="187326" y="79824"/>
                </a:lnTo>
                <a:lnTo>
                  <a:pt x="190606" y="82630"/>
                </a:lnTo>
                <a:lnTo>
                  <a:pt x="192794" y="85454"/>
                </a:lnTo>
                <a:lnTo>
                  <a:pt x="208843" y="117324"/>
                </a:lnTo>
                <a:lnTo>
                  <a:pt x="214422" y="131013"/>
                </a:lnTo>
                <a:lnTo>
                  <a:pt x="219124" y="145669"/>
                </a:lnTo>
                <a:lnTo>
                  <a:pt x="221213" y="158533"/>
                </a:lnTo>
                <a:lnTo>
                  <a:pt x="221770" y="168441"/>
                </a:lnTo>
                <a:lnTo>
                  <a:pt x="222390" y="194689"/>
                </a:lnTo>
                <a:lnTo>
                  <a:pt x="222872" y="294163"/>
                </a:lnTo>
                <a:lnTo>
                  <a:pt x="221924" y="303628"/>
                </a:lnTo>
                <a:lnTo>
                  <a:pt x="220339" y="314700"/>
                </a:lnTo>
                <a:lnTo>
                  <a:pt x="218330" y="326845"/>
                </a:lnTo>
                <a:lnTo>
                  <a:pt x="216098" y="342878"/>
                </a:lnTo>
                <a:lnTo>
                  <a:pt x="215106" y="354132"/>
                </a:lnTo>
                <a:lnTo>
                  <a:pt x="214665" y="365483"/>
                </a:lnTo>
                <a:lnTo>
                  <a:pt x="214382" y="387341"/>
                </a:lnTo>
                <a:lnTo>
                  <a:pt x="214321" y="400375"/>
                </a:lnTo>
                <a:lnTo>
                  <a:pt x="214315" y="388266"/>
                </a:lnTo>
                <a:lnTo>
                  <a:pt x="215267" y="375888"/>
                </a:lnTo>
                <a:lnTo>
                  <a:pt x="218864" y="339276"/>
                </a:lnTo>
                <a:lnTo>
                  <a:pt x="221157" y="321321"/>
                </a:lnTo>
                <a:lnTo>
                  <a:pt x="223638" y="304588"/>
                </a:lnTo>
                <a:lnTo>
                  <a:pt x="226245" y="288671"/>
                </a:lnTo>
                <a:lnTo>
                  <a:pt x="228935" y="274249"/>
                </a:lnTo>
                <a:lnTo>
                  <a:pt x="234464" y="248065"/>
                </a:lnTo>
                <a:lnTo>
                  <a:pt x="236319" y="236701"/>
                </a:lnTo>
                <a:lnTo>
                  <a:pt x="237556" y="226267"/>
                </a:lnTo>
                <a:lnTo>
                  <a:pt x="238381" y="216454"/>
                </a:lnTo>
                <a:lnTo>
                  <a:pt x="239883" y="207055"/>
                </a:lnTo>
                <a:lnTo>
                  <a:pt x="241837" y="197931"/>
                </a:lnTo>
                <a:lnTo>
                  <a:pt x="244092" y="188991"/>
                </a:lnTo>
                <a:lnTo>
                  <a:pt x="246548" y="180173"/>
                </a:lnTo>
                <a:lnTo>
                  <a:pt x="251817" y="162756"/>
                </a:lnTo>
                <a:lnTo>
                  <a:pt x="260138" y="136885"/>
                </a:lnTo>
                <a:lnTo>
                  <a:pt x="263913" y="127339"/>
                </a:lnTo>
                <a:lnTo>
                  <a:pt x="268334" y="117164"/>
                </a:lnTo>
                <a:lnTo>
                  <a:pt x="281119" y="89722"/>
                </a:lnTo>
                <a:lnTo>
                  <a:pt x="288772" y="74930"/>
                </a:lnTo>
                <a:lnTo>
                  <a:pt x="298523" y="58831"/>
                </a:lnTo>
                <a:lnTo>
                  <a:pt x="311747" y="42151"/>
                </a:lnTo>
                <a:lnTo>
                  <a:pt x="319274" y="33703"/>
                </a:lnTo>
                <a:lnTo>
                  <a:pt x="332717" y="19236"/>
                </a:lnTo>
                <a:lnTo>
                  <a:pt x="338969" y="12711"/>
                </a:lnTo>
                <a:lnTo>
                  <a:pt x="345042" y="8361"/>
                </a:lnTo>
                <a:lnTo>
                  <a:pt x="356869" y="3527"/>
                </a:lnTo>
                <a:lnTo>
                  <a:pt x="369687" y="806"/>
                </a:lnTo>
                <a:lnTo>
                  <a:pt x="378935" y="170"/>
                </a:lnTo>
                <a:lnTo>
                  <a:pt x="384068" y="0"/>
                </a:lnTo>
                <a:lnTo>
                  <a:pt x="388443" y="1792"/>
                </a:lnTo>
                <a:lnTo>
                  <a:pt x="392312" y="4891"/>
                </a:lnTo>
                <a:lnTo>
                  <a:pt x="404848" y="20895"/>
                </a:lnTo>
                <a:lnTo>
                  <a:pt x="409916" y="28105"/>
                </a:lnTo>
                <a:lnTo>
                  <a:pt x="414247" y="37673"/>
                </a:lnTo>
                <a:lnTo>
                  <a:pt x="418088" y="48815"/>
                </a:lnTo>
                <a:lnTo>
                  <a:pt x="421600" y="61005"/>
                </a:lnTo>
                <a:lnTo>
                  <a:pt x="423942" y="71990"/>
                </a:lnTo>
                <a:lnTo>
                  <a:pt x="425503" y="82170"/>
                </a:lnTo>
                <a:lnTo>
                  <a:pt x="426544" y="91814"/>
                </a:lnTo>
                <a:lnTo>
                  <a:pt x="427237" y="104912"/>
                </a:lnTo>
                <a:lnTo>
                  <a:pt x="428008" y="137244"/>
                </a:lnTo>
                <a:lnTo>
                  <a:pt x="428609" y="246283"/>
                </a:lnTo>
                <a:lnTo>
                  <a:pt x="427662" y="256468"/>
                </a:lnTo>
                <a:lnTo>
                  <a:pt x="426078" y="267068"/>
                </a:lnTo>
                <a:lnTo>
                  <a:pt x="424070" y="277945"/>
                </a:lnTo>
                <a:lnTo>
                  <a:pt x="422730" y="288054"/>
                </a:lnTo>
                <a:lnTo>
                  <a:pt x="421838" y="297650"/>
                </a:lnTo>
                <a:lnTo>
                  <a:pt x="421243" y="306905"/>
                </a:lnTo>
                <a:lnTo>
                  <a:pt x="419893" y="318790"/>
                </a:lnTo>
                <a:lnTo>
                  <a:pt x="415854" y="347236"/>
                </a:lnTo>
                <a:lnTo>
                  <a:pt x="414396" y="362823"/>
                </a:lnTo>
                <a:lnTo>
                  <a:pt x="413424" y="378929"/>
                </a:lnTo>
                <a:lnTo>
                  <a:pt x="411864" y="423087"/>
                </a:lnTo>
                <a:lnTo>
                  <a:pt x="411594" y="441879"/>
                </a:lnTo>
                <a:lnTo>
                  <a:pt x="408990" y="453695"/>
                </a:lnTo>
                <a:lnTo>
                  <a:pt x="404659" y="468154"/>
                </a:lnTo>
                <a:lnTo>
                  <a:pt x="399558" y="490455"/>
                </a:lnTo>
                <a:lnTo>
                  <a:pt x="396865" y="500212"/>
                </a:lnTo>
                <a:lnTo>
                  <a:pt x="389475" y="522093"/>
                </a:lnTo>
                <a:lnTo>
                  <a:pt x="388238" y="527019"/>
                </a:lnTo>
                <a:lnTo>
                  <a:pt x="385762" y="5397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30"/>
          <p:cNvSpPr/>
          <p:nvPr/>
        </p:nvSpPr>
        <p:spPr>
          <a:xfrm>
            <a:off x="2274569" y="3977640"/>
            <a:ext cx="25719" cy="240031"/>
          </a:xfrm>
          <a:custGeom>
            <a:avLst/>
            <a:gdLst/>
            <a:ahLst/>
            <a:cxnLst/>
            <a:rect l="0" t="0" r="0" b="0"/>
            <a:pathLst>
              <a:path w="25719" h="240031">
                <a:moveTo>
                  <a:pt x="0" y="0"/>
                </a:moveTo>
                <a:lnTo>
                  <a:pt x="0" y="47931"/>
                </a:lnTo>
                <a:lnTo>
                  <a:pt x="953" y="54814"/>
                </a:lnTo>
                <a:lnTo>
                  <a:pt x="2540" y="62260"/>
                </a:lnTo>
                <a:lnTo>
                  <a:pt x="4551" y="70081"/>
                </a:lnTo>
                <a:lnTo>
                  <a:pt x="5892" y="77201"/>
                </a:lnTo>
                <a:lnTo>
                  <a:pt x="6786" y="83852"/>
                </a:lnTo>
                <a:lnTo>
                  <a:pt x="7381" y="90191"/>
                </a:lnTo>
                <a:lnTo>
                  <a:pt x="7779" y="96322"/>
                </a:lnTo>
                <a:lnTo>
                  <a:pt x="8043" y="102315"/>
                </a:lnTo>
                <a:lnTo>
                  <a:pt x="8338" y="115005"/>
                </a:lnTo>
                <a:lnTo>
                  <a:pt x="8468" y="130171"/>
                </a:lnTo>
                <a:lnTo>
                  <a:pt x="9456" y="137263"/>
                </a:lnTo>
                <a:lnTo>
                  <a:pt x="11066" y="143896"/>
                </a:lnTo>
                <a:lnTo>
                  <a:pt x="13093" y="150223"/>
                </a:lnTo>
                <a:lnTo>
                  <a:pt x="15396" y="160156"/>
                </a:lnTo>
                <a:lnTo>
                  <a:pt x="20495" y="186433"/>
                </a:lnTo>
                <a:lnTo>
                  <a:pt x="22236" y="196678"/>
                </a:lnTo>
                <a:lnTo>
                  <a:pt x="23397" y="204461"/>
                </a:lnTo>
                <a:lnTo>
                  <a:pt x="24170" y="210603"/>
                </a:lnTo>
                <a:lnTo>
                  <a:pt x="24686" y="215649"/>
                </a:lnTo>
                <a:lnTo>
                  <a:pt x="25030" y="219966"/>
                </a:lnTo>
                <a:lnTo>
                  <a:pt x="25412" y="227302"/>
                </a:lnTo>
                <a:lnTo>
                  <a:pt x="25718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31"/>
          <p:cNvSpPr/>
          <p:nvPr/>
        </p:nvSpPr>
        <p:spPr>
          <a:xfrm>
            <a:off x="2540317" y="3780472"/>
            <a:ext cx="334328" cy="51436"/>
          </a:xfrm>
          <a:custGeom>
            <a:avLst/>
            <a:gdLst/>
            <a:ahLst/>
            <a:cxnLst/>
            <a:rect l="0" t="0" r="0" b="0"/>
            <a:pathLst>
              <a:path w="334328" h="51436">
                <a:moveTo>
                  <a:pt x="0" y="51435"/>
                </a:moveTo>
                <a:lnTo>
                  <a:pt x="21034" y="51435"/>
                </a:lnTo>
                <a:lnTo>
                  <a:pt x="27357" y="50482"/>
                </a:lnTo>
                <a:lnTo>
                  <a:pt x="33478" y="48895"/>
                </a:lnTo>
                <a:lnTo>
                  <a:pt x="39464" y="46884"/>
                </a:lnTo>
                <a:lnTo>
                  <a:pt x="50122" y="44591"/>
                </a:lnTo>
                <a:lnTo>
                  <a:pt x="63894" y="42110"/>
                </a:lnTo>
                <a:lnTo>
                  <a:pt x="79744" y="39504"/>
                </a:lnTo>
                <a:lnTo>
                  <a:pt x="94120" y="37766"/>
                </a:lnTo>
                <a:lnTo>
                  <a:pt x="107514" y="36607"/>
                </a:lnTo>
                <a:lnTo>
                  <a:pt x="120253" y="35835"/>
                </a:lnTo>
                <a:lnTo>
                  <a:pt x="130652" y="34368"/>
                </a:lnTo>
                <a:lnTo>
                  <a:pt x="139489" y="32437"/>
                </a:lnTo>
                <a:lnTo>
                  <a:pt x="147285" y="30197"/>
                </a:lnTo>
                <a:lnTo>
                  <a:pt x="155340" y="28704"/>
                </a:lnTo>
                <a:lnTo>
                  <a:pt x="163567" y="27709"/>
                </a:lnTo>
                <a:lnTo>
                  <a:pt x="171910" y="27045"/>
                </a:lnTo>
                <a:lnTo>
                  <a:pt x="182234" y="25650"/>
                </a:lnTo>
                <a:lnTo>
                  <a:pt x="193880" y="23767"/>
                </a:lnTo>
                <a:lnTo>
                  <a:pt x="206406" y="21560"/>
                </a:lnTo>
                <a:lnTo>
                  <a:pt x="217614" y="19136"/>
                </a:lnTo>
                <a:lnTo>
                  <a:pt x="227943" y="16567"/>
                </a:lnTo>
                <a:lnTo>
                  <a:pt x="237687" y="13902"/>
                </a:lnTo>
                <a:lnTo>
                  <a:pt x="246088" y="12126"/>
                </a:lnTo>
                <a:lnTo>
                  <a:pt x="253594" y="10941"/>
                </a:lnTo>
                <a:lnTo>
                  <a:pt x="260503" y="10152"/>
                </a:lnTo>
                <a:lnTo>
                  <a:pt x="267013" y="9625"/>
                </a:lnTo>
                <a:lnTo>
                  <a:pt x="273259" y="9274"/>
                </a:lnTo>
                <a:lnTo>
                  <a:pt x="279327" y="9041"/>
                </a:lnTo>
                <a:lnTo>
                  <a:pt x="285278" y="7932"/>
                </a:lnTo>
                <a:lnTo>
                  <a:pt x="291151" y="6241"/>
                </a:lnTo>
                <a:lnTo>
                  <a:pt x="296970" y="4160"/>
                </a:lnTo>
                <a:lnTo>
                  <a:pt x="303708" y="2774"/>
                </a:lnTo>
                <a:lnTo>
                  <a:pt x="311057" y="1849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32"/>
          <p:cNvSpPr/>
          <p:nvPr/>
        </p:nvSpPr>
        <p:spPr>
          <a:xfrm>
            <a:off x="2591752" y="3857625"/>
            <a:ext cx="437199" cy="68580"/>
          </a:xfrm>
          <a:custGeom>
            <a:avLst/>
            <a:gdLst/>
            <a:ahLst/>
            <a:cxnLst/>
            <a:rect l="0" t="0" r="0" b="0"/>
            <a:pathLst>
              <a:path w="437199" h="68580">
                <a:moveTo>
                  <a:pt x="0" y="68579"/>
                </a:moveTo>
                <a:lnTo>
                  <a:pt x="9102" y="64029"/>
                </a:lnTo>
                <a:lnTo>
                  <a:pt x="17498" y="61736"/>
                </a:lnTo>
                <a:lnTo>
                  <a:pt x="28810" y="59255"/>
                </a:lnTo>
                <a:lnTo>
                  <a:pt x="59477" y="53005"/>
                </a:lnTo>
                <a:lnTo>
                  <a:pt x="101682" y="43878"/>
                </a:lnTo>
                <a:lnTo>
                  <a:pt x="119223" y="39729"/>
                </a:lnTo>
                <a:lnTo>
                  <a:pt x="133774" y="36011"/>
                </a:lnTo>
                <a:lnTo>
                  <a:pt x="170447" y="26227"/>
                </a:lnTo>
                <a:lnTo>
                  <a:pt x="182211" y="23200"/>
                </a:lnTo>
                <a:lnTo>
                  <a:pt x="192911" y="21181"/>
                </a:lnTo>
                <a:lnTo>
                  <a:pt x="202903" y="19836"/>
                </a:lnTo>
                <a:lnTo>
                  <a:pt x="212421" y="18939"/>
                </a:lnTo>
                <a:lnTo>
                  <a:pt x="224482" y="18341"/>
                </a:lnTo>
                <a:lnTo>
                  <a:pt x="253122" y="17676"/>
                </a:lnTo>
                <a:lnTo>
                  <a:pt x="265903" y="16547"/>
                </a:lnTo>
                <a:lnTo>
                  <a:pt x="277281" y="14841"/>
                </a:lnTo>
                <a:lnTo>
                  <a:pt x="287724" y="12751"/>
                </a:lnTo>
                <a:lnTo>
                  <a:pt x="296591" y="11358"/>
                </a:lnTo>
                <a:lnTo>
                  <a:pt x="304407" y="10429"/>
                </a:lnTo>
                <a:lnTo>
                  <a:pt x="311523" y="9810"/>
                </a:lnTo>
                <a:lnTo>
                  <a:pt x="319125" y="9397"/>
                </a:lnTo>
                <a:lnTo>
                  <a:pt x="335191" y="8939"/>
                </a:lnTo>
                <a:lnTo>
                  <a:pt x="373907" y="8604"/>
                </a:lnTo>
                <a:lnTo>
                  <a:pt x="379764" y="7641"/>
                </a:lnTo>
                <a:lnTo>
                  <a:pt x="385573" y="6046"/>
                </a:lnTo>
                <a:lnTo>
                  <a:pt x="391351" y="4031"/>
                </a:lnTo>
                <a:lnTo>
                  <a:pt x="396156" y="2687"/>
                </a:lnTo>
                <a:lnTo>
                  <a:pt x="409374" y="796"/>
                </a:lnTo>
                <a:lnTo>
                  <a:pt x="415791" y="530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33"/>
          <p:cNvSpPr/>
          <p:nvPr/>
        </p:nvSpPr>
        <p:spPr>
          <a:xfrm>
            <a:off x="3226117" y="3540442"/>
            <a:ext cx="360046" cy="25719"/>
          </a:xfrm>
          <a:custGeom>
            <a:avLst/>
            <a:gdLst/>
            <a:ahLst/>
            <a:cxnLst/>
            <a:rect l="0" t="0" r="0" b="0"/>
            <a:pathLst>
              <a:path w="360046" h="25719">
                <a:moveTo>
                  <a:pt x="0" y="25718"/>
                </a:moveTo>
                <a:lnTo>
                  <a:pt x="63712" y="21167"/>
                </a:lnTo>
                <a:lnTo>
                  <a:pt x="145791" y="13853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34"/>
          <p:cNvSpPr/>
          <p:nvPr/>
        </p:nvSpPr>
        <p:spPr>
          <a:xfrm>
            <a:off x="3671887" y="3343275"/>
            <a:ext cx="51427" cy="411480"/>
          </a:xfrm>
          <a:custGeom>
            <a:avLst/>
            <a:gdLst/>
            <a:ahLst/>
            <a:cxnLst/>
            <a:rect l="0" t="0" r="0" b="0"/>
            <a:pathLst>
              <a:path w="51427" h="411480">
                <a:moveTo>
                  <a:pt x="0" y="0"/>
                </a:moveTo>
                <a:lnTo>
                  <a:pt x="0" y="11931"/>
                </a:lnTo>
                <a:lnTo>
                  <a:pt x="953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6844" y="31708"/>
                </a:lnTo>
                <a:lnTo>
                  <a:pt x="9325" y="40189"/>
                </a:lnTo>
                <a:lnTo>
                  <a:pt x="11931" y="49652"/>
                </a:lnTo>
                <a:lnTo>
                  <a:pt x="12717" y="58819"/>
                </a:lnTo>
                <a:lnTo>
                  <a:pt x="12288" y="67787"/>
                </a:lnTo>
                <a:lnTo>
                  <a:pt x="11049" y="76624"/>
                </a:lnTo>
                <a:lnTo>
                  <a:pt x="11176" y="84420"/>
                </a:lnTo>
                <a:lnTo>
                  <a:pt x="12214" y="91523"/>
                </a:lnTo>
                <a:lnTo>
                  <a:pt x="13858" y="98163"/>
                </a:lnTo>
                <a:lnTo>
                  <a:pt x="15906" y="108304"/>
                </a:lnTo>
                <a:lnTo>
                  <a:pt x="20722" y="134812"/>
                </a:lnTo>
                <a:lnTo>
                  <a:pt x="23339" y="147025"/>
                </a:lnTo>
                <a:lnTo>
                  <a:pt x="26037" y="158024"/>
                </a:lnTo>
                <a:lnTo>
                  <a:pt x="28788" y="168214"/>
                </a:lnTo>
                <a:lnTo>
                  <a:pt x="30622" y="177865"/>
                </a:lnTo>
                <a:lnTo>
                  <a:pt x="31845" y="187157"/>
                </a:lnTo>
                <a:lnTo>
                  <a:pt x="32660" y="196208"/>
                </a:lnTo>
                <a:lnTo>
                  <a:pt x="34156" y="205101"/>
                </a:lnTo>
                <a:lnTo>
                  <a:pt x="36106" y="213886"/>
                </a:lnTo>
                <a:lnTo>
                  <a:pt x="38357" y="222601"/>
                </a:lnTo>
                <a:lnTo>
                  <a:pt x="39859" y="231268"/>
                </a:lnTo>
                <a:lnTo>
                  <a:pt x="40861" y="239903"/>
                </a:lnTo>
                <a:lnTo>
                  <a:pt x="41528" y="248518"/>
                </a:lnTo>
                <a:lnTo>
                  <a:pt x="41973" y="256166"/>
                </a:lnTo>
                <a:lnTo>
                  <a:pt x="42468" y="269744"/>
                </a:lnTo>
                <a:lnTo>
                  <a:pt x="43552" y="276984"/>
                </a:lnTo>
                <a:lnTo>
                  <a:pt x="45227" y="284669"/>
                </a:lnTo>
                <a:lnTo>
                  <a:pt x="47296" y="292649"/>
                </a:lnTo>
                <a:lnTo>
                  <a:pt x="48676" y="301779"/>
                </a:lnTo>
                <a:lnTo>
                  <a:pt x="49596" y="311676"/>
                </a:lnTo>
                <a:lnTo>
                  <a:pt x="50618" y="330927"/>
                </a:lnTo>
                <a:lnTo>
                  <a:pt x="51193" y="351523"/>
                </a:lnTo>
                <a:lnTo>
                  <a:pt x="51403" y="375280"/>
                </a:lnTo>
                <a:lnTo>
                  <a:pt x="51426" y="391758"/>
                </a:lnTo>
                <a:lnTo>
                  <a:pt x="50476" y="396427"/>
                </a:lnTo>
                <a:lnTo>
                  <a:pt x="48891" y="400492"/>
                </a:lnTo>
                <a:lnTo>
                  <a:pt x="42863" y="411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35"/>
          <p:cNvSpPr/>
          <p:nvPr/>
        </p:nvSpPr>
        <p:spPr>
          <a:xfrm>
            <a:off x="3311842" y="3832065"/>
            <a:ext cx="797243" cy="51278"/>
          </a:xfrm>
          <a:custGeom>
            <a:avLst/>
            <a:gdLst/>
            <a:ahLst/>
            <a:cxnLst/>
            <a:rect l="0" t="0" r="0" b="0"/>
            <a:pathLst>
              <a:path w="797243" h="51278">
                <a:moveTo>
                  <a:pt x="0" y="51277"/>
                </a:moveTo>
                <a:lnTo>
                  <a:pt x="45736" y="51277"/>
                </a:lnTo>
                <a:lnTo>
                  <a:pt x="56208" y="50325"/>
                </a:lnTo>
                <a:lnTo>
                  <a:pt x="66047" y="48737"/>
                </a:lnTo>
                <a:lnTo>
                  <a:pt x="75464" y="46726"/>
                </a:lnTo>
                <a:lnTo>
                  <a:pt x="89362" y="45385"/>
                </a:lnTo>
                <a:lnTo>
                  <a:pt x="106247" y="44492"/>
                </a:lnTo>
                <a:lnTo>
                  <a:pt x="125124" y="43896"/>
                </a:lnTo>
                <a:lnTo>
                  <a:pt x="142471" y="42546"/>
                </a:lnTo>
                <a:lnTo>
                  <a:pt x="158798" y="40694"/>
                </a:lnTo>
                <a:lnTo>
                  <a:pt x="174445" y="38507"/>
                </a:lnTo>
                <a:lnTo>
                  <a:pt x="204531" y="33537"/>
                </a:lnTo>
                <a:lnTo>
                  <a:pt x="219222" y="30878"/>
                </a:lnTo>
                <a:lnTo>
                  <a:pt x="232825" y="29105"/>
                </a:lnTo>
                <a:lnTo>
                  <a:pt x="245704" y="27923"/>
                </a:lnTo>
                <a:lnTo>
                  <a:pt x="258100" y="27135"/>
                </a:lnTo>
                <a:lnTo>
                  <a:pt x="271127" y="25658"/>
                </a:lnTo>
                <a:lnTo>
                  <a:pt x="284574" y="23720"/>
                </a:lnTo>
                <a:lnTo>
                  <a:pt x="298301" y="21476"/>
                </a:lnTo>
                <a:lnTo>
                  <a:pt x="313167" y="19979"/>
                </a:lnTo>
                <a:lnTo>
                  <a:pt x="328793" y="18982"/>
                </a:lnTo>
                <a:lnTo>
                  <a:pt x="360443" y="17874"/>
                </a:lnTo>
                <a:lnTo>
                  <a:pt x="390384" y="17381"/>
                </a:lnTo>
                <a:lnTo>
                  <a:pt x="405036" y="16297"/>
                </a:lnTo>
                <a:lnTo>
                  <a:pt x="419567" y="14622"/>
                </a:lnTo>
                <a:lnTo>
                  <a:pt x="434016" y="12553"/>
                </a:lnTo>
                <a:lnTo>
                  <a:pt x="448412" y="11174"/>
                </a:lnTo>
                <a:lnTo>
                  <a:pt x="462771" y="10254"/>
                </a:lnTo>
                <a:lnTo>
                  <a:pt x="490473" y="9232"/>
                </a:lnTo>
                <a:lnTo>
                  <a:pt x="527490" y="8657"/>
                </a:lnTo>
                <a:lnTo>
                  <a:pt x="550988" y="8522"/>
                </a:lnTo>
                <a:lnTo>
                  <a:pt x="602071" y="5922"/>
                </a:lnTo>
                <a:lnTo>
                  <a:pt x="678136" y="1644"/>
                </a:lnTo>
                <a:lnTo>
                  <a:pt x="692121" y="1043"/>
                </a:lnTo>
                <a:lnTo>
                  <a:pt x="727979" y="376"/>
                </a:lnTo>
                <a:lnTo>
                  <a:pt x="773228" y="0"/>
                </a:lnTo>
                <a:lnTo>
                  <a:pt x="797242" y="84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36"/>
          <p:cNvSpPr/>
          <p:nvPr/>
        </p:nvSpPr>
        <p:spPr>
          <a:xfrm>
            <a:off x="3398273" y="4012572"/>
            <a:ext cx="530790" cy="344442"/>
          </a:xfrm>
          <a:custGeom>
            <a:avLst/>
            <a:gdLst/>
            <a:ahLst/>
            <a:cxnLst/>
            <a:rect l="0" t="0" r="0" b="0"/>
            <a:pathLst>
              <a:path w="530790" h="344442">
                <a:moveTo>
                  <a:pt x="16439" y="7930"/>
                </a:moveTo>
                <a:lnTo>
                  <a:pt x="7337" y="12481"/>
                </a:lnTo>
                <a:lnTo>
                  <a:pt x="4656" y="14774"/>
                </a:lnTo>
                <a:lnTo>
                  <a:pt x="2869" y="17255"/>
                </a:lnTo>
                <a:lnTo>
                  <a:pt x="883" y="22552"/>
                </a:lnTo>
                <a:lnTo>
                  <a:pt x="0" y="28081"/>
                </a:lnTo>
                <a:lnTo>
                  <a:pt x="2148" y="36254"/>
                </a:lnTo>
                <a:lnTo>
                  <a:pt x="4054" y="41100"/>
                </a:lnTo>
                <a:lnTo>
                  <a:pt x="8712" y="54105"/>
                </a:lnTo>
                <a:lnTo>
                  <a:pt x="11287" y="61573"/>
                </a:lnTo>
                <a:lnTo>
                  <a:pt x="13005" y="69410"/>
                </a:lnTo>
                <a:lnTo>
                  <a:pt x="14150" y="77492"/>
                </a:lnTo>
                <a:lnTo>
                  <a:pt x="14912" y="85737"/>
                </a:lnTo>
                <a:lnTo>
                  <a:pt x="16374" y="94091"/>
                </a:lnTo>
                <a:lnTo>
                  <a:pt x="18301" y="102519"/>
                </a:lnTo>
                <a:lnTo>
                  <a:pt x="20538" y="110994"/>
                </a:lnTo>
                <a:lnTo>
                  <a:pt x="22981" y="119502"/>
                </a:lnTo>
                <a:lnTo>
                  <a:pt x="28237" y="136575"/>
                </a:lnTo>
                <a:lnTo>
                  <a:pt x="70035" y="262988"/>
                </a:lnTo>
                <a:lnTo>
                  <a:pt x="73125" y="271314"/>
                </a:lnTo>
                <a:lnTo>
                  <a:pt x="76137" y="278769"/>
                </a:lnTo>
                <a:lnTo>
                  <a:pt x="79098" y="285645"/>
                </a:lnTo>
                <a:lnTo>
                  <a:pt x="81072" y="292133"/>
                </a:lnTo>
                <a:lnTo>
                  <a:pt x="82387" y="298364"/>
                </a:lnTo>
                <a:lnTo>
                  <a:pt x="83265" y="304423"/>
                </a:lnTo>
                <a:lnTo>
                  <a:pt x="84802" y="311319"/>
                </a:lnTo>
                <a:lnTo>
                  <a:pt x="86779" y="318774"/>
                </a:lnTo>
                <a:lnTo>
                  <a:pt x="89050" y="326603"/>
                </a:lnTo>
                <a:lnTo>
                  <a:pt x="90564" y="332774"/>
                </a:lnTo>
                <a:lnTo>
                  <a:pt x="92246" y="342170"/>
                </a:lnTo>
                <a:lnTo>
                  <a:pt x="92694" y="344104"/>
                </a:lnTo>
                <a:lnTo>
                  <a:pt x="92993" y="344441"/>
                </a:lnTo>
                <a:lnTo>
                  <a:pt x="93193" y="343714"/>
                </a:lnTo>
                <a:lnTo>
                  <a:pt x="93473" y="338138"/>
                </a:lnTo>
                <a:lnTo>
                  <a:pt x="90999" y="330584"/>
                </a:lnTo>
                <a:lnTo>
                  <a:pt x="87677" y="320877"/>
                </a:lnTo>
                <a:lnTo>
                  <a:pt x="86200" y="310213"/>
                </a:lnTo>
                <a:lnTo>
                  <a:pt x="84854" y="303749"/>
                </a:lnTo>
                <a:lnTo>
                  <a:pt x="83004" y="296583"/>
                </a:lnTo>
                <a:lnTo>
                  <a:pt x="80818" y="288948"/>
                </a:lnTo>
                <a:lnTo>
                  <a:pt x="73191" y="259998"/>
                </a:lnTo>
                <a:lnTo>
                  <a:pt x="71419" y="250271"/>
                </a:lnTo>
                <a:lnTo>
                  <a:pt x="70237" y="240928"/>
                </a:lnTo>
                <a:lnTo>
                  <a:pt x="69449" y="231842"/>
                </a:lnTo>
                <a:lnTo>
                  <a:pt x="69877" y="222927"/>
                </a:lnTo>
                <a:lnTo>
                  <a:pt x="71114" y="214126"/>
                </a:lnTo>
                <a:lnTo>
                  <a:pt x="72892" y="205402"/>
                </a:lnTo>
                <a:lnTo>
                  <a:pt x="77407" y="185548"/>
                </a:lnTo>
                <a:lnTo>
                  <a:pt x="79944" y="174919"/>
                </a:lnTo>
                <a:lnTo>
                  <a:pt x="81636" y="164976"/>
                </a:lnTo>
                <a:lnTo>
                  <a:pt x="82763" y="155490"/>
                </a:lnTo>
                <a:lnTo>
                  <a:pt x="83515" y="146309"/>
                </a:lnTo>
                <a:lnTo>
                  <a:pt x="85922" y="137330"/>
                </a:lnTo>
                <a:lnTo>
                  <a:pt x="89431" y="128487"/>
                </a:lnTo>
                <a:lnTo>
                  <a:pt x="93675" y="119733"/>
                </a:lnTo>
                <a:lnTo>
                  <a:pt x="97458" y="111041"/>
                </a:lnTo>
                <a:lnTo>
                  <a:pt x="100931" y="102388"/>
                </a:lnTo>
                <a:lnTo>
                  <a:pt x="104199" y="93762"/>
                </a:lnTo>
                <a:lnTo>
                  <a:pt x="108283" y="86106"/>
                </a:lnTo>
                <a:lnTo>
                  <a:pt x="112911" y="79098"/>
                </a:lnTo>
                <a:lnTo>
                  <a:pt x="125038" y="63373"/>
                </a:lnTo>
                <a:lnTo>
                  <a:pt x="143128" y="40509"/>
                </a:lnTo>
                <a:lnTo>
                  <a:pt x="151380" y="31554"/>
                </a:lnTo>
                <a:lnTo>
                  <a:pt x="158788" y="24632"/>
                </a:lnTo>
                <a:lnTo>
                  <a:pt x="172098" y="14401"/>
                </a:lnTo>
                <a:lnTo>
                  <a:pt x="184363" y="6679"/>
                </a:lnTo>
                <a:lnTo>
                  <a:pt x="196164" y="2611"/>
                </a:lnTo>
                <a:lnTo>
                  <a:pt x="207759" y="804"/>
                </a:lnTo>
                <a:lnTo>
                  <a:pt x="219263" y="0"/>
                </a:lnTo>
                <a:lnTo>
                  <a:pt x="230725" y="2183"/>
                </a:lnTo>
                <a:lnTo>
                  <a:pt x="236449" y="4099"/>
                </a:lnTo>
                <a:lnTo>
                  <a:pt x="247888" y="11307"/>
                </a:lnTo>
                <a:lnTo>
                  <a:pt x="258370" y="19909"/>
                </a:lnTo>
                <a:lnTo>
                  <a:pt x="266204" y="26907"/>
                </a:lnTo>
                <a:lnTo>
                  <a:pt x="270579" y="33916"/>
                </a:lnTo>
                <a:lnTo>
                  <a:pt x="275401" y="43352"/>
                </a:lnTo>
                <a:lnTo>
                  <a:pt x="280520" y="54404"/>
                </a:lnTo>
                <a:lnTo>
                  <a:pt x="286791" y="69393"/>
                </a:lnTo>
                <a:lnTo>
                  <a:pt x="301378" y="106367"/>
                </a:lnTo>
                <a:lnTo>
                  <a:pt x="306411" y="122132"/>
                </a:lnTo>
                <a:lnTo>
                  <a:pt x="309766" y="135500"/>
                </a:lnTo>
                <a:lnTo>
                  <a:pt x="312003" y="147269"/>
                </a:lnTo>
                <a:lnTo>
                  <a:pt x="313494" y="162735"/>
                </a:lnTo>
                <a:lnTo>
                  <a:pt x="314488" y="180666"/>
                </a:lnTo>
                <a:lnTo>
                  <a:pt x="316215" y="235641"/>
                </a:lnTo>
                <a:lnTo>
                  <a:pt x="316302" y="235938"/>
                </a:lnTo>
                <a:lnTo>
                  <a:pt x="316425" y="227253"/>
                </a:lnTo>
                <a:lnTo>
                  <a:pt x="316442" y="222725"/>
                </a:lnTo>
                <a:lnTo>
                  <a:pt x="315501" y="215897"/>
                </a:lnTo>
                <a:lnTo>
                  <a:pt x="313921" y="207535"/>
                </a:lnTo>
                <a:lnTo>
                  <a:pt x="311916" y="198150"/>
                </a:lnTo>
                <a:lnTo>
                  <a:pt x="311531" y="189036"/>
                </a:lnTo>
                <a:lnTo>
                  <a:pt x="312227" y="180102"/>
                </a:lnTo>
                <a:lnTo>
                  <a:pt x="313644" y="171289"/>
                </a:lnTo>
                <a:lnTo>
                  <a:pt x="314587" y="162556"/>
                </a:lnTo>
                <a:lnTo>
                  <a:pt x="315218" y="153877"/>
                </a:lnTo>
                <a:lnTo>
                  <a:pt x="315637" y="145233"/>
                </a:lnTo>
                <a:lnTo>
                  <a:pt x="317822" y="136613"/>
                </a:lnTo>
                <a:lnTo>
                  <a:pt x="321183" y="128008"/>
                </a:lnTo>
                <a:lnTo>
                  <a:pt x="325329" y="119415"/>
                </a:lnTo>
                <a:lnTo>
                  <a:pt x="329046" y="110828"/>
                </a:lnTo>
                <a:lnTo>
                  <a:pt x="332476" y="102246"/>
                </a:lnTo>
                <a:lnTo>
                  <a:pt x="344395" y="71436"/>
                </a:lnTo>
                <a:lnTo>
                  <a:pt x="349376" y="58839"/>
                </a:lnTo>
                <a:lnTo>
                  <a:pt x="354602" y="48537"/>
                </a:lnTo>
                <a:lnTo>
                  <a:pt x="359991" y="39764"/>
                </a:lnTo>
                <a:lnTo>
                  <a:pt x="365489" y="32010"/>
                </a:lnTo>
                <a:lnTo>
                  <a:pt x="371059" y="25888"/>
                </a:lnTo>
                <a:lnTo>
                  <a:pt x="382328" y="16547"/>
                </a:lnTo>
                <a:lnTo>
                  <a:pt x="393686" y="9220"/>
                </a:lnTo>
                <a:lnTo>
                  <a:pt x="399382" y="5932"/>
                </a:lnTo>
                <a:lnTo>
                  <a:pt x="410791" y="2280"/>
                </a:lnTo>
                <a:lnTo>
                  <a:pt x="416501" y="1306"/>
                </a:lnTo>
                <a:lnTo>
                  <a:pt x="421259" y="1609"/>
                </a:lnTo>
                <a:lnTo>
                  <a:pt x="425384" y="2763"/>
                </a:lnTo>
                <a:lnTo>
                  <a:pt x="438280" y="8939"/>
                </a:lnTo>
                <a:lnTo>
                  <a:pt x="447764" y="14094"/>
                </a:lnTo>
                <a:lnTo>
                  <a:pt x="459411" y="23303"/>
                </a:lnTo>
                <a:lnTo>
                  <a:pt x="469220" y="32543"/>
                </a:lnTo>
                <a:lnTo>
                  <a:pt x="477390" y="42999"/>
                </a:lnTo>
                <a:lnTo>
                  <a:pt x="480902" y="48454"/>
                </a:lnTo>
                <a:lnTo>
                  <a:pt x="484196" y="53996"/>
                </a:lnTo>
                <a:lnTo>
                  <a:pt x="487345" y="59596"/>
                </a:lnTo>
                <a:lnTo>
                  <a:pt x="490396" y="65234"/>
                </a:lnTo>
                <a:lnTo>
                  <a:pt x="494335" y="73755"/>
                </a:lnTo>
                <a:lnTo>
                  <a:pt x="511805" y="114031"/>
                </a:lnTo>
                <a:lnTo>
                  <a:pt x="515276" y="121526"/>
                </a:lnTo>
                <a:lnTo>
                  <a:pt x="517589" y="129381"/>
                </a:lnTo>
                <a:lnTo>
                  <a:pt x="519132" y="137475"/>
                </a:lnTo>
                <a:lnTo>
                  <a:pt x="520160" y="145728"/>
                </a:lnTo>
                <a:lnTo>
                  <a:pt x="520845" y="154088"/>
                </a:lnTo>
                <a:lnTo>
                  <a:pt x="521302" y="162519"/>
                </a:lnTo>
                <a:lnTo>
                  <a:pt x="521607" y="170997"/>
                </a:lnTo>
                <a:lnTo>
                  <a:pt x="522036" y="210234"/>
                </a:lnTo>
                <a:lnTo>
                  <a:pt x="521144" y="221857"/>
                </a:lnTo>
                <a:lnTo>
                  <a:pt x="519596" y="231510"/>
                </a:lnTo>
                <a:lnTo>
                  <a:pt x="517612" y="239851"/>
                </a:lnTo>
                <a:lnTo>
                  <a:pt x="516289" y="247316"/>
                </a:lnTo>
                <a:lnTo>
                  <a:pt x="515408" y="254199"/>
                </a:lnTo>
                <a:lnTo>
                  <a:pt x="514820" y="260692"/>
                </a:lnTo>
                <a:lnTo>
                  <a:pt x="515381" y="268831"/>
                </a:lnTo>
                <a:lnTo>
                  <a:pt x="516707" y="278066"/>
                </a:lnTo>
                <a:lnTo>
                  <a:pt x="521128" y="302061"/>
                </a:lnTo>
                <a:lnTo>
                  <a:pt x="524273" y="307882"/>
                </a:lnTo>
                <a:lnTo>
                  <a:pt x="530789" y="3165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37"/>
          <p:cNvSpPr/>
          <p:nvPr/>
        </p:nvSpPr>
        <p:spPr>
          <a:xfrm>
            <a:off x="4009848" y="4237333"/>
            <a:ext cx="270687" cy="168888"/>
          </a:xfrm>
          <a:custGeom>
            <a:avLst/>
            <a:gdLst/>
            <a:ahLst/>
            <a:cxnLst/>
            <a:rect l="0" t="0" r="0" b="0"/>
            <a:pathLst>
              <a:path w="270687" h="168888">
                <a:moveTo>
                  <a:pt x="4939" y="31771"/>
                </a:moveTo>
                <a:lnTo>
                  <a:pt x="389" y="27221"/>
                </a:lnTo>
                <a:lnTo>
                  <a:pt x="0" y="24928"/>
                </a:lnTo>
                <a:lnTo>
                  <a:pt x="694" y="22447"/>
                </a:lnTo>
                <a:lnTo>
                  <a:pt x="2109" y="19840"/>
                </a:lnTo>
                <a:lnTo>
                  <a:pt x="4005" y="18102"/>
                </a:lnTo>
                <a:lnTo>
                  <a:pt x="6221" y="16944"/>
                </a:lnTo>
                <a:lnTo>
                  <a:pt x="14081" y="13752"/>
                </a:lnTo>
                <a:lnTo>
                  <a:pt x="30275" y="5983"/>
                </a:lnTo>
                <a:lnTo>
                  <a:pt x="38975" y="3149"/>
                </a:lnTo>
                <a:lnTo>
                  <a:pt x="47632" y="1260"/>
                </a:lnTo>
                <a:lnTo>
                  <a:pt x="56261" y="0"/>
                </a:lnTo>
                <a:lnTo>
                  <a:pt x="62966" y="113"/>
                </a:lnTo>
                <a:lnTo>
                  <a:pt x="68389" y="1141"/>
                </a:lnTo>
                <a:lnTo>
                  <a:pt x="72957" y="2779"/>
                </a:lnTo>
                <a:lnTo>
                  <a:pt x="80572" y="7138"/>
                </a:lnTo>
                <a:lnTo>
                  <a:pt x="88670" y="13148"/>
                </a:lnTo>
                <a:lnTo>
                  <a:pt x="89335" y="14593"/>
                </a:lnTo>
                <a:lnTo>
                  <a:pt x="90073" y="18739"/>
                </a:lnTo>
                <a:lnTo>
                  <a:pt x="90270" y="24036"/>
                </a:lnTo>
                <a:lnTo>
                  <a:pt x="90489" y="40081"/>
                </a:lnTo>
                <a:lnTo>
                  <a:pt x="89595" y="47789"/>
                </a:lnTo>
                <a:lnTo>
                  <a:pt x="88046" y="54832"/>
                </a:lnTo>
                <a:lnTo>
                  <a:pt x="86062" y="61433"/>
                </a:lnTo>
                <a:lnTo>
                  <a:pt x="83786" y="67738"/>
                </a:lnTo>
                <a:lnTo>
                  <a:pt x="81316" y="73847"/>
                </a:lnTo>
                <a:lnTo>
                  <a:pt x="78717" y="79824"/>
                </a:lnTo>
                <a:lnTo>
                  <a:pt x="75079" y="85714"/>
                </a:lnTo>
                <a:lnTo>
                  <a:pt x="70750" y="91546"/>
                </a:lnTo>
                <a:lnTo>
                  <a:pt x="65958" y="97338"/>
                </a:lnTo>
                <a:lnTo>
                  <a:pt x="61811" y="102153"/>
                </a:lnTo>
                <a:lnTo>
                  <a:pt x="58093" y="106315"/>
                </a:lnTo>
                <a:lnTo>
                  <a:pt x="54663" y="110042"/>
                </a:lnTo>
                <a:lnTo>
                  <a:pt x="51423" y="114432"/>
                </a:lnTo>
                <a:lnTo>
                  <a:pt x="48311" y="119263"/>
                </a:lnTo>
                <a:lnTo>
                  <a:pt x="45284" y="124389"/>
                </a:lnTo>
                <a:lnTo>
                  <a:pt x="42313" y="128759"/>
                </a:lnTo>
                <a:lnTo>
                  <a:pt x="39380" y="132625"/>
                </a:lnTo>
                <a:lnTo>
                  <a:pt x="36472" y="136155"/>
                </a:lnTo>
                <a:lnTo>
                  <a:pt x="33581" y="139460"/>
                </a:lnTo>
                <a:lnTo>
                  <a:pt x="30701" y="142617"/>
                </a:lnTo>
                <a:lnTo>
                  <a:pt x="24961" y="148664"/>
                </a:lnTo>
                <a:lnTo>
                  <a:pt x="19235" y="154526"/>
                </a:lnTo>
                <a:lnTo>
                  <a:pt x="18280" y="157423"/>
                </a:lnTo>
                <a:lnTo>
                  <a:pt x="18596" y="160307"/>
                </a:lnTo>
                <a:lnTo>
                  <a:pt x="21395" y="167228"/>
                </a:lnTo>
                <a:lnTo>
                  <a:pt x="26858" y="168174"/>
                </a:lnTo>
                <a:lnTo>
                  <a:pt x="34683" y="168595"/>
                </a:lnTo>
                <a:lnTo>
                  <a:pt x="41336" y="168782"/>
                </a:lnTo>
                <a:lnTo>
                  <a:pt x="54987" y="168887"/>
                </a:lnTo>
                <a:lnTo>
                  <a:pt x="60212" y="167950"/>
                </a:lnTo>
                <a:lnTo>
                  <a:pt x="65600" y="166372"/>
                </a:lnTo>
                <a:lnTo>
                  <a:pt x="77619" y="162079"/>
                </a:lnTo>
                <a:lnTo>
                  <a:pt x="116921" y="148779"/>
                </a:lnTo>
                <a:lnTo>
                  <a:pt x="124362" y="145972"/>
                </a:lnTo>
                <a:lnTo>
                  <a:pt x="131226" y="143148"/>
                </a:lnTo>
                <a:lnTo>
                  <a:pt x="137708" y="140312"/>
                </a:lnTo>
                <a:lnTo>
                  <a:pt x="144887" y="137470"/>
                </a:lnTo>
                <a:lnTo>
                  <a:pt x="160483" y="131771"/>
                </a:lnTo>
                <a:lnTo>
                  <a:pt x="185329" y="123208"/>
                </a:lnTo>
                <a:lnTo>
                  <a:pt x="194731" y="120352"/>
                </a:lnTo>
                <a:lnTo>
                  <a:pt x="225215" y="111781"/>
                </a:lnTo>
                <a:lnTo>
                  <a:pt x="243810" y="106066"/>
                </a:lnTo>
                <a:lnTo>
                  <a:pt x="250864" y="104162"/>
                </a:lnTo>
                <a:lnTo>
                  <a:pt x="256519" y="102892"/>
                </a:lnTo>
                <a:lnTo>
                  <a:pt x="270686" y="1003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38"/>
          <p:cNvSpPr/>
          <p:nvPr/>
        </p:nvSpPr>
        <p:spPr>
          <a:xfrm>
            <a:off x="1409252" y="4689192"/>
            <a:ext cx="364143" cy="557179"/>
          </a:xfrm>
          <a:custGeom>
            <a:avLst/>
            <a:gdLst/>
            <a:ahLst/>
            <a:cxnLst/>
            <a:rect l="0" t="0" r="0" b="0"/>
            <a:pathLst>
              <a:path w="364143" h="557179">
                <a:moveTo>
                  <a:pt x="136655" y="51400"/>
                </a:moveTo>
                <a:lnTo>
                  <a:pt x="132104" y="51400"/>
                </a:lnTo>
                <a:lnTo>
                  <a:pt x="130763" y="50448"/>
                </a:lnTo>
                <a:lnTo>
                  <a:pt x="129870" y="48861"/>
                </a:lnTo>
                <a:lnTo>
                  <a:pt x="129274" y="46849"/>
                </a:lnTo>
                <a:lnTo>
                  <a:pt x="129829" y="45508"/>
                </a:lnTo>
                <a:lnTo>
                  <a:pt x="131152" y="44615"/>
                </a:lnTo>
                <a:lnTo>
                  <a:pt x="132986" y="44019"/>
                </a:lnTo>
                <a:lnTo>
                  <a:pt x="137565" y="40817"/>
                </a:lnTo>
                <a:lnTo>
                  <a:pt x="143727" y="36219"/>
                </a:lnTo>
                <a:lnTo>
                  <a:pt x="152815" y="31001"/>
                </a:lnTo>
                <a:lnTo>
                  <a:pt x="168281" y="19889"/>
                </a:lnTo>
                <a:lnTo>
                  <a:pt x="178016" y="14218"/>
                </a:lnTo>
                <a:lnTo>
                  <a:pt x="186153" y="11062"/>
                </a:lnTo>
                <a:lnTo>
                  <a:pt x="189656" y="10221"/>
                </a:lnTo>
                <a:lnTo>
                  <a:pt x="196088" y="6746"/>
                </a:lnTo>
                <a:lnTo>
                  <a:pt x="199137" y="4485"/>
                </a:lnTo>
                <a:lnTo>
                  <a:pt x="207605" y="1974"/>
                </a:lnTo>
                <a:lnTo>
                  <a:pt x="217718" y="858"/>
                </a:lnTo>
                <a:lnTo>
                  <a:pt x="228563" y="362"/>
                </a:lnTo>
                <a:lnTo>
                  <a:pt x="240828" y="83"/>
                </a:lnTo>
                <a:lnTo>
                  <a:pt x="250494" y="0"/>
                </a:lnTo>
                <a:lnTo>
                  <a:pt x="259005" y="2520"/>
                </a:lnTo>
                <a:lnTo>
                  <a:pt x="269138" y="6816"/>
                </a:lnTo>
                <a:lnTo>
                  <a:pt x="279991" y="11900"/>
                </a:lnTo>
                <a:lnTo>
                  <a:pt x="313860" y="28584"/>
                </a:lnTo>
                <a:lnTo>
                  <a:pt x="322728" y="34275"/>
                </a:lnTo>
                <a:lnTo>
                  <a:pt x="326426" y="37126"/>
                </a:lnTo>
                <a:lnTo>
                  <a:pt x="333075" y="45374"/>
                </a:lnTo>
                <a:lnTo>
                  <a:pt x="342174" y="60727"/>
                </a:lnTo>
                <a:lnTo>
                  <a:pt x="350902" y="77341"/>
                </a:lnTo>
                <a:lnTo>
                  <a:pt x="355701" y="88647"/>
                </a:lnTo>
                <a:lnTo>
                  <a:pt x="357834" y="100022"/>
                </a:lnTo>
                <a:lnTo>
                  <a:pt x="361321" y="119047"/>
                </a:lnTo>
                <a:lnTo>
                  <a:pt x="363585" y="130788"/>
                </a:lnTo>
                <a:lnTo>
                  <a:pt x="364142" y="143378"/>
                </a:lnTo>
                <a:lnTo>
                  <a:pt x="363560" y="156533"/>
                </a:lnTo>
                <a:lnTo>
                  <a:pt x="362220" y="170067"/>
                </a:lnTo>
                <a:lnTo>
                  <a:pt x="361327" y="181946"/>
                </a:lnTo>
                <a:lnTo>
                  <a:pt x="360731" y="192723"/>
                </a:lnTo>
                <a:lnTo>
                  <a:pt x="360334" y="202765"/>
                </a:lnTo>
                <a:lnTo>
                  <a:pt x="358164" y="211365"/>
                </a:lnTo>
                <a:lnTo>
                  <a:pt x="350674" y="226001"/>
                </a:lnTo>
                <a:lnTo>
                  <a:pt x="343535" y="241396"/>
                </a:lnTo>
                <a:lnTo>
                  <a:pt x="337186" y="257763"/>
                </a:lnTo>
                <a:lnTo>
                  <a:pt x="331190" y="274562"/>
                </a:lnTo>
                <a:lnTo>
                  <a:pt x="325350" y="289013"/>
                </a:lnTo>
                <a:lnTo>
                  <a:pt x="318627" y="302738"/>
                </a:lnTo>
                <a:lnTo>
                  <a:pt x="309289" y="318363"/>
                </a:lnTo>
                <a:lnTo>
                  <a:pt x="298789" y="332293"/>
                </a:lnTo>
                <a:lnTo>
                  <a:pt x="293322" y="338675"/>
                </a:lnTo>
                <a:lnTo>
                  <a:pt x="285867" y="346739"/>
                </a:lnTo>
                <a:lnTo>
                  <a:pt x="259077" y="374387"/>
                </a:lnTo>
                <a:lnTo>
                  <a:pt x="244722" y="388942"/>
                </a:lnTo>
                <a:lnTo>
                  <a:pt x="238227" y="394538"/>
                </a:lnTo>
                <a:lnTo>
                  <a:pt x="231992" y="399222"/>
                </a:lnTo>
                <a:lnTo>
                  <a:pt x="225931" y="403296"/>
                </a:lnTo>
                <a:lnTo>
                  <a:pt x="218080" y="407918"/>
                </a:lnTo>
                <a:lnTo>
                  <a:pt x="209036" y="412903"/>
                </a:lnTo>
                <a:lnTo>
                  <a:pt x="199196" y="418133"/>
                </a:lnTo>
                <a:lnTo>
                  <a:pt x="188827" y="422570"/>
                </a:lnTo>
                <a:lnTo>
                  <a:pt x="178104" y="426482"/>
                </a:lnTo>
                <a:lnTo>
                  <a:pt x="167145" y="430043"/>
                </a:lnTo>
                <a:lnTo>
                  <a:pt x="157934" y="433368"/>
                </a:lnTo>
                <a:lnTo>
                  <a:pt x="149889" y="436538"/>
                </a:lnTo>
                <a:lnTo>
                  <a:pt x="142620" y="439604"/>
                </a:lnTo>
                <a:lnTo>
                  <a:pt x="132003" y="443010"/>
                </a:lnTo>
                <a:lnTo>
                  <a:pt x="123158" y="444524"/>
                </a:lnTo>
                <a:lnTo>
                  <a:pt x="112876" y="445197"/>
                </a:lnTo>
                <a:lnTo>
                  <a:pt x="104497" y="445496"/>
                </a:lnTo>
                <a:lnTo>
                  <a:pt x="100929" y="445575"/>
                </a:lnTo>
                <a:lnTo>
                  <a:pt x="94740" y="444677"/>
                </a:lnTo>
                <a:lnTo>
                  <a:pt x="86804" y="443124"/>
                </a:lnTo>
                <a:lnTo>
                  <a:pt x="77704" y="441137"/>
                </a:lnTo>
                <a:lnTo>
                  <a:pt x="70684" y="438860"/>
                </a:lnTo>
                <a:lnTo>
                  <a:pt x="60345" y="433789"/>
                </a:lnTo>
                <a:lnTo>
                  <a:pt x="50034" y="430901"/>
                </a:lnTo>
                <a:lnTo>
                  <a:pt x="44618" y="430131"/>
                </a:lnTo>
                <a:lnTo>
                  <a:pt x="36060" y="426735"/>
                </a:lnTo>
                <a:lnTo>
                  <a:pt x="25886" y="419468"/>
                </a:lnTo>
                <a:lnTo>
                  <a:pt x="16840" y="411282"/>
                </a:lnTo>
                <a:lnTo>
                  <a:pt x="13915" y="408479"/>
                </a:lnTo>
                <a:lnTo>
                  <a:pt x="5250" y="395432"/>
                </a:lnTo>
                <a:lnTo>
                  <a:pt x="2052" y="384961"/>
                </a:lnTo>
                <a:lnTo>
                  <a:pt x="253" y="370895"/>
                </a:lnTo>
                <a:lnTo>
                  <a:pt x="0" y="367267"/>
                </a:lnTo>
                <a:lnTo>
                  <a:pt x="784" y="363896"/>
                </a:lnTo>
                <a:lnTo>
                  <a:pt x="4195" y="357610"/>
                </a:lnTo>
                <a:lnTo>
                  <a:pt x="6439" y="355552"/>
                </a:lnTo>
                <a:lnTo>
                  <a:pt x="8887" y="354181"/>
                </a:lnTo>
                <a:lnTo>
                  <a:pt x="11471" y="353266"/>
                </a:lnTo>
                <a:lnTo>
                  <a:pt x="19423" y="352251"/>
                </a:lnTo>
                <a:lnTo>
                  <a:pt x="29307" y="351799"/>
                </a:lnTo>
                <a:lnTo>
                  <a:pt x="40050" y="351598"/>
                </a:lnTo>
                <a:lnTo>
                  <a:pt x="51174" y="348969"/>
                </a:lnTo>
                <a:lnTo>
                  <a:pt x="56808" y="346934"/>
                </a:lnTo>
                <a:lnTo>
                  <a:pt x="62469" y="346530"/>
                </a:lnTo>
                <a:lnTo>
                  <a:pt x="73838" y="348622"/>
                </a:lnTo>
                <a:lnTo>
                  <a:pt x="79537" y="349560"/>
                </a:lnTo>
                <a:lnTo>
                  <a:pt x="85241" y="350186"/>
                </a:lnTo>
                <a:lnTo>
                  <a:pt x="90949" y="350603"/>
                </a:lnTo>
                <a:lnTo>
                  <a:pt x="96659" y="351834"/>
                </a:lnTo>
                <a:lnTo>
                  <a:pt x="102371" y="353607"/>
                </a:lnTo>
                <a:lnTo>
                  <a:pt x="108084" y="355741"/>
                </a:lnTo>
                <a:lnTo>
                  <a:pt x="129777" y="363296"/>
                </a:lnTo>
                <a:lnTo>
                  <a:pt x="136832" y="366011"/>
                </a:lnTo>
                <a:lnTo>
                  <a:pt x="143441" y="368773"/>
                </a:lnTo>
                <a:lnTo>
                  <a:pt x="149751" y="371567"/>
                </a:lnTo>
                <a:lnTo>
                  <a:pt x="158721" y="376287"/>
                </a:lnTo>
                <a:lnTo>
                  <a:pt x="181387" y="389152"/>
                </a:lnTo>
                <a:lnTo>
                  <a:pt x="202256" y="401855"/>
                </a:lnTo>
                <a:lnTo>
                  <a:pt x="211821" y="407909"/>
                </a:lnTo>
                <a:lnTo>
                  <a:pt x="220103" y="413850"/>
                </a:lnTo>
                <a:lnTo>
                  <a:pt x="227530" y="419716"/>
                </a:lnTo>
                <a:lnTo>
                  <a:pt x="234386" y="425531"/>
                </a:lnTo>
                <a:lnTo>
                  <a:pt x="240861" y="431314"/>
                </a:lnTo>
                <a:lnTo>
                  <a:pt x="253136" y="442818"/>
                </a:lnTo>
                <a:lnTo>
                  <a:pt x="270757" y="460005"/>
                </a:lnTo>
                <a:lnTo>
                  <a:pt x="279759" y="471445"/>
                </a:lnTo>
                <a:lnTo>
                  <a:pt x="283492" y="477163"/>
                </a:lnTo>
                <a:lnTo>
                  <a:pt x="292721" y="486055"/>
                </a:lnTo>
                <a:lnTo>
                  <a:pt x="297849" y="489760"/>
                </a:lnTo>
                <a:lnTo>
                  <a:pt x="306087" y="498957"/>
                </a:lnTo>
                <a:lnTo>
                  <a:pt x="316079" y="514845"/>
                </a:lnTo>
                <a:lnTo>
                  <a:pt x="321174" y="525028"/>
                </a:lnTo>
                <a:lnTo>
                  <a:pt x="324995" y="536116"/>
                </a:lnTo>
                <a:lnTo>
                  <a:pt x="330784" y="545434"/>
                </a:lnTo>
                <a:lnTo>
                  <a:pt x="333823" y="5571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39"/>
          <p:cNvSpPr/>
          <p:nvPr/>
        </p:nvSpPr>
        <p:spPr>
          <a:xfrm>
            <a:off x="3594734" y="4586287"/>
            <a:ext cx="34292" cy="231459"/>
          </a:xfrm>
          <a:custGeom>
            <a:avLst/>
            <a:gdLst/>
            <a:ahLst/>
            <a:cxnLst/>
            <a:rect l="0" t="0" r="0" b="0"/>
            <a:pathLst>
              <a:path w="34292" h="231459">
                <a:moveTo>
                  <a:pt x="0" y="0"/>
                </a:moveTo>
                <a:lnTo>
                  <a:pt x="0" y="9102"/>
                </a:lnTo>
                <a:lnTo>
                  <a:pt x="953" y="14641"/>
                </a:lnTo>
                <a:lnTo>
                  <a:pt x="2541" y="21190"/>
                </a:lnTo>
                <a:lnTo>
                  <a:pt x="4552" y="28414"/>
                </a:lnTo>
                <a:lnTo>
                  <a:pt x="6844" y="35135"/>
                </a:lnTo>
                <a:lnTo>
                  <a:pt x="9325" y="41521"/>
                </a:lnTo>
                <a:lnTo>
                  <a:pt x="11932" y="47684"/>
                </a:lnTo>
                <a:lnTo>
                  <a:pt x="13670" y="53696"/>
                </a:lnTo>
                <a:lnTo>
                  <a:pt x="14829" y="59610"/>
                </a:lnTo>
                <a:lnTo>
                  <a:pt x="15601" y="65458"/>
                </a:lnTo>
                <a:lnTo>
                  <a:pt x="16116" y="71261"/>
                </a:lnTo>
                <a:lnTo>
                  <a:pt x="16459" y="77035"/>
                </a:lnTo>
                <a:lnTo>
                  <a:pt x="16688" y="82789"/>
                </a:lnTo>
                <a:lnTo>
                  <a:pt x="17793" y="90435"/>
                </a:lnTo>
                <a:lnTo>
                  <a:pt x="19482" y="99343"/>
                </a:lnTo>
                <a:lnTo>
                  <a:pt x="21561" y="109091"/>
                </a:lnTo>
                <a:lnTo>
                  <a:pt x="22947" y="117495"/>
                </a:lnTo>
                <a:lnTo>
                  <a:pt x="23871" y="125002"/>
                </a:lnTo>
                <a:lnTo>
                  <a:pt x="24486" y="131912"/>
                </a:lnTo>
                <a:lnTo>
                  <a:pt x="24896" y="138424"/>
                </a:lnTo>
                <a:lnTo>
                  <a:pt x="25353" y="150739"/>
                </a:lnTo>
                <a:lnTo>
                  <a:pt x="25610" y="163832"/>
                </a:lnTo>
                <a:lnTo>
                  <a:pt x="25686" y="178295"/>
                </a:lnTo>
                <a:lnTo>
                  <a:pt x="26649" y="185538"/>
                </a:lnTo>
                <a:lnTo>
                  <a:pt x="28244" y="194177"/>
                </a:lnTo>
                <a:lnTo>
                  <a:pt x="30259" y="203746"/>
                </a:lnTo>
                <a:lnTo>
                  <a:pt x="31603" y="211079"/>
                </a:lnTo>
                <a:lnTo>
                  <a:pt x="32499" y="216919"/>
                </a:lnTo>
                <a:lnTo>
                  <a:pt x="34291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40"/>
          <p:cNvSpPr/>
          <p:nvPr/>
        </p:nvSpPr>
        <p:spPr>
          <a:xfrm>
            <a:off x="3363277" y="4844663"/>
            <a:ext cx="531496" cy="24517"/>
          </a:xfrm>
          <a:custGeom>
            <a:avLst/>
            <a:gdLst/>
            <a:ahLst/>
            <a:cxnLst/>
            <a:rect l="0" t="0" r="0" b="0"/>
            <a:pathLst>
              <a:path w="531496" h="24517">
                <a:moveTo>
                  <a:pt x="0" y="7372"/>
                </a:moveTo>
                <a:lnTo>
                  <a:pt x="9102" y="7372"/>
                </a:lnTo>
                <a:lnTo>
                  <a:pt x="13688" y="8324"/>
                </a:lnTo>
                <a:lnTo>
                  <a:pt x="18650" y="9912"/>
                </a:lnTo>
                <a:lnTo>
                  <a:pt x="23864" y="11923"/>
                </a:lnTo>
                <a:lnTo>
                  <a:pt x="28292" y="13263"/>
                </a:lnTo>
                <a:lnTo>
                  <a:pt x="32196" y="14157"/>
                </a:lnTo>
                <a:lnTo>
                  <a:pt x="35751" y="14753"/>
                </a:lnTo>
                <a:lnTo>
                  <a:pt x="49862" y="15415"/>
                </a:lnTo>
                <a:lnTo>
                  <a:pt x="79226" y="15787"/>
                </a:lnTo>
                <a:lnTo>
                  <a:pt x="167495" y="15935"/>
                </a:lnTo>
                <a:lnTo>
                  <a:pt x="178338" y="14986"/>
                </a:lnTo>
                <a:lnTo>
                  <a:pt x="189377" y="13400"/>
                </a:lnTo>
                <a:lnTo>
                  <a:pt x="200546" y="11390"/>
                </a:lnTo>
                <a:lnTo>
                  <a:pt x="210850" y="10051"/>
                </a:lnTo>
                <a:lnTo>
                  <a:pt x="220577" y="9158"/>
                </a:lnTo>
                <a:lnTo>
                  <a:pt x="229919" y="8562"/>
                </a:lnTo>
                <a:lnTo>
                  <a:pt x="258079" y="7901"/>
                </a:lnTo>
                <a:lnTo>
                  <a:pt x="316832" y="7476"/>
                </a:lnTo>
                <a:lnTo>
                  <a:pt x="328379" y="6489"/>
                </a:lnTo>
                <a:lnTo>
                  <a:pt x="338934" y="4878"/>
                </a:lnTo>
                <a:lnTo>
                  <a:pt x="348828" y="2852"/>
                </a:lnTo>
                <a:lnTo>
                  <a:pt x="359235" y="1501"/>
                </a:lnTo>
                <a:lnTo>
                  <a:pt x="369983" y="600"/>
                </a:lnTo>
                <a:lnTo>
                  <a:pt x="380958" y="0"/>
                </a:lnTo>
                <a:lnTo>
                  <a:pt x="391132" y="552"/>
                </a:lnTo>
                <a:lnTo>
                  <a:pt x="400772" y="1873"/>
                </a:lnTo>
                <a:lnTo>
                  <a:pt x="410056" y="3706"/>
                </a:lnTo>
                <a:lnTo>
                  <a:pt x="422913" y="4928"/>
                </a:lnTo>
                <a:lnTo>
                  <a:pt x="438152" y="5742"/>
                </a:lnTo>
                <a:lnTo>
                  <a:pt x="454979" y="6285"/>
                </a:lnTo>
                <a:lnTo>
                  <a:pt x="469054" y="7600"/>
                </a:lnTo>
                <a:lnTo>
                  <a:pt x="481295" y="9429"/>
                </a:lnTo>
                <a:lnTo>
                  <a:pt x="492314" y="11600"/>
                </a:lnTo>
                <a:lnTo>
                  <a:pt x="500612" y="13049"/>
                </a:lnTo>
                <a:lnTo>
                  <a:pt x="507096" y="14014"/>
                </a:lnTo>
                <a:lnTo>
                  <a:pt x="512372" y="14657"/>
                </a:lnTo>
                <a:lnTo>
                  <a:pt x="516841" y="16039"/>
                </a:lnTo>
                <a:lnTo>
                  <a:pt x="520773" y="17912"/>
                </a:lnTo>
                <a:lnTo>
                  <a:pt x="531495" y="245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41"/>
          <p:cNvSpPr/>
          <p:nvPr/>
        </p:nvSpPr>
        <p:spPr>
          <a:xfrm>
            <a:off x="3485103" y="4989197"/>
            <a:ext cx="383952" cy="273878"/>
          </a:xfrm>
          <a:custGeom>
            <a:avLst/>
            <a:gdLst/>
            <a:ahLst/>
            <a:cxnLst/>
            <a:rect l="0" t="0" r="0" b="0"/>
            <a:pathLst>
              <a:path w="383952" h="273878">
                <a:moveTo>
                  <a:pt x="32479" y="17143"/>
                </a:moveTo>
                <a:lnTo>
                  <a:pt x="27929" y="12592"/>
                </a:lnTo>
                <a:lnTo>
                  <a:pt x="27540" y="11251"/>
                </a:lnTo>
                <a:lnTo>
                  <a:pt x="28234" y="10357"/>
                </a:lnTo>
                <a:lnTo>
                  <a:pt x="29649" y="9761"/>
                </a:lnTo>
                <a:lnTo>
                  <a:pt x="40742" y="8923"/>
                </a:lnTo>
                <a:lnTo>
                  <a:pt x="44655" y="7853"/>
                </a:lnTo>
                <a:lnTo>
                  <a:pt x="55666" y="2749"/>
                </a:lnTo>
                <a:lnTo>
                  <a:pt x="65327" y="1220"/>
                </a:lnTo>
                <a:lnTo>
                  <a:pt x="76925" y="360"/>
                </a:lnTo>
                <a:lnTo>
                  <a:pt x="85887" y="159"/>
                </a:lnTo>
                <a:lnTo>
                  <a:pt x="141099" y="0"/>
                </a:lnTo>
                <a:lnTo>
                  <a:pt x="152509" y="2539"/>
                </a:lnTo>
                <a:lnTo>
                  <a:pt x="162978" y="6842"/>
                </a:lnTo>
                <a:lnTo>
                  <a:pt x="170806" y="11930"/>
                </a:lnTo>
                <a:lnTo>
                  <a:pt x="180000" y="19906"/>
                </a:lnTo>
                <a:lnTo>
                  <a:pt x="190436" y="29800"/>
                </a:lnTo>
                <a:lnTo>
                  <a:pt x="201425" y="40549"/>
                </a:lnTo>
                <a:lnTo>
                  <a:pt x="206070" y="46082"/>
                </a:lnTo>
                <a:lnTo>
                  <a:pt x="210119" y="51675"/>
                </a:lnTo>
                <a:lnTo>
                  <a:pt x="213771" y="57310"/>
                </a:lnTo>
                <a:lnTo>
                  <a:pt x="216205" y="62971"/>
                </a:lnTo>
                <a:lnTo>
                  <a:pt x="217828" y="68650"/>
                </a:lnTo>
                <a:lnTo>
                  <a:pt x="218910" y="74341"/>
                </a:lnTo>
                <a:lnTo>
                  <a:pt x="219632" y="80040"/>
                </a:lnTo>
                <a:lnTo>
                  <a:pt x="220112" y="85744"/>
                </a:lnTo>
                <a:lnTo>
                  <a:pt x="220433" y="91452"/>
                </a:lnTo>
                <a:lnTo>
                  <a:pt x="219694" y="97162"/>
                </a:lnTo>
                <a:lnTo>
                  <a:pt x="218249" y="102874"/>
                </a:lnTo>
                <a:lnTo>
                  <a:pt x="216333" y="108587"/>
                </a:lnTo>
                <a:lnTo>
                  <a:pt x="209124" y="127634"/>
                </a:lnTo>
                <a:lnTo>
                  <a:pt x="188975" y="178668"/>
                </a:lnTo>
                <a:lnTo>
                  <a:pt x="182530" y="191501"/>
                </a:lnTo>
                <a:lnTo>
                  <a:pt x="175375" y="203867"/>
                </a:lnTo>
                <a:lnTo>
                  <a:pt x="167748" y="215920"/>
                </a:lnTo>
                <a:lnTo>
                  <a:pt x="160758" y="224909"/>
                </a:lnTo>
                <a:lnTo>
                  <a:pt x="154193" y="231853"/>
                </a:lnTo>
                <a:lnTo>
                  <a:pt x="147912" y="237435"/>
                </a:lnTo>
                <a:lnTo>
                  <a:pt x="135852" y="248718"/>
                </a:lnTo>
                <a:lnTo>
                  <a:pt x="129970" y="254394"/>
                </a:lnTo>
                <a:lnTo>
                  <a:pt x="124143" y="258178"/>
                </a:lnTo>
                <a:lnTo>
                  <a:pt x="107793" y="264455"/>
                </a:lnTo>
                <a:lnTo>
                  <a:pt x="99925" y="269299"/>
                </a:lnTo>
                <a:lnTo>
                  <a:pt x="90712" y="272087"/>
                </a:lnTo>
                <a:lnTo>
                  <a:pt x="80268" y="273327"/>
                </a:lnTo>
                <a:lnTo>
                  <a:pt x="69276" y="273877"/>
                </a:lnTo>
                <a:lnTo>
                  <a:pt x="58041" y="271582"/>
                </a:lnTo>
                <a:lnTo>
                  <a:pt x="47650" y="267387"/>
                </a:lnTo>
                <a:lnTo>
                  <a:pt x="39857" y="262347"/>
                </a:lnTo>
                <a:lnTo>
                  <a:pt x="30678" y="254393"/>
                </a:lnTo>
                <a:lnTo>
                  <a:pt x="17340" y="241744"/>
                </a:lnTo>
                <a:lnTo>
                  <a:pt x="4300" y="228936"/>
                </a:lnTo>
                <a:lnTo>
                  <a:pt x="2263" y="225966"/>
                </a:lnTo>
                <a:lnTo>
                  <a:pt x="0" y="220126"/>
                </a:lnTo>
                <a:lnTo>
                  <a:pt x="349" y="215330"/>
                </a:lnTo>
                <a:lnTo>
                  <a:pt x="1534" y="209275"/>
                </a:lnTo>
                <a:lnTo>
                  <a:pt x="3276" y="202381"/>
                </a:lnTo>
                <a:lnTo>
                  <a:pt x="5390" y="195879"/>
                </a:lnTo>
                <a:lnTo>
                  <a:pt x="7752" y="189641"/>
                </a:lnTo>
                <a:lnTo>
                  <a:pt x="10280" y="183576"/>
                </a:lnTo>
                <a:lnTo>
                  <a:pt x="11964" y="178581"/>
                </a:lnTo>
                <a:lnTo>
                  <a:pt x="13836" y="170491"/>
                </a:lnTo>
                <a:lnTo>
                  <a:pt x="16241" y="167000"/>
                </a:lnTo>
                <a:lnTo>
                  <a:pt x="23992" y="160581"/>
                </a:lnTo>
                <a:lnTo>
                  <a:pt x="28726" y="156583"/>
                </a:lnTo>
                <a:lnTo>
                  <a:pt x="33787" y="152013"/>
                </a:lnTo>
                <a:lnTo>
                  <a:pt x="39066" y="147061"/>
                </a:lnTo>
                <a:lnTo>
                  <a:pt x="50012" y="139019"/>
                </a:lnTo>
                <a:lnTo>
                  <a:pt x="61227" y="132270"/>
                </a:lnTo>
                <a:lnTo>
                  <a:pt x="72560" y="126096"/>
                </a:lnTo>
                <a:lnTo>
                  <a:pt x="79202" y="123115"/>
                </a:lnTo>
                <a:lnTo>
                  <a:pt x="86488" y="120176"/>
                </a:lnTo>
                <a:lnTo>
                  <a:pt x="94202" y="117264"/>
                </a:lnTo>
                <a:lnTo>
                  <a:pt x="102203" y="115323"/>
                </a:lnTo>
                <a:lnTo>
                  <a:pt x="110394" y="114029"/>
                </a:lnTo>
                <a:lnTo>
                  <a:pt x="118713" y="113166"/>
                </a:lnTo>
                <a:lnTo>
                  <a:pt x="127116" y="111638"/>
                </a:lnTo>
                <a:lnTo>
                  <a:pt x="135575" y="109667"/>
                </a:lnTo>
                <a:lnTo>
                  <a:pt x="144072" y="107401"/>
                </a:lnTo>
                <a:lnTo>
                  <a:pt x="152594" y="105890"/>
                </a:lnTo>
                <a:lnTo>
                  <a:pt x="161133" y="104883"/>
                </a:lnTo>
                <a:lnTo>
                  <a:pt x="169683" y="104211"/>
                </a:lnTo>
                <a:lnTo>
                  <a:pt x="184909" y="104716"/>
                </a:lnTo>
                <a:lnTo>
                  <a:pt x="204584" y="106005"/>
                </a:lnTo>
                <a:lnTo>
                  <a:pt x="244225" y="109024"/>
                </a:lnTo>
                <a:lnTo>
                  <a:pt x="268193" y="110366"/>
                </a:lnTo>
                <a:lnTo>
                  <a:pt x="280109" y="112629"/>
                </a:lnTo>
                <a:lnTo>
                  <a:pt x="292816" y="116043"/>
                </a:lnTo>
                <a:lnTo>
                  <a:pt x="306050" y="120224"/>
                </a:lnTo>
                <a:lnTo>
                  <a:pt x="318682" y="124916"/>
                </a:lnTo>
                <a:lnTo>
                  <a:pt x="330913" y="129949"/>
                </a:lnTo>
                <a:lnTo>
                  <a:pt x="342878" y="135209"/>
                </a:lnTo>
                <a:lnTo>
                  <a:pt x="351806" y="138716"/>
                </a:lnTo>
                <a:lnTo>
                  <a:pt x="358711" y="141054"/>
                </a:lnTo>
                <a:lnTo>
                  <a:pt x="368924" y="143652"/>
                </a:lnTo>
                <a:lnTo>
                  <a:pt x="380701" y="145320"/>
                </a:lnTo>
                <a:lnTo>
                  <a:pt x="383951" y="1457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42"/>
          <p:cNvSpPr/>
          <p:nvPr/>
        </p:nvSpPr>
        <p:spPr>
          <a:xfrm>
            <a:off x="3208972" y="4663440"/>
            <a:ext cx="325756" cy="25718"/>
          </a:xfrm>
          <a:custGeom>
            <a:avLst/>
            <a:gdLst/>
            <a:ahLst/>
            <a:cxnLst/>
            <a:rect l="0" t="0" r="0" b="0"/>
            <a:pathLst>
              <a:path w="325756" h="25718">
                <a:moveTo>
                  <a:pt x="0" y="25717"/>
                </a:moveTo>
                <a:lnTo>
                  <a:pt x="121196" y="25717"/>
                </a:lnTo>
                <a:lnTo>
                  <a:pt x="130327" y="24765"/>
                </a:lnTo>
                <a:lnTo>
                  <a:pt x="140225" y="23177"/>
                </a:lnTo>
                <a:lnTo>
                  <a:pt x="150633" y="21167"/>
                </a:lnTo>
                <a:lnTo>
                  <a:pt x="160430" y="19826"/>
                </a:lnTo>
                <a:lnTo>
                  <a:pt x="169818" y="18932"/>
                </a:lnTo>
                <a:lnTo>
                  <a:pt x="178934" y="18336"/>
                </a:lnTo>
                <a:lnTo>
                  <a:pt x="187870" y="17939"/>
                </a:lnTo>
                <a:lnTo>
                  <a:pt x="205418" y="17498"/>
                </a:lnTo>
                <a:lnTo>
                  <a:pt x="216955" y="16428"/>
                </a:lnTo>
                <a:lnTo>
                  <a:pt x="230362" y="14762"/>
                </a:lnTo>
                <a:lnTo>
                  <a:pt x="260498" y="10370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43"/>
          <p:cNvSpPr/>
          <p:nvPr/>
        </p:nvSpPr>
        <p:spPr>
          <a:xfrm>
            <a:off x="1340710" y="5325225"/>
            <a:ext cx="436655" cy="289525"/>
          </a:xfrm>
          <a:custGeom>
            <a:avLst/>
            <a:gdLst/>
            <a:ahLst/>
            <a:cxnLst/>
            <a:rect l="0" t="0" r="0" b="0"/>
            <a:pathLst>
              <a:path w="436655" h="289525">
                <a:moveTo>
                  <a:pt x="76609" y="84022"/>
                </a:moveTo>
                <a:lnTo>
                  <a:pt x="72059" y="74920"/>
                </a:lnTo>
                <a:lnTo>
                  <a:pt x="69824" y="67912"/>
                </a:lnTo>
                <a:lnTo>
                  <a:pt x="69229" y="64709"/>
                </a:lnTo>
                <a:lnTo>
                  <a:pt x="70736" y="61622"/>
                </a:lnTo>
                <a:lnTo>
                  <a:pt x="77492" y="55651"/>
                </a:lnTo>
                <a:lnTo>
                  <a:pt x="89384" y="47283"/>
                </a:lnTo>
                <a:lnTo>
                  <a:pt x="96556" y="42384"/>
                </a:lnTo>
                <a:lnTo>
                  <a:pt x="109604" y="34402"/>
                </a:lnTo>
                <a:lnTo>
                  <a:pt x="121754" y="27679"/>
                </a:lnTo>
                <a:lnTo>
                  <a:pt x="139304" y="18539"/>
                </a:lnTo>
                <a:lnTo>
                  <a:pt x="168027" y="4044"/>
                </a:lnTo>
                <a:lnTo>
                  <a:pt x="179469" y="851"/>
                </a:lnTo>
                <a:lnTo>
                  <a:pt x="185188" y="0"/>
                </a:lnTo>
                <a:lnTo>
                  <a:pt x="191858" y="385"/>
                </a:lnTo>
                <a:lnTo>
                  <a:pt x="199161" y="1594"/>
                </a:lnTo>
                <a:lnTo>
                  <a:pt x="206888" y="3352"/>
                </a:lnTo>
                <a:lnTo>
                  <a:pt x="218014" y="5307"/>
                </a:lnTo>
                <a:lnTo>
                  <a:pt x="222314" y="5827"/>
                </a:lnTo>
                <a:lnTo>
                  <a:pt x="226133" y="7128"/>
                </a:lnTo>
                <a:lnTo>
                  <a:pt x="232917" y="11112"/>
                </a:lnTo>
                <a:lnTo>
                  <a:pt x="242091" y="18710"/>
                </a:lnTo>
                <a:lnTo>
                  <a:pt x="255393" y="26994"/>
                </a:lnTo>
                <a:lnTo>
                  <a:pt x="258663" y="29811"/>
                </a:lnTo>
                <a:lnTo>
                  <a:pt x="260844" y="32641"/>
                </a:lnTo>
                <a:lnTo>
                  <a:pt x="262297" y="35481"/>
                </a:lnTo>
                <a:lnTo>
                  <a:pt x="263912" y="43715"/>
                </a:lnTo>
                <a:lnTo>
                  <a:pt x="264343" y="48579"/>
                </a:lnTo>
                <a:lnTo>
                  <a:pt x="264630" y="53726"/>
                </a:lnTo>
                <a:lnTo>
                  <a:pt x="264949" y="64525"/>
                </a:lnTo>
                <a:lnTo>
                  <a:pt x="264082" y="71024"/>
                </a:lnTo>
                <a:lnTo>
                  <a:pt x="262551" y="78214"/>
                </a:lnTo>
                <a:lnTo>
                  <a:pt x="260578" y="85865"/>
                </a:lnTo>
                <a:lnTo>
                  <a:pt x="258310" y="92871"/>
                </a:lnTo>
                <a:lnTo>
                  <a:pt x="255846" y="99446"/>
                </a:lnTo>
                <a:lnTo>
                  <a:pt x="253250" y="105735"/>
                </a:lnTo>
                <a:lnTo>
                  <a:pt x="249615" y="112785"/>
                </a:lnTo>
                <a:lnTo>
                  <a:pt x="245287" y="120342"/>
                </a:lnTo>
                <a:lnTo>
                  <a:pt x="210999" y="175757"/>
                </a:lnTo>
                <a:lnTo>
                  <a:pt x="201445" y="189947"/>
                </a:lnTo>
                <a:lnTo>
                  <a:pt x="193171" y="201311"/>
                </a:lnTo>
                <a:lnTo>
                  <a:pt x="185749" y="210792"/>
                </a:lnTo>
                <a:lnTo>
                  <a:pt x="176039" y="219970"/>
                </a:lnTo>
                <a:lnTo>
                  <a:pt x="164804" y="228947"/>
                </a:lnTo>
                <a:lnTo>
                  <a:pt x="117102" y="263885"/>
                </a:lnTo>
                <a:lnTo>
                  <a:pt x="107414" y="270606"/>
                </a:lnTo>
                <a:lnTo>
                  <a:pt x="99051" y="276038"/>
                </a:lnTo>
                <a:lnTo>
                  <a:pt x="91571" y="280613"/>
                </a:lnTo>
                <a:lnTo>
                  <a:pt x="78179" y="285696"/>
                </a:lnTo>
                <a:lnTo>
                  <a:pt x="66830" y="287955"/>
                </a:lnTo>
                <a:lnTo>
                  <a:pt x="54132" y="289227"/>
                </a:lnTo>
                <a:lnTo>
                  <a:pt x="44077" y="289524"/>
                </a:lnTo>
                <a:lnTo>
                  <a:pt x="33258" y="287117"/>
                </a:lnTo>
                <a:lnTo>
                  <a:pt x="23052" y="283824"/>
                </a:lnTo>
                <a:lnTo>
                  <a:pt x="15341" y="282361"/>
                </a:lnTo>
                <a:lnTo>
                  <a:pt x="8739" y="279170"/>
                </a:lnTo>
                <a:lnTo>
                  <a:pt x="1291" y="273911"/>
                </a:lnTo>
                <a:lnTo>
                  <a:pt x="679" y="272528"/>
                </a:lnTo>
                <a:lnTo>
                  <a:pt x="0" y="268450"/>
                </a:lnTo>
                <a:lnTo>
                  <a:pt x="771" y="266982"/>
                </a:lnTo>
                <a:lnTo>
                  <a:pt x="2238" y="266003"/>
                </a:lnTo>
                <a:lnTo>
                  <a:pt x="4169" y="265350"/>
                </a:lnTo>
                <a:lnTo>
                  <a:pt x="6408" y="263010"/>
                </a:lnTo>
                <a:lnTo>
                  <a:pt x="11436" y="255330"/>
                </a:lnTo>
                <a:lnTo>
                  <a:pt x="14111" y="252520"/>
                </a:lnTo>
                <a:lnTo>
                  <a:pt x="16846" y="250647"/>
                </a:lnTo>
                <a:lnTo>
                  <a:pt x="27787" y="245470"/>
                </a:lnTo>
                <a:lnTo>
                  <a:pt x="82370" y="218300"/>
                </a:lnTo>
                <a:lnTo>
                  <a:pt x="93775" y="215139"/>
                </a:lnTo>
                <a:lnTo>
                  <a:pt x="109004" y="212781"/>
                </a:lnTo>
                <a:lnTo>
                  <a:pt x="134822" y="208558"/>
                </a:lnTo>
                <a:lnTo>
                  <a:pt x="149708" y="208004"/>
                </a:lnTo>
                <a:lnTo>
                  <a:pt x="165347" y="208587"/>
                </a:lnTo>
                <a:lnTo>
                  <a:pt x="272467" y="216366"/>
                </a:lnTo>
                <a:lnTo>
                  <a:pt x="329075" y="219042"/>
                </a:lnTo>
                <a:lnTo>
                  <a:pt x="392438" y="220759"/>
                </a:lnTo>
                <a:lnTo>
                  <a:pt x="400510" y="221853"/>
                </a:lnTo>
                <a:lnTo>
                  <a:pt x="407796" y="223534"/>
                </a:lnTo>
                <a:lnTo>
                  <a:pt x="436654" y="2297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44"/>
          <p:cNvSpPr/>
          <p:nvPr/>
        </p:nvSpPr>
        <p:spPr>
          <a:xfrm>
            <a:off x="1228724" y="5709326"/>
            <a:ext cx="608649" cy="68540"/>
          </a:xfrm>
          <a:custGeom>
            <a:avLst/>
            <a:gdLst/>
            <a:ahLst/>
            <a:cxnLst/>
            <a:rect l="0" t="0" r="0" b="0"/>
            <a:pathLst>
              <a:path w="608649" h="68540">
                <a:moveTo>
                  <a:pt x="0" y="68539"/>
                </a:moveTo>
                <a:lnTo>
                  <a:pt x="9102" y="59437"/>
                </a:lnTo>
                <a:lnTo>
                  <a:pt x="13688" y="56756"/>
                </a:lnTo>
                <a:lnTo>
                  <a:pt x="18651" y="54968"/>
                </a:lnTo>
                <a:lnTo>
                  <a:pt x="23864" y="53777"/>
                </a:lnTo>
                <a:lnTo>
                  <a:pt x="28292" y="52030"/>
                </a:lnTo>
                <a:lnTo>
                  <a:pt x="32196" y="49913"/>
                </a:lnTo>
                <a:lnTo>
                  <a:pt x="35752" y="47549"/>
                </a:lnTo>
                <a:lnTo>
                  <a:pt x="40027" y="45973"/>
                </a:lnTo>
                <a:lnTo>
                  <a:pt x="56099" y="42803"/>
                </a:lnTo>
                <a:lnTo>
                  <a:pt x="63117" y="40904"/>
                </a:lnTo>
                <a:lnTo>
                  <a:pt x="70653" y="38685"/>
                </a:lnTo>
                <a:lnTo>
                  <a:pt x="77582" y="37206"/>
                </a:lnTo>
                <a:lnTo>
                  <a:pt x="126469" y="30088"/>
                </a:lnTo>
                <a:lnTo>
                  <a:pt x="138605" y="27664"/>
                </a:lnTo>
                <a:lnTo>
                  <a:pt x="149554" y="25097"/>
                </a:lnTo>
                <a:lnTo>
                  <a:pt x="159710" y="22432"/>
                </a:lnTo>
                <a:lnTo>
                  <a:pt x="169338" y="20656"/>
                </a:lnTo>
                <a:lnTo>
                  <a:pt x="187657" y="18683"/>
                </a:lnTo>
                <a:lnTo>
                  <a:pt x="196542" y="17203"/>
                </a:lnTo>
                <a:lnTo>
                  <a:pt x="205323" y="15266"/>
                </a:lnTo>
                <a:lnTo>
                  <a:pt x="214035" y="13020"/>
                </a:lnTo>
                <a:lnTo>
                  <a:pt x="229368" y="10572"/>
                </a:lnTo>
                <a:lnTo>
                  <a:pt x="271804" y="5311"/>
                </a:lnTo>
                <a:lnTo>
                  <a:pt x="290740" y="3526"/>
                </a:lnTo>
                <a:lnTo>
                  <a:pt x="307174" y="2337"/>
                </a:lnTo>
                <a:lnTo>
                  <a:pt x="334642" y="1016"/>
                </a:lnTo>
                <a:lnTo>
                  <a:pt x="356375" y="428"/>
                </a:lnTo>
                <a:lnTo>
                  <a:pt x="403136" y="51"/>
                </a:lnTo>
                <a:lnTo>
                  <a:pt x="456667" y="0"/>
                </a:lnTo>
                <a:lnTo>
                  <a:pt x="477800" y="939"/>
                </a:lnTo>
                <a:lnTo>
                  <a:pt x="493793" y="2517"/>
                </a:lnTo>
                <a:lnTo>
                  <a:pt x="506360" y="4522"/>
                </a:lnTo>
                <a:lnTo>
                  <a:pt x="520454" y="5858"/>
                </a:lnTo>
                <a:lnTo>
                  <a:pt x="535564" y="6749"/>
                </a:lnTo>
                <a:lnTo>
                  <a:pt x="551353" y="7344"/>
                </a:lnTo>
                <a:lnTo>
                  <a:pt x="563784" y="8692"/>
                </a:lnTo>
                <a:lnTo>
                  <a:pt x="608648" y="171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45"/>
          <p:cNvSpPr/>
          <p:nvPr/>
        </p:nvSpPr>
        <p:spPr>
          <a:xfrm>
            <a:off x="1057274" y="5460682"/>
            <a:ext cx="342901" cy="77154"/>
          </a:xfrm>
          <a:custGeom>
            <a:avLst/>
            <a:gdLst/>
            <a:ahLst/>
            <a:cxnLst/>
            <a:rect l="0" t="0" r="0" b="0"/>
            <a:pathLst>
              <a:path w="342901" h="77154">
                <a:moveTo>
                  <a:pt x="0" y="77153"/>
                </a:moveTo>
                <a:lnTo>
                  <a:pt x="9102" y="77153"/>
                </a:lnTo>
                <a:lnTo>
                  <a:pt x="14641" y="76200"/>
                </a:lnTo>
                <a:lnTo>
                  <a:pt x="21191" y="74613"/>
                </a:lnTo>
                <a:lnTo>
                  <a:pt x="28415" y="72602"/>
                </a:lnTo>
                <a:lnTo>
                  <a:pt x="36088" y="71261"/>
                </a:lnTo>
                <a:lnTo>
                  <a:pt x="44061" y="70367"/>
                </a:lnTo>
                <a:lnTo>
                  <a:pt x="52235" y="69771"/>
                </a:lnTo>
                <a:lnTo>
                  <a:pt x="61493" y="68422"/>
                </a:lnTo>
                <a:lnTo>
                  <a:pt x="71475" y="66570"/>
                </a:lnTo>
                <a:lnTo>
                  <a:pt x="81941" y="64382"/>
                </a:lnTo>
                <a:lnTo>
                  <a:pt x="90822" y="61972"/>
                </a:lnTo>
                <a:lnTo>
                  <a:pt x="98648" y="59412"/>
                </a:lnTo>
                <a:lnTo>
                  <a:pt x="105771" y="56753"/>
                </a:lnTo>
                <a:lnTo>
                  <a:pt x="113377" y="54980"/>
                </a:lnTo>
                <a:lnTo>
                  <a:pt x="121305" y="53798"/>
                </a:lnTo>
                <a:lnTo>
                  <a:pt x="129447" y="53011"/>
                </a:lnTo>
                <a:lnTo>
                  <a:pt x="138686" y="51533"/>
                </a:lnTo>
                <a:lnTo>
                  <a:pt x="148655" y="49595"/>
                </a:lnTo>
                <a:lnTo>
                  <a:pt x="159111" y="47351"/>
                </a:lnTo>
                <a:lnTo>
                  <a:pt x="168939" y="44903"/>
                </a:lnTo>
                <a:lnTo>
                  <a:pt x="178349" y="42318"/>
                </a:lnTo>
                <a:lnTo>
                  <a:pt x="187479" y="39641"/>
                </a:lnTo>
                <a:lnTo>
                  <a:pt x="207784" y="34129"/>
                </a:lnTo>
                <a:lnTo>
                  <a:pt x="218533" y="31325"/>
                </a:lnTo>
                <a:lnTo>
                  <a:pt x="243176" y="25670"/>
                </a:lnTo>
                <a:lnTo>
                  <a:pt x="256415" y="22829"/>
                </a:lnTo>
                <a:lnTo>
                  <a:pt x="266193" y="20934"/>
                </a:lnTo>
                <a:lnTo>
                  <a:pt x="273665" y="19671"/>
                </a:lnTo>
                <a:lnTo>
                  <a:pt x="279598" y="18829"/>
                </a:lnTo>
                <a:lnTo>
                  <a:pt x="285459" y="17315"/>
                </a:lnTo>
                <a:lnTo>
                  <a:pt x="291271" y="15353"/>
                </a:lnTo>
                <a:lnTo>
                  <a:pt x="297051" y="13093"/>
                </a:lnTo>
                <a:lnTo>
                  <a:pt x="302809" y="11586"/>
                </a:lnTo>
                <a:lnTo>
                  <a:pt x="308553" y="10582"/>
                </a:lnTo>
                <a:lnTo>
                  <a:pt x="314287" y="9912"/>
                </a:lnTo>
                <a:lnTo>
                  <a:pt x="320015" y="8513"/>
                </a:lnTo>
                <a:lnTo>
                  <a:pt x="325738" y="662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46"/>
          <p:cNvSpPr/>
          <p:nvPr/>
        </p:nvSpPr>
        <p:spPr>
          <a:xfrm>
            <a:off x="1220152" y="5795624"/>
            <a:ext cx="350962" cy="315362"/>
          </a:xfrm>
          <a:custGeom>
            <a:avLst/>
            <a:gdLst/>
            <a:ahLst/>
            <a:cxnLst/>
            <a:rect l="0" t="0" r="0" b="0"/>
            <a:pathLst>
              <a:path w="350962" h="315362">
                <a:moveTo>
                  <a:pt x="128587" y="67966"/>
                </a:moveTo>
                <a:lnTo>
                  <a:pt x="128587" y="63415"/>
                </a:lnTo>
                <a:lnTo>
                  <a:pt x="129540" y="62074"/>
                </a:lnTo>
                <a:lnTo>
                  <a:pt x="131127" y="61180"/>
                </a:lnTo>
                <a:lnTo>
                  <a:pt x="133138" y="60584"/>
                </a:lnTo>
                <a:lnTo>
                  <a:pt x="137913" y="57383"/>
                </a:lnTo>
                <a:lnTo>
                  <a:pt x="145114" y="51832"/>
                </a:lnTo>
                <a:lnTo>
                  <a:pt x="157840" y="43015"/>
                </a:lnTo>
                <a:lnTo>
                  <a:pt x="167941" y="35287"/>
                </a:lnTo>
                <a:lnTo>
                  <a:pt x="178463" y="27724"/>
                </a:lnTo>
                <a:lnTo>
                  <a:pt x="186603" y="23040"/>
                </a:lnTo>
                <a:lnTo>
                  <a:pt x="195839" y="18013"/>
                </a:lnTo>
                <a:lnTo>
                  <a:pt x="205807" y="13709"/>
                </a:lnTo>
                <a:lnTo>
                  <a:pt x="216262" y="9887"/>
                </a:lnTo>
                <a:lnTo>
                  <a:pt x="227042" y="6386"/>
                </a:lnTo>
                <a:lnTo>
                  <a:pt x="235181" y="4053"/>
                </a:lnTo>
                <a:lnTo>
                  <a:pt x="241560" y="2497"/>
                </a:lnTo>
                <a:lnTo>
                  <a:pt x="252140" y="769"/>
                </a:lnTo>
                <a:lnTo>
                  <a:pt x="257628" y="307"/>
                </a:lnTo>
                <a:lnTo>
                  <a:pt x="263192" y="0"/>
                </a:lnTo>
                <a:lnTo>
                  <a:pt x="267854" y="748"/>
                </a:lnTo>
                <a:lnTo>
                  <a:pt x="275574" y="4119"/>
                </a:lnTo>
                <a:lnTo>
                  <a:pt x="285275" y="11371"/>
                </a:lnTo>
                <a:lnTo>
                  <a:pt x="294182" y="19553"/>
                </a:lnTo>
                <a:lnTo>
                  <a:pt x="296134" y="23308"/>
                </a:lnTo>
                <a:lnTo>
                  <a:pt x="298302" y="32560"/>
                </a:lnTo>
                <a:lnTo>
                  <a:pt x="297928" y="38647"/>
                </a:lnTo>
                <a:lnTo>
                  <a:pt x="296726" y="45563"/>
                </a:lnTo>
                <a:lnTo>
                  <a:pt x="294972" y="53030"/>
                </a:lnTo>
                <a:lnTo>
                  <a:pt x="292851" y="59914"/>
                </a:lnTo>
                <a:lnTo>
                  <a:pt x="290484" y="66408"/>
                </a:lnTo>
                <a:lnTo>
                  <a:pt x="287953" y="72642"/>
                </a:lnTo>
                <a:lnTo>
                  <a:pt x="282602" y="82109"/>
                </a:lnTo>
                <a:lnTo>
                  <a:pt x="277048" y="90444"/>
                </a:lnTo>
                <a:lnTo>
                  <a:pt x="274234" y="95334"/>
                </a:lnTo>
                <a:lnTo>
                  <a:pt x="268567" y="104894"/>
                </a:lnTo>
                <a:lnTo>
                  <a:pt x="262873" y="112318"/>
                </a:lnTo>
                <a:lnTo>
                  <a:pt x="254627" y="118793"/>
                </a:lnTo>
                <a:lnTo>
                  <a:pt x="245565" y="124845"/>
                </a:lnTo>
                <a:lnTo>
                  <a:pt x="235108" y="132656"/>
                </a:lnTo>
                <a:lnTo>
                  <a:pt x="225977" y="136346"/>
                </a:lnTo>
                <a:lnTo>
                  <a:pt x="217240" y="142096"/>
                </a:lnTo>
                <a:lnTo>
                  <a:pt x="211486" y="143775"/>
                </a:lnTo>
                <a:lnTo>
                  <a:pt x="209571" y="143270"/>
                </a:lnTo>
                <a:lnTo>
                  <a:pt x="208294" y="141981"/>
                </a:lnTo>
                <a:lnTo>
                  <a:pt x="207443" y="140169"/>
                </a:lnTo>
                <a:lnTo>
                  <a:pt x="207828" y="138009"/>
                </a:lnTo>
                <a:lnTo>
                  <a:pt x="210795" y="133069"/>
                </a:lnTo>
                <a:lnTo>
                  <a:pt x="217821" y="124932"/>
                </a:lnTo>
                <a:lnTo>
                  <a:pt x="220462" y="123088"/>
                </a:lnTo>
                <a:lnTo>
                  <a:pt x="228729" y="119541"/>
                </a:lnTo>
                <a:lnTo>
                  <a:pt x="234372" y="115336"/>
                </a:lnTo>
                <a:lnTo>
                  <a:pt x="238163" y="113833"/>
                </a:lnTo>
                <a:lnTo>
                  <a:pt x="247455" y="112163"/>
                </a:lnTo>
                <a:lnTo>
                  <a:pt x="257935" y="108882"/>
                </a:lnTo>
                <a:lnTo>
                  <a:pt x="267990" y="105201"/>
                </a:lnTo>
                <a:lnTo>
                  <a:pt x="275634" y="103564"/>
                </a:lnTo>
                <a:lnTo>
                  <a:pt x="284747" y="105377"/>
                </a:lnTo>
                <a:lnTo>
                  <a:pt x="294194" y="108405"/>
                </a:lnTo>
                <a:lnTo>
                  <a:pt x="301568" y="109752"/>
                </a:lnTo>
                <a:lnTo>
                  <a:pt x="310560" y="112890"/>
                </a:lnTo>
                <a:lnTo>
                  <a:pt x="319954" y="117460"/>
                </a:lnTo>
                <a:lnTo>
                  <a:pt x="330598" y="125387"/>
                </a:lnTo>
                <a:lnTo>
                  <a:pt x="336797" y="130951"/>
                </a:lnTo>
                <a:lnTo>
                  <a:pt x="342728" y="139139"/>
                </a:lnTo>
                <a:lnTo>
                  <a:pt x="345643" y="143990"/>
                </a:lnTo>
                <a:lnTo>
                  <a:pt x="347586" y="150081"/>
                </a:lnTo>
                <a:lnTo>
                  <a:pt x="348881" y="156999"/>
                </a:lnTo>
                <a:lnTo>
                  <a:pt x="349745" y="164469"/>
                </a:lnTo>
                <a:lnTo>
                  <a:pt x="350321" y="171354"/>
                </a:lnTo>
                <a:lnTo>
                  <a:pt x="350705" y="177848"/>
                </a:lnTo>
                <a:lnTo>
                  <a:pt x="350961" y="184084"/>
                </a:lnTo>
                <a:lnTo>
                  <a:pt x="350179" y="189192"/>
                </a:lnTo>
                <a:lnTo>
                  <a:pt x="346770" y="197409"/>
                </a:lnTo>
                <a:lnTo>
                  <a:pt x="339496" y="211941"/>
                </a:lnTo>
                <a:lnTo>
                  <a:pt x="335868" y="217289"/>
                </a:lnTo>
                <a:lnTo>
                  <a:pt x="331544" y="222760"/>
                </a:lnTo>
                <a:lnTo>
                  <a:pt x="326757" y="228312"/>
                </a:lnTo>
                <a:lnTo>
                  <a:pt x="320708" y="234870"/>
                </a:lnTo>
                <a:lnTo>
                  <a:pt x="306367" y="249778"/>
                </a:lnTo>
                <a:lnTo>
                  <a:pt x="296637" y="257754"/>
                </a:lnTo>
                <a:lnTo>
                  <a:pt x="285388" y="265929"/>
                </a:lnTo>
                <a:lnTo>
                  <a:pt x="273126" y="274236"/>
                </a:lnTo>
                <a:lnTo>
                  <a:pt x="262094" y="280727"/>
                </a:lnTo>
                <a:lnTo>
                  <a:pt x="251882" y="286007"/>
                </a:lnTo>
                <a:lnTo>
                  <a:pt x="226397" y="297988"/>
                </a:lnTo>
                <a:lnTo>
                  <a:pt x="219511" y="301324"/>
                </a:lnTo>
                <a:lnTo>
                  <a:pt x="212063" y="303548"/>
                </a:lnTo>
                <a:lnTo>
                  <a:pt x="204240" y="305031"/>
                </a:lnTo>
                <a:lnTo>
                  <a:pt x="196168" y="306019"/>
                </a:lnTo>
                <a:lnTo>
                  <a:pt x="187929" y="306677"/>
                </a:lnTo>
                <a:lnTo>
                  <a:pt x="179578" y="307117"/>
                </a:lnTo>
                <a:lnTo>
                  <a:pt x="162680" y="307605"/>
                </a:lnTo>
                <a:lnTo>
                  <a:pt x="145645" y="307822"/>
                </a:lnTo>
                <a:lnTo>
                  <a:pt x="137101" y="308832"/>
                </a:lnTo>
                <a:lnTo>
                  <a:pt x="128548" y="310459"/>
                </a:lnTo>
                <a:lnTo>
                  <a:pt x="119989" y="312495"/>
                </a:lnTo>
                <a:lnTo>
                  <a:pt x="112378" y="313853"/>
                </a:lnTo>
                <a:lnTo>
                  <a:pt x="105398" y="314758"/>
                </a:lnTo>
                <a:lnTo>
                  <a:pt x="98841" y="315361"/>
                </a:lnTo>
                <a:lnTo>
                  <a:pt x="89706" y="314811"/>
                </a:lnTo>
                <a:lnTo>
                  <a:pt x="78854" y="313492"/>
                </a:lnTo>
                <a:lnTo>
                  <a:pt x="66857" y="311660"/>
                </a:lnTo>
                <a:lnTo>
                  <a:pt x="54096" y="310438"/>
                </a:lnTo>
                <a:lnTo>
                  <a:pt x="40827" y="309625"/>
                </a:lnTo>
                <a:lnTo>
                  <a:pt x="0" y="3079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47"/>
          <p:cNvSpPr/>
          <p:nvPr/>
        </p:nvSpPr>
        <p:spPr>
          <a:xfrm>
            <a:off x="3303270" y="5366536"/>
            <a:ext cx="316606" cy="332438"/>
          </a:xfrm>
          <a:custGeom>
            <a:avLst/>
            <a:gdLst/>
            <a:ahLst/>
            <a:cxnLst/>
            <a:rect l="0" t="0" r="0" b="0"/>
            <a:pathLst>
              <a:path w="316606" h="332438">
                <a:moveTo>
                  <a:pt x="51434" y="68429"/>
                </a:moveTo>
                <a:lnTo>
                  <a:pt x="60536" y="59327"/>
                </a:lnTo>
                <a:lnTo>
                  <a:pt x="70085" y="52318"/>
                </a:lnTo>
                <a:lnTo>
                  <a:pt x="75298" y="49116"/>
                </a:lnTo>
                <a:lnTo>
                  <a:pt x="83536" y="45076"/>
                </a:lnTo>
                <a:lnTo>
                  <a:pt x="93790" y="40478"/>
                </a:lnTo>
                <a:lnTo>
                  <a:pt x="105389" y="35507"/>
                </a:lnTo>
                <a:lnTo>
                  <a:pt x="115979" y="31241"/>
                </a:lnTo>
                <a:lnTo>
                  <a:pt x="143584" y="20686"/>
                </a:lnTo>
                <a:lnTo>
                  <a:pt x="150967" y="17550"/>
                </a:lnTo>
                <a:lnTo>
                  <a:pt x="157795" y="14507"/>
                </a:lnTo>
                <a:lnTo>
                  <a:pt x="165204" y="11526"/>
                </a:lnTo>
                <a:lnTo>
                  <a:pt x="181056" y="5674"/>
                </a:lnTo>
                <a:lnTo>
                  <a:pt x="189284" y="3732"/>
                </a:lnTo>
                <a:lnTo>
                  <a:pt x="197626" y="2437"/>
                </a:lnTo>
                <a:lnTo>
                  <a:pt x="206046" y="1575"/>
                </a:lnTo>
                <a:lnTo>
                  <a:pt x="213564" y="999"/>
                </a:lnTo>
                <a:lnTo>
                  <a:pt x="220481" y="616"/>
                </a:lnTo>
                <a:lnTo>
                  <a:pt x="233246" y="190"/>
                </a:lnTo>
                <a:lnTo>
                  <a:pt x="245269" y="0"/>
                </a:lnTo>
                <a:lnTo>
                  <a:pt x="250191" y="903"/>
                </a:lnTo>
                <a:lnTo>
                  <a:pt x="258198" y="4444"/>
                </a:lnTo>
                <a:lnTo>
                  <a:pt x="272612" y="11794"/>
                </a:lnTo>
                <a:lnTo>
                  <a:pt x="280863" y="17223"/>
                </a:lnTo>
                <a:lnTo>
                  <a:pt x="284397" y="20004"/>
                </a:lnTo>
                <a:lnTo>
                  <a:pt x="286753" y="22810"/>
                </a:lnTo>
                <a:lnTo>
                  <a:pt x="288323" y="25634"/>
                </a:lnTo>
                <a:lnTo>
                  <a:pt x="289371" y="28469"/>
                </a:lnTo>
                <a:lnTo>
                  <a:pt x="290534" y="36699"/>
                </a:lnTo>
                <a:lnTo>
                  <a:pt x="291051" y="46706"/>
                </a:lnTo>
                <a:lnTo>
                  <a:pt x="291281" y="57504"/>
                </a:lnTo>
                <a:lnTo>
                  <a:pt x="290389" y="62098"/>
                </a:lnTo>
                <a:lnTo>
                  <a:pt x="286859" y="69743"/>
                </a:lnTo>
                <a:lnTo>
                  <a:pt x="279575" y="78856"/>
                </a:lnTo>
                <a:lnTo>
                  <a:pt x="274966" y="83952"/>
                </a:lnTo>
                <a:lnTo>
                  <a:pt x="262224" y="97235"/>
                </a:lnTo>
                <a:lnTo>
                  <a:pt x="254826" y="104778"/>
                </a:lnTo>
                <a:lnTo>
                  <a:pt x="247989" y="110759"/>
                </a:lnTo>
                <a:lnTo>
                  <a:pt x="241526" y="115699"/>
                </a:lnTo>
                <a:lnTo>
                  <a:pt x="235312" y="119945"/>
                </a:lnTo>
                <a:lnTo>
                  <a:pt x="229265" y="123728"/>
                </a:lnTo>
                <a:lnTo>
                  <a:pt x="223328" y="127202"/>
                </a:lnTo>
                <a:lnTo>
                  <a:pt x="217465" y="130471"/>
                </a:lnTo>
                <a:lnTo>
                  <a:pt x="205871" y="136643"/>
                </a:lnTo>
                <a:lnTo>
                  <a:pt x="200112" y="139623"/>
                </a:lnTo>
                <a:lnTo>
                  <a:pt x="194368" y="141609"/>
                </a:lnTo>
                <a:lnTo>
                  <a:pt x="188633" y="142933"/>
                </a:lnTo>
                <a:lnTo>
                  <a:pt x="182905" y="143816"/>
                </a:lnTo>
                <a:lnTo>
                  <a:pt x="177182" y="145357"/>
                </a:lnTo>
                <a:lnTo>
                  <a:pt x="171461" y="147337"/>
                </a:lnTo>
                <a:lnTo>
                  <a:pt x="165742" y="149609"/>
                </a:lnTo>
                <a:lnTo>
                  <a:pt x="160025" y="152076"/>
                </a:lnTo>
                <a:lnTo>
                  <a:pt x="148592" y="157358"/>
                </a:lnTo>
                <a:lnTo>
                  <a:pt x="142876" y="158195"/>
                </a:lnTo>
                <a:lnTo>
                  <a:pt x="137161" y="157800"/>
                </a:lnTo>
                <a:lnTo>
                  <a:pt x="123401" y="154874"/>
                </a:lnTo>
                <a:lnTo>
                  <a:pt x="123225" y="154634"/>
                </a:lnTo>
                <a:lnTo>
                  <a:pt x="125569" y="154367"/>
                </a:lnTo>
                <a:lnTo>
                  <a:pt x="134835" y="154196"/>
                </a:lnTo>
                <a:lnTo>
                  <a:pt x="199544" y="154154"/>
                </a:lnTo>
                <a:lnTo>
                  <a:pt x="209229" y="155106"/>
                </a:lnTo>
                <a:lnTo>
                  <a:pt x="217591" y="156694"/>
                </a:lnTo>
                <a:lnTo>
                  <a:pt x="225070" y="158705"/>
                </a:lnTo>
                <a:lnTo>
                  <a:pt x="231962" y="160045"/>
                </a:lnTo>
                <a:lnTo>
                  <a:pt x="238461" y="160939"/>
                </a:lnTo>
                <a:lnTo>
                  <a:pt x="244699" y="161535"/>
                </a:lnTo>
                <a:lnTo>
                  <a:pt x="250762" y="162884"/>
                </a:lnTo>
                <a:lnTo>
                  <a:pt x="256710" y="164737"/>
                </a:lnTo>
                <a:lnTo>
                  <a:pt x="262580" y="166924"/>
                </a:lnTo>
                <a:lnTo>
                  <a:pt x="269351" y="170287"/>
                </a:lnTo>
                <a:lnTo>
                  <a:pt x="276722" y="174434"/>
                </a:lnTo>
                <a:lnTo>
                  <a:pt x="284493" y="179104"/>
                </a:lnTo>
                <a:lnTo>
                  <a:pt x="290627" y="183169"/>
                </a:lnTo>
                <a:lnTo>
                  <a:pt x="299982" y="190227"/>
                </a:lnTo>
                <a:lnTo>
                  <a:pt x="307316" y="196539"/>
                </a:lnTo>
                <a:lnTo>
                  <a:pt x="310604" y="199555"/>
                </a:lnTo>
                <a:lnTo>
                  <a:pt x="312797" y="203472"/>
                </a:lnTo>
                <a:lnTo>
                  <a:pt x="315233" y="212903"/>
                </a:lnTo>
                <a:lnTo>
                  <a:pt x="316316" y="220904"/>
                </a:lnTo>
                <a:lnTo>
                  <a:pt x="316605" y="224372"/>
                </a:lnTo>
                <a:lnTo>
                  <a:pt x="314385" y="233304"/>
                </a:lnTo>
                <a:lnTo>
                  <a:pt x="312460" y="238354"/>
                </a:lnTo>
                <a:lnTo>
                  <a:pt x="308319" y="244577"/>
                </a:lnTo>
                <a:lnTo>
                  <a:pt x="302701" y="251583"/>
                </a:lnTo>
                <a:lnTo>
                  <a:pt x="296098" y="259112"/>
                </a:lnTo>
                <a:lnTo>
                  <a:pt x="287886" y="266036"/>
                </a:lnTo>
                <a:lnTo>
                  <a:pt x="278602" y="272557"/>
                </a:lnTo>
                <a:lnTo>
                  <a:pt x="268602" y="278809"/>
                </a:lnTo>
                <a:lnTo>
                  <a:pt x="260030" y="284882"/>
                </a:lnTo>
                <a:lnTo>
                  <a:pt x="252411" y="290836"/>
                </a:lnTo>
                <a:lnTo>
                  <a:pt x="245426" y="296710"/>
                </a:lnTo>
                <a:lnTo>
                  <a:pt x="237912" y="301579"/>
                </a:lnTo>
                <a:lnTo>
                  <a:pt x="230045" y="305777"/>
                </a:lnTo>
                <a:lnTo>
                  <a:pt x="214637" y="312982"/>
                </a:lnTo>
                <a:lnTo>
                  <a:pt x="201439" y="319359"/>
                </a:lnTo>
                <a:lnTo>
                  <a:pt x="192395" y="322393"/>
                </a:lnTo>
                <a:lnTo>
                  <a:pt x="181603" y="325368"/>
                </a:lnTo>
                <a:lnTo>
                  <a:pt x="169646" y="328305"/>
                </a:lnTo>
                <a:lnTo>
                  <a:pt x="158817" y="330262"/>
                </a:lnTo>
                <a:lnTo>
                  <a:pt x="148740" y="331566"/>
                </a:lnTo>
                <a:lnTo>
                  <a:pt x="139165" y="332437"/>
                </a:lnTo>
                <a:lnTo>
                  <a:pt x="126114" y="332064"/>
                </a:lnTo>
                <a:lnTo>
                  <a:pt x="110746" y="330863"/>
                </a:lnTo>
                <a:lnTo>
                  <a:pt x="93833" y="329110"/>
                </a:lnTo>
                <a:lnTo>
                  <a:pt x="79700" y="327941"/>
                </a:lnTo>
                <a:lnTo>
                  <a:pt x="67421" y="327162"/>
                </a:lnTo>
                <a:lnTo>
                  <a:pt x="56377" y="326643"/>
                </a:lnTo>
                <a:lnTo>
                  <a:pt x="46157" y="325344"/>
                </a:lnTo>
                <a:lnTo>
                  <a:pt x="36486" y="323525"/>
                </a:lnTo>
                <a:lnTo>
                  <a:pt x="27182" y="321361"/>
                </a:lnTo>
                <a:lnTo>
                  <a:pt x="20026" y="319918"/>
                </a:lnTo>
                <a:lnTo>
                  <a:pt x="14303" y="318956"/>
                </a:lnTo>
                <a:lnTo>
                  <a:pt x="0" y="3170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48"/>
          <p:cNvSpPr/>
          <p:nvPr/>
        </p:nvSpPr>
        <p:spPr>
          <a:xfrm>
            <a:off x="3140392" y="5760720"/>
            <a:ext cx="617221" cy="60008"/>
          </a:xfrm>
          <a:custGeom>
            <a:avLst/>
            <a:gdLst/>
            <a:ahLst/>
            <a:cxnLst/>
            <a:rect l="0" t="0" r="0" b="0"/>
            <a:pathLst>
              <a:path w="617221" h="60008">
                <a:moveTo>
                  <a:pt x="0" y="60007"/>
                </a:moveTo>
                <a:lnTo>
                  <a:pt x="18203" y="55457"/>
                </a:lnTo>
                <a:lnTo>
                  <a:pt x="24518" y="54116"/>
                </a:lnTo>
                <a:lnTo>
                  <a:pt x="34074" y="52626"/>
                </a:lnTo>
                <a:lnTo>
                  <a:pt x="38909" y="51277"/>
                </a:lnTo>
                <a:lnTo>
                  <a:pt x="44037" y="49424"/>
                </a:lnTo>
                <a:lnTo>
                  <a:pt x="49360" y="47237"/>
                </a:lnTo>
                <a:lnTo>
                  <a:pt x="54814" y="45779"/>
                </a:lnTo>
                <a:lnTo>
                  <a:pt x="65954" y="44159"/>
                </a:lnTo>
                <a:lnTo>
                  <a:pt x="77307" y="41821"/>
                </a:lnTo>
                <a:lnTo>
                  <a:pt x="110241" y="34145"/>
                </a:lnTo>
                <a:lnTo>
                  <a:pt x="127787" y="31336"/>
                </a:lnTo>
                <a:lnTo>
                  <a:pt x="145199" y="29463"/>
                </a:lnTo>
                <a:lnTo>
                  <a:pt x="162522" y="28214"/>
                </a:lnTo>
                <a:lnTo>
                  <a:pt x="189389" y="26827"/>
                </a:lnTo>
                <a:lnTo>
                  <a:pt x="200554" y="26457"/>
                </a:lnTo>
                <a:lnTo>
                  <a:pt x="210856" y="25258"/>
                </a:lnTo>
                <a:lnTo>
                  <a:pt x="220580" y="23506"/>
                </a:lnTo>
                <a:lnTo>
                  <a:pt x="229921" y="21386"/>
                </a:lnTo>
                <a:lnTo>
                  <a:pt x="239006" y="19972"/>
                </a:lnTo>
                <a:lnTo>
                  <a:pt x="256720" y="18402"/>
                </a:lnTo>
                <a:lnTo>
                  <a:pt x="266396" y="17030"/>
                </a:lnTo>
                <a:lnTo>
                  <a:pt x="276658" y="15163"/>
                </a:lnTo>
                <a:lnTo>
                  <a:pt x="287308" y="12966"/>
                </a:lnTo>
                <a:lnTo>
                  <a:pt x="301077" y="11502"/>
                </a:lnTo>
                <a:lnTo>
                  <a:pt x="316923" y="10525"/>
                </a:lnTo>
                <a:lnTo>
                  <a:pt x="334154" y="9874"/>
                </a:lnTo>
                <a:lnTo>
                  <a:pt x="349452" y="8488"/>
                </a:lnTo>
                <a:lnTo>
                  <a:pt x="363461" y="6611"/>
                </a:lnTo>
                <a:lnTo>
                  <a:pt x="376610" y="4407"/>
                </a:lnTo>
                <a:lnTo>
                  <a:pt x="393948" y="2938"/>
                </a:lnTo>
                <a:lnTo>
                  <a:pt x="414079" y="1958"/>
                </a:lnTo>
                <a:lnTo>
                  <a:pt x="463118" y="870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49"/>
          <p:cNvSpPr/>
          <p:nvPr/>
        </p:nvSpPr>
        <p:spPr>
          <a:xfrm>
            <a:off x="3213029" y="5902385"/>
            <a:ext cx="278319" cy="251045"/>
          </a:xfrm>
          <a:custGeom>
            <a:avLst/>
            <a:gdLst/>
            <a:ahLst/>
            <a:cxnLst/>
            <a:rect l="0" t="0" r="0" b="0"/>
            <a:pathLst>
              <a:path w="278319" h="251045">
                <a:moveTo>
                  <a:pt x="30233" y="46930"/>
                </a:moveTo>
                <a:lnTo>
                  <a:pt x="25682" y="37828"/>
                </a:lnTo>
                <a:lnTo>
                  <a:pt x="25294" y="35147"/>
                </a:lnTo>
                <a:lnTo>
                  <a:pt x="25988" y="33359"/>
                </a:lnTo>
                <a:lnTo>
                  <a:pt x="27403" y="32168"/>
                </a:lnTo>
                <a:lnTo>
                  <a:pt x="28346" y="30421"/>
                </a:lnTo>
                <a:lnTo>
                  <a:pt x="29394" y="25940"/>
                </a:lnTo>
                <a:lnTo>
                  <a:pt x="30627" y="24364"/>
                </a:lnTo>
                <a:lnTo>
                  <a:pt x="32400" y="23313"/>
                </a:lnTo>
                <a:lnTo>
                  <a:pt x="37864" y="21194"/>
                </a:lnTo>
                <a:lnTo>
                  <a:pt x="46642" y="17076"/>
                </a:lnTo>
                <a:lnTo>
                  <a:pt x="54353" y="14611"/>
                </a:lnTo>
                <a:lnTo>
                  <a:pt x="61908" y="12564"/>
                </a:lnTo>
                <a:lnTo>
                  <a:pt x="66590" y="10684"/>
                </a:lnTo>
                <a:lnTo>
                  <a:pt x="71616" y="8479"/>
                </a:lnTo>
                <a:lnTo>
                  <a:pt x="79729" y="6055"/>
                </a:lnTo>
                <a:lnTo>
                  <a:pt x="89900" y="3488"/>
                </a:lnTo>
                <a:lnTo>
                  <a:pt x="101444" y="823"/>
                </a:lnTo>
                <a:lnTo>
                  <a:pt x="111044" y="0"/>
                </a:lnTo>
                <a:lnTo>
                  <a:pt x="119350" y="403"/>
                </a:lnTo>
                <a:lnTo>
                  <a:pt x="126792" y="1625"/>
                </a:lnTo>
                <a:lnTo>
                  <a:pt x="134610" y="2439"/>
                </a:lnTo>
                <a:lnTo>
                  <a:pt x="142680" y="2982"/>
                </a:lnTo>
                <a:lnTo>
                  <a:pt x="150918" y="3344"/>
                </a:lnTo>
                <a:lnTo>
                  <a:pt x="157362" y="4537"/>
                </a:lnTo>
                <a:lnTo>
                  <a:pt x="162611" y="6286"/>
                </a:lnTo>
                <a:lnTo>
                  <a:pt x="167063" y="8404"/>
                </a:lnTo>
                <a:lnTo>
                  <a:pt x="172887" y="11721"/>
                </a:lnTo>
                <a:lnTo>
                  <a:pt x="179629" y="15837"/>
                </a:lnTo>
                <a:lnTo>
                  <a:pt x="186980" y="20486"/>
                </a:lnTo>
                <a:lnTo>
                  <a:pt x="191881" y="24538"/>
                </a:lnTo>
                <a:lnTo>
                  <a:pt x="195149" y="28192"/>
                </a:lnTo>
                <a:lnTo>
                  <a:pt x="197327" y="31580"/>
                </a:lnTo>
                <a:lnTo>
                  <a:pt x="198779" y="35745"/>
                </a:lnTo>
                <a:lnTo>
                  <a:pt x="199747" y="40425"/>
                </a:lnTo>
                <a:lnTo>
                  <a:pt x="200392" y="45451"/>
                </a:lnTo>
                <a:lnTo>
                  <a:pt x="200823" y="50706"/>
                </a:lnTo>
                <a:lnTo>
                  <a:pt x="201109" y="56115"/>
                </a:lnTo>
                <a:lnTo>
                  <a:pt x="201301" y="61626"/>
                </a:lnTo>
                <a:lnTo>
                  <a:pt x="201570" y="92136"/>
                </a:lnTo>
                <a:lnTo>
                  <a:pt x="199703" y="104690"/>
                </a:lnTo>
                <a:lnTo>
                  <a:pt x="196553" y="117821"/>
                </a:lnTo>
                <a:lnTo>
                  <a:pt x="192548" y="131338"/>
                </a:lnTo>
                <a:lnTo>
                  <a:pt x="187020" y="144159"/>
                </a:lnTo>
                <a:lnTo>
                  <a:pt x="180478" y="156517"/>
                </a:lnTo>
                <a:lnTo>
                  <a:pt x="167493" y="178503"/>
                </a:lnTo>
                <a:lnTo>
                  <a:pt x="158548" y="194624"/>
                </a:lnTo>
                <a:lnTo>
                  <a:pt x="153876" y="200638"/>
                </a:lnTo>
                <a:lnTo>
                  <a:pt x="148857" y="205599"/>
                </a:lnTo>
                <a:lnTo>
                  <a:pt x="143606" y="209859"/>
                </a:lnTo>
                <a:lnTo>
                  <a:pt x="139152" y="214605"/>
                </a:lnTo>
                <a:lnTo>
                  <a:pt x="135231" y="219673"/>
                </a:lnTo>
                <a:lnTo>
                  <a:pt x="131664" y="224957"/>
                </a:lnTo>
                <a:lnTo>
                  <a:pt x="128334" y="228479"/>
                </a:lnTo>
                <a:lnTo>
                  <a:pt x="125161" y="230828"/>
                </a:lnTo>
                <a:lnTo>
                  <a:pt x="92633" y="247181"/>
                </a:lnTo>
                <a:lnTo>
                  <a:pt x="84001" y="250230"/>
                </a:lnTo>
                <a:lnTo>
                  <a:pt x="80366" y="251044"/>
                </a:lnTo>
                <a:lnTo>
                  <a:pt x="74133" y="250633"/>
                </a:lnTo>
                <a:lnTo>
                  <a:pt x="66167" y="249407"/>
                </a:lnTo>
                <a:lnTo>
                  <a:pt x="57046" y="247637"/>
                </a:lnTo>
                <a:lnTo>
                  <a:pt x="50014" y="246457"/>
                </a:lnTo>
                <a:lnTo>
                  <a:pt x="44372" y="245671"/>
                </a:lnTo>
                <a:lnTo>
                  <a:pt x="39659" y="245146"/>
                </a:lnTo>
                <a:lnTo>
                  <a:pt x="34612" y="243844"/>
                </a:lnTo>
                <a:lnTo>
                  <a:pt x="29342" y="242024"/>
                </a:lnTo>
                <a:lnTo>
                  <a:pt x="23924" y="239857"/>
                </a:lnTo>
                <a:lnTo>
                  <a:pt x="15364" y="237450"/>
                </a:lnTo>
                <a:lnTo>
                  <a:pt x="11748" y="236808"/>
                </a:lnTo>
                <a:lnTo>
                  <a:pt x="9337" y="234476"/>
                </a:lnTo>
                <a:lnTo>
                  <a:pt x="7730" y="231015"/>
                </a:lnTo>
                <a:lnTo>
                  <a:pt x="6658" y="226804"/>
                </a:lnTo>
                <a:lnTo>
                  <a:pt x="2928" y="219583"/>
                </a:lnTo>
                <a:lnTo>
                  <a:pt x="599" y="216325"/>
                </a:lnTo>
                <a:lnTo>
                  <a:pt x="0" y="213200"/>
                </a:lnTo>
                <a:lnTo>
                  <a:pt x="553" y="210164"/>
                </a:lnTo>
                <a:lnTo>
                  <a:pt x="3707" y="202346"/>
                </a:lnTo>
                <a:lnTo>
                  <a:pt x="8284" y="189346"/>
                </a:lnTo>
                <a:lnTo>
                  <a:pt x="12743" y="182831"/>
                </a:lnTo>
                <a:lnTo>
                  <a:pt x="18573" y="176583"/>
                </a:lnTo>
                <a:lnTo>
                  <a:pt x="30766" y="165514"/>
                </a:lnTo>
                <a:lnTo>
                  <a:pt x="39360" y="157419"/>
                </a:lnTo>
                <a:lnTo>
                  <a:pt x="45843" y="152974"/>
                </a:lnTo>
                <a:lnTo>
                  <a:pt x="53975" y="148106"/>
                </a:lnTo>
                <a:lnTo>
                  <a:pt x="63205" y="142955"/>
                </a:lnTo>
                <a:lnTo>
                  <a:pt x="72217" y="138569"/>
                </a:lnTo>
                <a:lnTo>
                  <a:pt x="81083" y="134693"/>
                </a:lnTo>
                <a:lnTo>
                  <a:pt x="89850" y="131156"/>
                </a:lnTo>
                <a:lnTo>
                  <a:pt x="97600" y="128798"/>
                </a:lnTo>
                <a:lnTo>
                  <a:pt x="104672" y="127226"/>
                </a:lnTo>
                <a:lnTo>
                  <a:pt x="111292" y="126178"/>
                </a:lnTo>
                <a:lnTo>
                  <a:pt x="118562" y="125480"/>
                </a:lnTo>
                <a:lnTo>
                  <a:pt x="126267" y="125014"/>
                </a:lnTo>
                <a:lnTo>
                  <a:pt x="142447" y="124496"/>
                </a:lnTo>
                <a:lnTo>
                  <a:pt x="159164" y="124266"/>
                </a:lnTo>
                <a:lnTo>
                  <a:pt x="169527" y="125157"/>
                </a:lnTo>
                <a:lnTo>
                  <a:pt x="181198" y="126704"/>
                </a:lnTo>
                <a:lnTo>
                  <a:pt x="193741" y="128687"/>
                </a:lnTo>
                <a:lnTo>
                  <a:pt x="204008" y="130010"/>
                </a:lnTo>
                <a:lnTo>
                  <a:pt x="212758" y="130891"/>
                </a:lnTo>
                <a:lnTo>
                  <a:pt x="220497" y="131480"/>
                </a:lnTo>
                <a:lnTo>
                  <a:pt x="227560" y="132824"/>
                </a:lnTo>
                <a:lnTo>
                  <a:pt x="234175" y="134672"/>
                </a:lnTo>
                <a:lnTo>
                  <a:pt x="240489" y="136857"/>
                </a:lnTo>
                <a:lnTo>
                  <a:pt x="245651" y="139267"/>
                </a:lnTo>
                <a:lnTo>
                  <a:pt x="253927" y="144483"/>
                </a:lnTo>
                <a:lnTo>
                  <a:pt x="257467" y="148160"/>
                </a:lnTo>
                <a:lnTo>
                  <a:pt x="260780" y="152517"/>
                </a:lnTo>
                <a:lnTo>
                  <a:pt x="263941" y="157326"/>
                </a:lnTo>
                <a:lnTo>
                  <a:pt x="267001" y="161485"/>
                </a:lnTo>
                <a:lnTo>
                  <a:pt x="272941" y="168645"/>
                </a:lnTo>
                <a:lnTo>
                  <a:pt x="276216" y="175003"/>
                </a:lnTo>
                <a:lnTo>
                  <a:pt x="277671" y="181004"/>
                </a:lnTo>
                <a:lnTo>
                  <a:pt x="278318" y="186846"/>
                </a:lnTo>
                <a:lnTo>
                  <a:pt x="277538" y="188785"/>
                </a:lnTo>
                <a:lnTo>
                  <a:pt x="276066" y="190078"/>
                </a:lnTo>
                <a:lnTo>
                  <a:pt x="274131" y="190939"/>
                </a:lnTo>
                <a:lnTo>
                  <a:pt x="272842" y="192466"/>
                </a:lnTo>
                <a:lnTo>
                  <a:pt x="271982" y="194437"/>
                </a:lnTo>
                <a:lnTo>
                  <a:pt x="270263" y="2012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P. 82-87, #</a:t>
            </a:r>
            <a:r>
              <a:rPr lang="en-US" dirty="0" smtClean="0"/>
              <a:t>1-10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Exact</a:t>
            </a:r>
          </a:p>
          <a:p>
            <a:pPr marL="514350" indent="-514350">
              <a:buAutoNum type="arabicParenR"/>
            </a:pPr>
            <a:r>
              <a:rPr lang="en-US" dirty="0" smtClean="0"/>
              <a:t>Approximate</a:t>
            </a:r>
          </a:p>
          <a:p>
            <a:pPr marL="514350" indent="-514350">
              <a:buAutoNum type="arabicParenR"/>
            </a:pPr>
            <a:r>
              <a:rPr lang="en-US" dirty="0" smtClean="0"/>
              <a:t>Approximate</a:t>
            </a:r>
          </a:p>
          <a:p>
            <a:pPr marL="514350" indent="-514350">
              <a:buAutoNum type="arabicParenR"/>
            </a:pPr>
            <a:r>
              <a:rPr lang="en-US" dirty="0" smtClean="0"/>
              <a:t>Exact</a:t>
            </a:r>
          </a:p>
          <a:p>
            <a:pPr marL="514350" indent="-514350">
              <a:buAutoNum type="arabicParenR"/>
            </a:pPr>
            <a:r>
              <a:rPr lang="en-US" dirty="0" smtClean="0"/>
              <a:t>a) m=2, b=-1, </a:t>
            </a:r>
            <a:r>
              <a:rPr lang="en-US" dirty="0" err="1" smtClean="0"/>
              <a:t>xint</a:t>
            </a:r>
            <a:r>
              <a:rPr lang="en-US" dirty="0" smtClean="0"/>
              <a:t>=0.5</a:t>
            </a:r>
          </a:p>
          <a:p>
            <a:pPr marL="514350" indent="-514350">
              <a:buNone/>
            </a:pPr>
            <a:r>
              <a:rPr lang="en-US" dirty="0" smtClean="0"/>
              <a:t>b) f(x)=2x-1</a:t>
            </a:r>
          </a:p>
          <a:p>
            <a:pPr marL="514350" indent="-514350">
              <a:buNone/>
            </a:pPr>
            <a:r>
              <a:rPr lang="en-US" dirty="0" smtClean="0"/>
              <a:t>c) 0.5</a:t>
            </a:r>
          </a:p>
          <a:p>
            <a:pPr marL="514350" indent="-514350">
              <a:buNone/>
            </a:pPr>
            <a:r>
              <a:rPr lang="en-US" dirty="0" smtClean="0"/>
              <a:t>6) a) m= -2, b= 1, </a:t>
            </a:r>
            <a:r>
              <a:rPr lang="en-US" dirty="0" err="1" smtClean="0"/>
              <a:t>xint</a:t>
            </a:r>
            <a:r>
              <a:rPr lang="en-US" dirty="0" smtClean="0"/>
              <a:t>=0.5</a:t>
            </a:r>
          </a:p>
          <a:p>
            <a:pPr marL="514350" indent="-514350">
              <a:buNone/>
            </a:pPr>
            <a:r>
              <a:rPr lang="en-US" dirty="0" smtClean="0"/>
              <a:t>b) f(x)=-2x+1	c) 0.5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7) a) m=3/4, b= -3, </a:t>
            </a:r>
            <a:r>
              <a:rPr lang="en-US" dirty="0" err="1" smtClean="0"/>
              <a:t>xint</a:t>
            </a:r>
            <a:r>
              <a:rPr lang="en-US" dirty="0" smtClean="0"/>
              <a:t>=4</a:t>
            </a:r>
          </a:p>
          <a:p>
            <a:pPr>
              <a:buNone/>
            </a:pPr>
            <a:r>
              <a:rPr lang="en-US" dirty="0" smtClean="0"/>
              <a:t>b) f(x)= 3/4x -3	c) 4</a:t>
            </a:r>
          </a:p>
          <a:p>
            <a:pPr>
              <a:buNone/>
            </a:pPr>
            <a:r>
              <a:rPr lang="en-US" dirty="0" smtClean="0"/>
              <a:t>8) a) m=-1/3, b= 2, </a:t>
            </a:r>
            <a:r>
              <a:rPr lang="en-US" dirty="0" err="1" smtClean="0"/>
              <a:t>xint</a:t>
            </a:r>
            <a:r>
              <a:rPr lang="en-US" dirty="0" smtClean="0"/>
              <a:t>=6</a:t>
            </a:r>
          </a:p>
          <a:p>
            <a:pPr>
              <a:buNone/>
            </a:pPr>
            <a:r>
              <a:rPr lang="en-US" dirty="0" smtClean="0"/>
              <a:t>b) f(x)=-1/3x+2	c) 6</a:t>
            </a:r>
          </a:p>
          <a:p>
            <a:pPr>
              <a:buNone/>
            </a:pPr>
            <a:r>
              <a:rPr lang="en-US" dirty="0" smtClean="0"/>
              <a:t>9) a) m=20, b= -50, </a:t>
            </a:r>
            <a:r>
              <a:rPr lang="en-US" dirty="0" err="1" smtClean="0"/>
              <a:t>xint</a:t>
            </a:r>
            <a:r>
              <a:rPr lang="en-US" dirty="0" smtClean="0"/>
              <a:t>=2.5</a:t>
            </a:r>
          </a:p>
          <a:p>
            <a:pPr>
              <a:buNone/>
            </a:pPr>
            <a:r>
              <a:rPr lang="en-US" dirty="0" smtClean="0"/>
              <a:t>b) f(x)=20x-50	c) 2.5</a:t>
            </a:r>
          </a:p>
          <a:p>
            <a:pPr>
              <a:buNone/>
            </a:pPr>
            <a:r>
              <a:rPr lang="en-US" dirty="0" smtClean="0"/>
              <a:t>10) a) m=-200, b= 300, </a:t>
            </a:r>
            <a:r>
              <a:rPr lang="en-US" dirty="0" err="1" smtClean="0"/>
              <a:t>xint</a:t>
            </a:r>
            <a:r>
              <a:rPr lang="en-US" dirty="0" smtClean="0"/>
              <a:t>= 1.5</a:t>
            </a:r>
          </a:p>
          <a:p>
            <a:pPr>
              <a:buNone/>
            </a:pPr>
            <a:r>
              <a:rPr lang="en-US" dirty="0" smtClean="0"/>
              <a:t>b) f(x)= -200x+300	c) 1.5</a:t>
            </a:r>
            <a:endParaRPr lang="en-US" dirty="0"/>
          </a:p>
        </p:txBody>
      </p:sp>
      <p:sp>
        <p:nvSpPr>
          <p:cNvPr id="6" name="SMARTPenAnnotation539"/>
          <p:cNvSpPr/>
          <p:nvPr/>
        </p:nvSpPr>
        <p:spPr>
          <a:xfrm>
            <a:off x="6843883" y="2974657"/>
            <a:ext cx="111144" cy="110135"/>
          </a:xfrm>
          <a:custGeom>
            <a:avLst/>
            <a:gdLst/>
            <a:ahLst/>
            <a:cxnLst/>
            <a:rect l="0" t="0" r="0" b="0"/>
            <a:pathLst>
              <a:path w="111144" h="110135">
                <a:moveTo>
                  <a:pt x="51264" y="0"/>
                </a:moveTo>
                <a:lnTo>
                  <a:pt x="27196" y="0"/>
                </a:lnTo>
                <a:lnTo>
                  <a:pt x="24741" y="2858"/>
                </a:lnTo>
                <a:lnTo>
                  <a:pt x="21200" y="7620"/>
                </a:lnTo>
                <a:lnTo>
                  <a:pt x="16933" y="13653"/>
                </a:lnTo>
                <a:lnTo>
                  <a:pt x="13137" y="18627"/>
                </a:lnTo>
                <a:lnTo>
                  <a:pt x="9653" y="22895"/>
                </a:lnTo>
                <a:lnTo>
                  <a:pt x="6379" y="26694"/>
                </a:lnTo>
                <a:lnTo>
                  <a:pt x="4195" y="30178"/>
                </a:lnTo>
                <a:lnTo>
                  <a:pt x="2740" y="33454"/>
                </a:lnTo>
                <a:lnTo>
                  <a:pt x="1770" y="36590"/>
                </a:lnTo>
                <a:lnTo>
                  <a:pt x="1123" y="39634"/>
                </a:lnTo>
                <a:lnTo>
                  <a:pt x="692" y="42615"/>
                </a:lnTo>
                <a:lnTo>
                  <a:pt x="404" y="45555"/>
                </a:lnTo>
                <a:lnTo>
                  <a:pt x="213" y="48468"/>
                </a:lnTo>
                <a:lnTo>
                  <a:pt x="85" y="51362"/>
                </a:lnTo>
                <a:lnTo>
                  <a:pt x="0" y="54244"/>
                </a:lnTo>
                <a:lnTo>
                  <a:pt x="896" y="59975"/>
                </a:lnTo>
                <a:lnTo>
                  <a:pt x="2445" y="67606"/>
                </a:lnTo>
                <a:lnTo>
                  <a:pt x="7225" y="89025"/>
                </a:lnTo>
                <a:lnTo>
                  <a:pt x="8570" y="90783"/>
                </a:lnTo>
                <a:lnTo>
                  <a:pt x="10418" y="91954"/>
                </a:lnTo>
                <a:lnTo>
                  <a:pt x="12604" y="92736"/>
                </a:lnTo>
                <a:lnTo>
                  <a:pt x="14061" y="94209"/>
                </a:lnTo>
                <a:lnTo>
                  <a:pt x="15032" y="96143"/>
                </a:lnTo>
                <a:lnTo>
                  <a:pt x="15679" y="98386"/>
                </a:lnTo>
                <a:lnTo>
                  <a:pt x="17064" y="99880"/>
                </a:lnTo>
                <a:lnTo>
                  <a:pt x="18939" y="100877"/>
                </a:lnTo>
                <a:lnTo>
                  <a:pt x="21142" y="101541"/>
                </a:lnTo>
                <a:lnTo>
                  <a:pt x="24515" y="102937"/>
                </a:lnTo>
                <a:lnTo>
                  <a:pt x="28668" y="104820"/>
                </a:lnTo>
                <a:lnTo>
                  <a:pt x="39922" y="110134"/>
                </a:lnTo>
                <a:lnTo>
                  <a:pt x="44655" y="109618"/>
                </a:lnTo>
                <a:lnTo>
                  <a:pt x="51620" y="108321"/>
                </a:lnTo>
                <a:lnTo>
                  <a:pt x="60074" y="106504"/>
                </a:lnTo>
                <a:lnTo>
                  <a:pt x="66662" y="105293"/>
                </a:lnTo>
                <a:lnTo>
                  <a:pt x="72008" y="104485"/>
                </a:lnTo>
                <a:lnTo>
                  <a:pt x="76523" y="103947"/>
                </a:lnTo>
                <a:lnTo>
                  <a:pt x="81438" y="102635"/>
                </a:lnTo>
                <a:lnTo>
                  <a:pt x="86621" y="100809"/>
                </a:lnTo>
                <a:lnTo>
                  <a:pt x="91980" y="98638"/>
                </a:lnTo>
                <a:lnTo>
                  <a:pt x="95553" y="96239"/>
                </a:lnTo>
                <a:lnTo>
                  <a:pt x="97935" y="93687"/>
                </a:lnTo>
                <a:lnTo>
                  <a:pt x="99523" y="91033"/>
                </a:lnTo>
                <a:lnTo>
                  <a:pt x="101534" y="89264"/>
                </a:lnTo>
                <a:lnTo>
                  <a:pt x="103827" y="88084"/>
                </a:lnTo>
                <a:lnTo>
                  <a:pt x="106309" y="87298"/>
                </a:lnTo>
                <a:lnTo>
                  <a:pt x="107963" y="85821"/>
                </a:lnTo>
                <a:lnTo>
                  <a:pt x="109066" y="83884"/>
                </a:lnTo>
                <a:lnTo>
                  <a:pt x="109801" y="81640"/>
                </a:lnTo>
                <a:lnTo>
                  <a:pt x="110291" y="79192"/>
                </a:lnTo>
                <a:lnTo>
                  <a:pt x="110618" y="76607"/>
                </a:lnTo>
                <a:lnTo>
                  <a:pt x="110836" y="73931"/>
                </a:lnTo>
                <a:lnTo>
                  <a:pt x="111078" y="60798"/>
                </a:lnTo>
                <a:lnTo>
                  <a:pt x="111143" y="51962"/>
                </a:lnTo>
                <a:lnTo>
                  <a:pt x="110233" y="43214"/>
                </a:lnTo>
                <a:lnTo>
                  <a:pt x="108674" y="34525"/>
                </a:lnTo>
                <a:lnTo>
                  <a:pt x="106683" y="25874"/>
                </a:lnTo>
                <a:lnTo>
                  <a:pt x="103450" y="19154"/>
                </a:lnTo>
                <a:lnTo>
                  <a:pt x="99390" y="13722"/>
                </a:lnTo>
                <a:lnTo>
                  <a:pt x="94778" y="9148"/>
                </a:lnTo>
                <a:lnTo>
                  <a:pt x="90751" y="6099"/>
                </a:lnTo>
                <a:lnTo>
                  <a:pt x="87114" y="4066"/>
                </a:lnTo>
                <a:lnTo>
                  <a:pt x="83736" y="2711"/>
                </a:lnTo>
                <a:lnTo>
                  <a:pt x="80532" y="2760"/>
                </a:lnTo>
                <a:lnTo>
                  <a:pt x="77444" y="3745"/>
                </a:lnTo>
                <a:lnTo>
                  <a:pt x="70520" y="7379"/>
                </a:lnTo>
                <a:lnTo>
                  <a:pt x="61092" y="12170"/>
                </a:lnTo>
                <a:lnTo>
                  <a:pt x="54958" y="14781"/>
                </a:lnTo>
                <a:lnTo>
                  <a:pt x="48012" y="17474"/>
                </a:lnTo>
                <a:lnTo>
                  <a:pt x="40523" y="20222"/>
                </a:lnTo>
                <a:lnTo>
                  <a:pt x="34579" y="23006"/>
                </a:lnTo>
                <a:lnTo>
                  <a:pt x="29664" y="25815"/>
                </a:lnTo>
                <a:lnTo>
                  <a:pt x="16974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0"/>
          <p:cNvSpPr/>
          <p:nvPr/>
        </p:nvSpPr>
        <p:spPr>
          <a:xfrm>
            <a:off x="7058025" y="2957512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17145"/>
                </a:moveTo>
                <a:lnTo>
                  <a:pt x="9101" y="12594"/>
                </a:lnTo>
                <a:lnTo>
                  <a:pt x="12735" y="11254"/>
                </a:lnTo>
                <a:lnTo>
                  <a:pt x="16109" y="10360"/>
                </a:lnTo>
                <a:lnTo>
                  <a:pt x="19311" y="9764"/>
                </a:lnTo>
                <a:lnTo>
                  <a:pt x="23352" y="9367"/>
                </a:lnTo>
                <a:lnTo>
                  <a:pt x="27951" y="9102"/>
                </a:lnTo>
                <a:lnTo>
                  <a:pt x="32921" y="8925"/>
                </a:lnTo>
                <a:lnTo>
                  <a:pt x="40997" y="7856"/>
                </a:lnTo>
                <a:lnTo>
                  <a:pt x="51144" y="6190"/>
                </a:lnTo>
                <a:lnTo>
                  <a:pt x="62670" y="4126"/>
                </a:lnTo>
                <a:lnTo>
                  <a:pt x="71308" y="2751"/>
                </a:lnTo>
                <a:lnTo>
                  <a:pt x="78019" y="1834"/>
                </a:lnTo>
                <a:lnTo>
                  <a:pt x="83444" y="1223"/>
                </a:lnTo>
                <a:lnTo>
                  <a:pt x="88014" y="815"/>
                </a:lnTo>
                <a:lnTo>
                  <a:pt x="92014" y="543"/>
                </a:lnTo>
                <a:lnTo>
                  <a:pt x="98997" y="241"/>
                </a:lnTo>
                <a:lnTo>
                  <a:pt x="108284" y="72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1"/>
          <p:cNvSpPr/>
          <p:nvPr/>
        </p:nvSpPr>
        <p:spPr>
          <a:xfrm>
            <a:off x="7075169" y="3008947"/>
            <a:ext cx="180024" cy="25718"/>
          </a:xfrm>
          <a:custGeom>
            <a:avLst/>
            <a:gdLst/>
            <a:ahLst/>
            <a:cxnLst/>
            <a:rect l="0" t="0" r="0" b="0"/>
            <a:pathLst>
              <a:path w="180024" h="25718">
                <a:moveTo>
                  <a:pt x="0" y="25717"/>
                </a:moveTo>
                <a:lnTo>
                  <a:pt x="31246" y="25717"/>
                </a:lnTo>
                <a:lnTo>
                  <a:pt x="39880" y="24765"/>
                </a:lnTo>
                <a:lnTo>
                  <a:pt x="50399" y="23178"/>
                </a:lnTo>
                <a:lnTo>
                  <a:pt x="62175" y="21167"/>
                </a:lnTo>
                <a:lnTo>
                  <a:pt x="72883" y="18873"/>
                </a:lnTo>
                <a:lnTo>
                  <a:pt x="82879" y="16392"/>
                </a:lnTo>
                <a:lnTo>
                  <a:pt x="92400" y="13786"/>
                </a:lnTo>
                <a:lnTo>
                  <a:pt x="103510" y="12048"/>
                </a:lnTo>
                <a:lnTo>
                  <a:pt x="115679" y="10890"/>
                </a:lnTo>
                <a:lnTo>
                  <a:pt x="128554" y="10117"/>
                </a:lnTo>
                <a:lnTo>
                  <a:pt x="139043" y="8650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2"/>
          <p:cNvSpPr/>
          <p:nvPr/>
        </p:nvSpPr>
        <p:spPr>
          <a:xfrm>
            <a:off x="7315200" y="2940367"/>
            <a:ext cx="42863" cy="128589"/>
          </a:xfrm>
          <a:custGeom>
            <a:avLst/>
            <a:gdLst/>
            <a:ahLst/>
            <a:cxnLst/>
            <a:rect l="0" t="0" r="0" b="0"/>
            <a:pathLst>
              <a:path w="42863" h="128589">
                <a:moveTo>
                  <a:pt x="0" y="0"/>
                </a:moveTo>
                <a:lnTo>
                  <a:pt x="9101" y="9102"/>
                </a:lnTo>
                <a:lnTo>
                  <a:pt x="11782" y="12735"/>
                </a:lnTo>
                <a:lnTo>
                  <a:pt x="13570" y="16110"/>
                </a:lnTo>
                <a:lnTo>
                  <a:pt x="14761" y="19313"/>
                </a:lnTo>
                <a:lnTo>
                  <a:pt x="15556" y="22400"/>
                </a:lnTo>
                <a:lnTo>
                  <a:pt x="16085" y="25411"/>
                </a:lnTo>
                <a:lnTo>
                  <a:pt x="16438" y="28371"/>
                </a:lnTo>
                <a:lnTo>
                  <a:pt x="16674" y="32249"/>
                </a:lnTo>
                <a:lnTo>
                  <a:pt x="16936" y="41638"/>
                </a:lnTo>
                <a:lnTo>
                  <a:pt x="17957" y="46809"/>
                </a:lnTo>
                <a:lnTo>
                  <a:pt x="19591" y="52161"/>
                </a:lnTo>
                <a:lnTo>
                  <a:pt x="21634" y="57634"/>
                </a:lnTo>
                <a:lnTo>
                  <a:pt x="22995" y="62235"/>
                </a:lnTo>
                <a:lnTo>
                  <a:pt x="23903" y="66255"/>
                </a:lnTo>
                <a:lnTo>
                  <a:pt x="24507" y="69888"/>
                </a:lnTo>
                <a:lnTo>
                  <a:pt x="24910" y="73262"/>
                </a:lnTo>
                <a:lnTo>
                  <a:pt x="25179" y="76464"/>
                </a:lnTo>
                <a:lnTo>
                  <a:pt x="25358" y="79551"/>
                </a:lnTo>
                <a:lnTo>
                  <a:pt x="26430" y="83514"/>
                </a:lnTo>
                <a:lnTo>
                  <a:pt x="28098" y="88061"/>
                </a:lnTo>
                <a:lnTo>
                  <a:pt x="30161" y="92997"/>
                </a:lnTo>
                <a:lnTo>
                  <a:pt x="31537" y="98193"/>
                </a:lnTo>
                <a:lnTo>
                  <a:pt x="32455" y="103562"/>
                </a:lnTo>
                <a:lnTo>
                  <a:pt x="33746" y="115140"/>
                </a:lnTo>
                <a:lnTo>
                  <a:pt x="42862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3"/>
          <p:cNvSpPr/>
          <p:nvPr/>
        </p:nvSpPr>
        <p:spPr>
          <a:xfrm>
            <a:off x="7383780" y="2940367"/>
            <a:ext cx="68580" cy="180023"/>
          </a:xfrm>
          <a:custGeom>
            <a:avLst/>
            <a:gdLst/>
            <a:ahLst/>
            <a:cxnLst/>
            <a:rect l="0" t="0" r="0" b="0"/>
            <a:pathLst>
              <a:path w="68580" h="180023">
                <a:moveTo>
                  <a:pt x="68579" y="0"/>
                </a:moveTo>
                <a:lnTo>
                  <a:pt x="64028" y="13653"/>
                </a:lnTo>
                <a:lnTo>
                  <a:pt x="61736" y="19579"/>
                </a:lnTo>
                <a:lnTo>
                  <a:pt x="59254" y="25435"/>
                </a:lnTo>
                <a:lnTo>
                  <a:pt x="56648" y="31244"/>
                </a:lnTo>
                <a:lnTo>
                  <a:pt x="54910" y="36070"/>
                </a:lnTo>
                <a:lnTo>
                  <a:pt x="53752" y="40239"/>
                </a:lnTo>
                <a:lnTo>
                  <a:pt x="52979" y="43971"/>
                </a:lnTo>
                <a:lnTo>
                  <a:pt x="51512" y="48364"/>
                </a:lnTo>
                <a:lnTo>
                  <a:pt x="49581" y="53198"/>
                </a:lnTo>
                <a:lnTo>
                  <a:pt x="47341" y="58325"/>
                </a:lnTo>
                <a:lnTo>
                  <a:pt x="30537" y="92847"/>
                </a:lnTo>
                <a:lnTo>
                  <a:pt x="25120" y="104760"/>
                </a:lnTo>
                <a:lnTo>
                  <a:pt x="20557" y="115560"/>
                </a:lnTo>
                <a:lnTo>
                  <a:pt x="16562" y="125618"/>
                </a:lnTo>
                <a:lnTo>
                  <a:pt x="13898" y="133275"/>
                </a:lnTo>
                <a:lnTo>
                  <a:pt x="12123" y="139333"/>
                </a:lnTo>
                <a:lnTo>
                  <a:pt x="10939" y="144323"/>
                </a:lnTo>
                <a:lnTo>
                  <a:pt x="9198" y="148603"/>
                </a:lnTo>
                <a:lnTo>
                  <a:pt x="7085" y="152409"/>
                </a:lnTo>
                <a:lnTo>
                  <a:pt x="4724" y="155899"/>
                </a:lnTo>
                <a:lnTo>
                  <a:pt x="3148" y="159177"/>
                </a:lnTo>
                <a:lnTo>
                  <a:pt x="2099" y="162316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44"/>
          <p:cNvSpPr/>
          <p:nvPr/>
        </p:nvSpPr>
        <p:spPr>
          <a:xfrm>
            <a:off x="7478077" y="3000406"/>
            <a:ext cx="102025" cy="102840"/>
          </a:xfrm>
          <a:custGeom>
            <a:avLst/>
            <a:gdLst/>
            <a:ahLst/>
            <a:cxnLst/>
            <a:rect l="0" t="0" r="0" b="0"/>
            <a:pathLst>
              <a:path w="102025" h="102840">
                <a:moveTo>
                  <a:pt x="0" y="8541"/>
                </a:moveTo>
                <a:lnTo>
                  <a:pt x="13653" y="3990"/>
                </a:lnTo>
                <a:lnTo>
                  <a:pt x="18627" y="2650"/>
                </a:lnTo>
                <a:lnTo>
                  <a:pt x="22895" y="1756"/>
                </a:lnTo>
                <a:lnTo>
                  <a:pt x="26694" y="1160"/>
                </a:lnTo>
                <a:lnTo>
                  <a:pt x="31131" y="763"/>
                </a:lnTo>
                <a:lnTo>
                  <a:pt x="35994" y="498"/>
                </a:lnTo>
                <a:lnTo>
                  <a:pt x="48385" y="73"/>
                </a:lnTo>
                <a:lnTo>
                  <a:pt x="55082" y="0"/>
                </a:lnTo>
                <a:lnTo>
                  <a:pt x="57676" y="942"/>
                </a:lnTo>
                <a:lnTo>
                  <a:pt x="60358" y="2522"/>
                </a:lnTo>
                <a:lnTo>
                  <a:pt x="63099" y="4529"/>
                </a:lnTo>
                <a:lnTo>
                  <a:pt x="64926" y="6819"/>
                </a:lnTo>
                <a:lnTo>
                  <a:pt x="66144" y="9298"/>
                </a:lnTo>
                <a:lnTo>
                  <a:pt x="66956" y="11903"/>
                </a:lnTo>
                <a:lnTo>
                  <a:pt x="66545" y="14592"/>
                </a:lnTo>
                <a:lnTo>
                  <a:pt x="65318" y="17338"/>
                </a:lnTo>
                <a:lnTo>
                  <a:pt x="63547" y="20121"/>
                </a:lnTo>
                <a:lnTo>
                  <a:pt x="60462" y="22928"/>
                </a:lnTo>
                <a:lnTo>
                  <a:pt x="56501" y="25753"/>
                </a:lnTo>
                <a:lnTo>
                  <a:pt x="51954" y="28588"/>
                </a:lnTo>
                <a:lnTo>
                  <a:pt x="47972" y="31431"/>
                </a:lnTo>
                <a:lnTo>
                  <a:pt x="44363" y="34278"/>
                </a:lnTo>
                <a:lnTo>
                  <a:pt x="41006" y="37129"/>
                </a:lnTo>
                <a:lnTo>
                  <a:pt x="37815" y="39982"/>
                </a:lnTo>
                <a:lnTo>
                  <a:pt x="31729" y="45693"/>
                </a:lnTo>
                <a:lnTo>
                  <a:pt x="28773" y="47596"/>
                </a:lnTo>
                <a:lnTo>
                  <a:pt x="25850" y="48865"/>
                </a:lnTo>
                <a:lnTo>
                  <a:pt x="22948" y="49711"/>
                </a:lnTo>
                <a:lnTo>
                  <a:pt x="21966" y="50276"/>
                </a:lnTo>
                <a:lnTo>
                  <a:pt x="22264" y="50651"/>
                </a:lnTo>
                <a:lnTo>
                  <a:pt x="25135" y="51069"/>
                </a:lnTo>
                <a:lnTo>
                  <a:pt x="27234" y="51181"/>
                </a:lnTo>
                <a:lnTo>
                  <a:pt x="29586" y="51255"/>
                </a:lnTo>
                <a:lnTo>
                  <a:pt x="32107" y="50352"/>
                </a:lnTo>
                <a:lnTo>
                  <a:pt x="34739" y="48798"/>
                </a:lnTo>
                <a:lnTo>
                  <a:pt x="37447" y="46809"/>
                </a:lnTo>
                <a:lnTo>
                  <a:pt x="41157" y="45483"/>
                </a:lnTo>
                <a:lnTo>
                  <a:pt x="45535" y="44599"/>
                </a:lnTo>
                <a:lnTo>
                  <a:pt x="50360" y="44010"/>
                </a:lnTo>
                <a:lnTo>
                  <a:pt x="57386" y="44569"/>
                </a:lnTo>
                <a:lnTo>
                  <a:pt x="65880" y="45895"/>
                </a:lnTo>
                <a:lnTo>
                  <a:pt x="75353" y="47731"/>
                </a:lnTo>
                <a:lnTo>
                  <a:pt x="82620" y="48955"/>
                </a:lnTo>
                <a:lnTo>
                  <a:pt x="88417" y="49771"/>
                </a:lnTo>
                <a:lnTo>
                  <a:pt x="93236" y="50315"/>
                </a:lnTo>
                <a:lnTo>
                  <a:pt x="96447" y="51631"/>
                </a:lnTo>
                <a:lnTo>
                  <a:pt x="98588" y="53460"/>
                </a:lnTo>
                <a:lnTo>
                  <a:pt x="100016" y="55632"/>
                </a:lnTo>
                <a:lnTo>
                  <a:pt x="100967" y="58033"/>
                </a:lnTo>
                <a:lnTo>
                  <a:pt x="101602" y="60585"/>
                </a:lnTo>
                <a:lnTo>
                  <a:pt x="102024" y="63240"/>
                </a:lnTo>
                <a:lnTo>
                  <a:pt x="101354" y="65009"/>
                </a:lnTo>
                <a:lnTo>
                  <a:pt x="99954" y="66189"/>
                </a:lnTo>
                <a:lnTo>
                  <a:pt x="98069" y="66976"/>
                </a:lnTo>
                <a:lnTo>
                  <a:pt x="95859" y="68452"/>
                </a:lnTo>
                <a:lnTo>
                  <a:pt x="93434" y="70390"/>
                </a:lnTo>
                <a:lnTo>
                  <a:pt x="90864" y="72633"/>
                </a:lnTo>
                <a:lnTo>
                  <a:pt x="88199" y="75082"/>
                </a:lnTo>
                <a:lnTo>
                  <a:pt x="82697" y="80342"/>
                </a:lnTo>
                <a:lnTo>
                  <a:pt x="74245" y="88659"/>
                </a:lnTo>
                <a:lnTo>
                  <a:pt x="71404" y="90528"/>
                </a:lnTo>
                <a:lnTo>
                  <a:pt x="68558" y="91774"/>
                </a:lnTo>
                <a:lnTo>
                  <a:pt x="65708" y="92605"/>
                </a:lnTo>
                <a:lnTo>
                  <a:pt x="62855" y="94111"/>
                </a:lnTo>
                <a:lnTo>
                  <a:pt x="60001" y="96068"/>
                </a:lnTo>
                <a:lnTo>
                  <a:pt x="53127" y="101501"/>
                </a:lnTo>
                <a:lnTo>
                  <a:pt x="51611" y="101947"/>
                </a:lnTo>
                <a:lnTo>
                  <a:pt x="49648" y="102244"/>
                </a:lnTo>
                <a:lnTo>
                  <a:pt x="47386" y="102442"/>
                </a:lnTo>
                <a:lnTo>
                  <a:pt x="44925" y="102574"/>
                </a:lnTo>
                <a:lnTo>
                  <a:pt x="34290" y="1028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5"/>
          <p:cNvSpPr/>
          <p:nvPr/>
        </p:nvSpPr>
        <p:spPr>
          <a:xfrm>
            <a:off x="7649527" y="2974657"/>
            <a:ext cx="111443" cy="85726"/>
          </a:xfrm>
          <a:custGeom>
            <a:avLst/>
            <a:gdLst/>
            <a:ahLst/>
            <a:cxnLst/>
            <a:rect l="0" t="0" r="0" b="0"/>
            <a:pathLst>
              <a:path w="111443" h="85726">
                <a:moveTo>
                  <a:pt x="0" y="0"/>
                </a:moveTo>
                <a:lnTo>
                  <a:pt x="4551" y="9102"/>
                </a:lnTo>
                <a:lnTo>
                  <a:pt x="6845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2400"/>
                </a:lnTo>
                <a:lnTo>
                  <a:pt x="17368" y="25411"/>
                </a:lnTo>
                <a:lnTo>
                  <a:pt x="20152" y="28371"/>
                </a:lnTo>
                <a:lnTo>
                  <a:pt x="22959" y="30344"/>
                </a:lnTo>
                <a:lnTo>
                  <a:pt x="25784" y="31659"/>
                </a:lnTo>
                <a:lnTo>
                  <a:pt x="28619" y="32536"/>
                </a:lnTo>
                <a:lnTo>
                  <a:pt x="32414" y="35026"/>
                </a:lnTo>
                <a:lnTo>
                  <a:pt x="36850" y="38591"/>
                </a:lnTo>
                <a:lnTo>
                  <a:pt x="41712" y="42872"/>
                </a:lnTo>
                <a:lnTo>
                  <a:pt x="46858" y="46679"/>
                </a:lnTo>
                <a:lnTo>
                  <a:pt x="52194" y="50169"/>
                </a:lnTo>
                <a:lnTo>
                  <a:pt x="57656" y="53449"/>
                </a:lnTo>
                <a:lnTo>
                  <a:pt x="63202" y="56588"/>
                </a:lnTo>
                <a:lnTo>
                  <a:pt x="74445" y="62615"/>
                </a:lnTo>
                <a:lnTo>
                  <a:pt x="78205" y="65556"/>
                </a:lnTo>
                <a:lnTo>
                  <a:pt x="80712" y="68469"/>
                </a:lnTo>
                <a:lnTo>
                  <a:pt x="82383" y="71363"/>
                </a:lnTo>
                <a:lnTo>
                  <a:pt x="84449" y="74246"/>
                </a:lnTo>
                <a:lnTo>
                  <a:pt x="86780" y="77120"/>
                </a:lnTo>
                <a:lnTo>
                  <a:pt x="89285" y="79988"/>
                </a:lnTo>
                <a:lnTo>
                  <a:pt x="91909" y="81900"/>
                </a:lnTo>
                <a:lnTo>
                  <a:pt x="94611" y="83175"/>
                </a:lnTo>
                <a:lnTo>
                  <a:pt x="100423" y="84970"/>
                </a:lnTo>
                <a:lnTo>
                  <a:pt x="111442" y="857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6"/>
          <p:cNvSpPr/>
          <p:nvPr/>
        </p:nvSpPr>
        <p:spPr>
          <a:xfrm>
            <a:off x="7632382" y="2983230"/>
            <a:ext cx="102871" cy="94298"/>
          </a:xfrm>
          <a:custGeom>
            <a:avLst/>
            <a:gdLst/>
            <a:ahLst/>
            <a:cxnLst/>
            <a:rect l="0" t="0" r="0" b="0"/>
            <a:pathLst>
              <a:path w="102871" h="94298">
                <a:moveTo>
                  <a:pt x="102870" y="0"/>
                </a:moveTo>
                <a:lnTo>
                  <a:pt x="65783" y="37087"/>
                </a:lnTo>
                <a:lnTo>
                  <a:pt x="61952" y="39964"/>
                </a:lnTo>
                <a:lnTo>
                  <a:pt x="57495" y="42835"/>
                </a:lnTo>
                <a:lnTo>
                  <a:pt x="52617" y="45702"/>
                </a:lnTo>
                <a:lnTo>
                  <a:pt x="48413" y="48565"/>
                </a:lnTo>
                <a:lnTo>
                  <a:pt x="44657" y="51427"/>
                </a:lnTo>
                <a:lnTo>
                  <a:pt x="41202" y="54287"/>
                </a:lnTo>
                <a:lnTo>
                  <a:pt x="36993" y="57146"/>
                </a:lnTo>
                <a:lnTo>
                  <a:pt x="32282" y="60005"/>
                </a:lnTo>
                <a:lnTo>
                  <a:pt x="27237" y="62863"/>
                </a:lnTo>
                <a:lnTo>
                  <a:pt x="22920" y="65721"/>
                </a:lnTo>
                <a:lnTo>
                  <a:pt x="19090" y="68579"/>
                </a:lnTo>
                <a:lnTo>
                  <a:pt x="15584" y="71437"/>
                </a:lnTo>
                <a:lnTo>
                  <a:pt x="12295" y="74294"/>
                </a:lnTo>
                <a:lnTo>
                  <a:pt x="9149" y="77152"/>
                </a:lnTo>
                <a:lnTo>
                  <a:pt x="0" y="942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47"/>
          <p:cNvSpPr/>
          <p:nvPr/>
        </p:nvSpPr>
        <p:spPr>
          <a:xfrm>
            <a:off x="7820977" y="300037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43177" y="8572"/>
                </a:lnTo>
                <a:lnTo>
                  <a:pt x="55454" y="7620"/>
                </a:lnTo>
                <a:lnTo>
                  <a:pt x="70307" y="6032"/>
                </a:lnTo>
                <a:lnTo>
                  <a:pt x="86877" y="4021"/>
                </a:lnTo>
                <a:lnTo>
                  <a:pt x="103638" y="2681"/>
                </a:lnTo>
                <a:lnTo>
                  <a:pt x="120527" y="178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48"/>
          <p:cNvSpPr/>
          <p:nvPr/>
        </p:nvSpPr>
        <p:spPr>
          <a:xfrm>
            <a:off x="7872412" y="2957512"/>
            <a:ext cx="42864" cy="137161"/>
          </a:xfrm>
          <a:custGeom>
            <a:avLst/>
            <a:gdLst/>
            <a:ahLst/>
            <a:cxnLst/>
            <a:rect l="0" t="0" r="0" b="0"/>
            <a:pathLst>
              <a:path w="42864" h="137161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5" y="16110"/>
                </a:lnTo>
                <a:lnTo>
                  <a:pt x="7382" y="19313"/>
                </a:lnTo>
                <a:lnTo>
                  <a:pt x="8730" y="24305"/>
                </a:lnTo>
                <a:lnTo>
                  <a:pt x="12771" y="37472"/>
                </a:lnTo>
                <a:lnTo>
                  <a:pt x="15182" y="47841"/>
                </a:lnTo>
                <a:lnTo>
                  <a:pt x="20400" y="74603"/>
                </a:lnTo>
                <a:lnTo>
                  <a:pt x="22172" y="84978"/>
                </a:lnTo>
                <a:lnTo>
                  <a:pt x="23354" y="92847"/>
                </a:lnTo>
                <a:lnTo>
                  <a:pt x="25251" y="107769"/>
                </a:lnTo>
                <a:lnTo>
                  <a:pt x="26359" y="110899"/>
                </a:lnTo>
                <a:lnTo>
                  <a:pt x="28050" y="114890"/>
                </a:lnTo>
                <a:lnTo>
                  <a:pt x="33058" y="125882"/>
                </a:lnTo>
                <a:lnTo>
                  <a:pt x="33743" y="129925"/>
                </a:lnTo>
                <a:lnTo>
                  <a:pt x="42863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9"/>
          <p:cNvSpPr/>
          <p:nvPr/>
        </p:nvSpPr>
        <p:spPr>
          <a:xfrm>
            <a:off x="7975282" y="2948971"/>
            <a:ext cx="214313" cy="106815"/>
          </a:xfrm>
          <a:custGeom>
            <a:avLst/>
            <a:gdLst/>
            <a:ahLst/>
            <a:cxnLst/>
            <a:rect l="0" t="0" r="0" b="0"/>
            <a:pathLst>
              <a:path w="214313" h="106815">
                <a:moveTo>
                  <a:pt x="0" y="8541"/>
                </a:moveTo>
                <a:lnTo>
                  <a:pt x="4551" y="3990"/>
                </a:lnTo>
                <a:lnTo>
                  <a:pt x="6843" y="2649"/>
                </a:lnTo>
                <a:lnTo>
                  <a:pt x="11932" y="1160"/>
                </a:lnTo>
                <a:lnTo>
                  <a:pt x="17368" y="498"/>
                </a:lnTo>
                <a:lnTo>
                  <a:pt x="23911" y="204"/>
                </a:lnTo>
                <a:lnTo>
                  <a:pt x="40211" y="38"/>
                </a:lnTo>
                <a:lnTo>
                  <a:pt x="58194" y="0"/>
                </a:lnTo>
                <a:lnTo>
                  <a:pt x="66419" y="942"/>
                </a:lnTo>
                <a:lnTo>
                  <a:pt x="73807" y="2522"/>
                </a:lnTo>
                <a:lnTo>
                  <a:pt x="90250" y="7352"/>
                </a:lnTo>
                <a:lnTo>
                  <a:pt x="91599" y="8701"/>
                </a:lnTo>
                <a:lnTo>
                  <a:pt x="92499" y="10553"/>
                </a:lnTo>
                <a:lnTo>
                  <a:pt x="93099" y="12740"/>
                </a:lnTo>
                <a:lnTo>
                  <a:pt x="93498" y="16103"/>
                </a:lnTo>
                <a:lnTo>
                  <a:pt x="93765" y="20250"/>
                </a:lnTo>
                <a:lnTo>
                  <a:pt x="93943" y="24919"/>
                </a:lnTo>
                <a:lnTo>
                  <a:pt x="93108" y="28985"/>
                </a:lnTo>
                <a:lnTo>
                  <a:pt x="91600" y="32648"/>
                </a:lnTo>
                <a:lnTo>
                  <a:pt x="89642" y="36042"/>
                </a:lnTo>
                <a:lnTo>
                  <a:pt x="86432" y="39258"/>
                </a:lnTo>
                <a:lnTo>
                  <a:pt x="82386" y="42354"/>
                </a:lnTo>
                <a:lnTo>
                  <a:pt x="77783" y="45371"/>
                </a:lnTo>
                <a:lnTo>
                  <a:pt x="74716" y="48334"/>
                </a:lnTo>
                <a:lnTo>
                  <a:pt x="72670" y="51262"/>
                </a:lnTo>
                <a:lnTo>
                  <a:pt x="71307" y="54167"/>
                </a:lnTo>
                <a:lnTo>
                  <a:pt x="69445" y="57056"/>
                </a:lnTo>
                <a:lnTo>
                  <a:pt x="67252" y="59934"/>
                </a:lnTo>
                <a:lnTo>
                  <a:pt x="64838" y="62806"/>
                </a:lnTo>
                <a:lnTo>
                  <a:pt x="61323" y="65672"/>
                </a:lnTo>
                <a:lnTo>
                  <a:pt x="57075" y="68536"/>
                </a:lnTo>
                <a:lnTo>
                  <a:pt x="52337" y="71398"/>
                </a:lnTo>
                <a:lnTo>
                  <a:pt x="48227" y="75211"/>
                </a:lnTo>
                <a:lnTo>
                  <a:pt x="44533" y="79657"/>
                </a:lnTo>
                <a:lnTo>
                  <a:pt x="41119" y="84527"/>
                </a:lnTo>
                <a:lnTo>
                  <a:pt x="37891" y="87773"/>
                </a:lnTo>
                <a:lnTo>
                  <a:pt x="34785" y="89938"/>
                </a:lnTo>
                <a:lnTo>
                  <a:pt x="31763" y="91381"/>
                </a:lnTo>
                <a:lnTo>
                  <a:pt x="29748" y="93295"/>
                </a:lnTo>
                <a:lnTo>
                  <a:pt x="28405" y="95524"/>
                </a:lnTo>
                <a:lnTo>
                  <a:pt x="27509" y="97962"/>
                </a:lnTo>
                <a:lnTo>
                  <a:pt x="26911" y="100540"/>
                </a:lnTo>
                <a:lnTo>
                  <a:pt x="26514" y="103211"/>
                </a:lnTo>
                <a:lnTo>
                  <a:pt x="26248" y="105944"/>
                </a:lnTo>
                <a:lnTo>
                  <a:pt x="27024" y="106814"/>
                </a:lnTo>
                <a:lnTo>
                  <a:pt x="28494" y="106441"/>
                </a:lnTo>
                <a:lnTo>
                  <a:pt x="30426" y="105240"/>
                </a:lnTo>
                <a:lnTo>
                  <a:pt x="33619" y="104440"/>
                </a:lnTo>
                <a:lnTo>
                  <a:pt x="37652" y="103906"/>
                </a:lnTo>
                <a:lnTo>
                  <a:pt x="42247" y="103550"/>
                </a:lnTo>
                <a:lnTo>
                  <a:pt x="46263" y="103313"/>
                </a:lnTo>
                <a:lnTo>
                  <a:pt x="53264" y="103049"/>
                </a:lnTo>
                <a:lnTo>
                  <a:pt x="57416" y="102027"/>
                </a:lnTo>
                <a:lnTo>
                  <a:pt x="62090" y="100392"/>
                </a:lnTo>
                <a:lnTo>
                  <a:pt x="67111" y="98350"/>
                </a:lnTo>
                <a:lnTo>
                  <a:pt x="72363" y="96036"/>
                </a:lnTo>
                <a:lnTo>
                  <a:pt x="83278" y="90925"/>
                </a:lnTo>
                <a:lnTo>
                  <a:pt x="100135" y="82693"/>
                </a:lnTo>
                <a:lnTo>
                  <a:pt x="105810" y="80836"/>
                </a:lnTo>
                <a:lnTo>
                  <a:pt x="111497" y="79598"/>
                </a:lnTo>
                <a:lnTo>
                  <a:pt x="117194" y="78772"/>
                </a:lnTo>
                <a:lnTo>
                  <a:pt x="126707" y="76317"/>
                </a:lnTo>
                <a:lnTo>
                  <a:pt x="138763" y="72775"/>
                </a:lnTo>
                <a:lnTo>
                  <a:pt x="152517" y="68508"/>
                </a:lnTo>
                <a:lnTo>
                  <a:pt x="163590" y="65664"/>
                </a:lnTo>
                <a:lnTo>
                  <a:pt x="172878" y="63768"/>
                </a:lnTo>
                <a:lnTo>
                  <a:pt x="180975" y="62504"/>
                </a:lnTo>
                <a:lnTo>
                  <a:pt x="188277" y="61662"/>
                </a:lnTo>
                <a:lnTo>
                  <a:pt x="195051" y="61100"/>
                </a:lnTo>
                <a:lnTo>
                  <a:pt x="214312" y="599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Finding perpendicular and parallel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f(x) = 2x +1</a:t>
            </a:r>
          </a:p>
          <a:p>
            <a:pPr lvl="1"/>
            <a:r>
              <a:rPr lang="en-US" dirty="0" smtClean="0"/>
              <a:t>Parallel?</a:t>
            </a:r>
          </a:p>
          <a:p>
            <a:pPr lvl="1"/>
            <a:r>
              <a:rPr lang="en-US" dirty="0" smtClean="0"/>
              <a:t>Perpendicular?</a:t>
            </a:r>
          </a:p>
          <a:p>
            <a:pPr lvl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9" name="SMARTPenAnnotation597"/>
          <p:cNvSpPr/>
          <p:nvPr/>
        </p:nvSpPr>
        <p:spPr>
          <a:xfrm>
            <a:off x="3115189" y="2280682"/>
            <a:ext cx="479546" cy="316423"/>
          </a:xfrm>
          <a:custGeom>
            <a:avLst/>
            <a:gdLst/>
            <a:ahLst/>
            <a:cxnLst/>
            <a:rect l="0" t="0" r="0" b="0"/>
            <a:pathLst>
              <a:path w="479546" h="316423">
                <a:moveTo>
                  <a:pt x="42348" y="119618"/>
                </a:moveTo>
                <a:lnTo>
                  <a:pt x="34967" y="112237"/>
                </a:lnTo>
                <a:lnTo>
                  <a:pt x="34305" y="106495"/>
                </a:lnTo>
                <a:lnTo>
                  <a:pt x="34011" y="98545"/>
                </a:lnTo>
                <a:lnTo>
                  <a:pt x="33845" y="87762"/>
                </a:lnTo>
                <a:lnTo>
                  <a:pt x="33807" y="78155"/>
                </a:lnTo>
                <a:lnTo>
                  <a:pt x="34749" y="74831"/>
                </a:lnTo>
                <a:lnTo>
                  <a:pt x="36329" y="72615"/>
                </a:lnTo>
                <a:lnTo>
                  <a:pt x="38336" y="71137"/>
                </a:lnTo>
                <a:lnTo>
                  <a:pt x="43105" y="64416"/>
                </a:lnTo>
                <a:lnTo>
                  <a:pt x="48399" y="56031"/>
                </a:lnTo>
                <a:lnTo>
                  <a:pt x="53927" y="49129"/>
                </a:lnTo>
                <a:lnTo>
                  <a:pt x="66946" y="39889"/>
                </a:lnTo>
                <a:lnTo>
                  <a:pt x="77410" y="34018"/>
                </a:lnTo>
                <a:lnTo>
                  <a:pt x="94012" y="25357"/>
                </a:lnTo>
                <a:lnTo>
                  <a:pt x="116688" y="13897"/>
                </a:lnTo>
                <a:lnTo>
                  <a:pt x="128093" y="10719"/>
                </a:lnTo>
                <a:lnTo>
                  <a:pt x="139512" y="8353"/>
                </a:lnTo>
                <a:lnTo>
                  <a:pt x="150937" y="4127"/>
                </a:lnTo>
                <a:lnTo>
                  <a:pt x="162365" y="1613"/>
                </a:lnTo>
                <a:lnTo>
                  <a:pt x="174747" y="496"/>
                </a:lnTo>
                <a:lnTo>
                  <a:pt x="182048" y="198"/>
                </a:lnTo>
                <a:lnTo>
                  <a:pt x="189774" y="0"/>
                </a:lnTo>
                <a:lnTo>
                  <a:pt x="195877" y="820"/>
                </a:lnTo>
                <a:lnTo>
                  <a:pt x="205198" y="4271"/>
                </a:lnTo>
                <a:lnTo>
                  <a:pt x="217596" y="11520"/>
                </a:lnTo>
                <a:lnTo>
                  <a:pt x="229773" y="20139"/>
                </a:lnTo>
                <a:lnTo>
                  <a:pt x="233021" y="23771"/>
                </a:lnTo>
                <a:lnTo>
                  <a:pt x="240131" y="33434"/>
                </a:lnTo>
                <a:lnTo>
                  <a:pt x="242783" y="36444"/>
                </a:lnTo>
                <a:lnTo>
                  <a:pt x="244552" y="40356"/>
                </a:lnTo>
                <a:lnTo>
                  <a:pt x="246516" y="49783"/>
                </a:lnTo>
                <a:lnTo>
                  <a:pt x="246088" y="54964"/>
                </a:lnTo>
                <a:lnTo>
                  <a:pt x="244850" y="60322"/>
                </a:lnTo>
                <a:lnTo>
                  <a:pt x="243071" y="65800"/>
                </a:lnTo>
                <a:lnTo>
                  <a:pt x="239981" y="73262"/>
                </a:lnTo>
                <a:lnTo>
                  <a:pt x="236016" y="82046"/>
                </a:lnTo>
                <a:lnTo>
                  <a:pt x="231467" y="91712"/>
                </a:lnTo>
                <a:lnTo>
                  <a:pt x="227482" y="99109"/>
                </a:lnTo>
                <a:lnTo>
                  <a:pt x="223874" y="104993"/>
                </a:lnTo>
                <a:lnTo>
                  <a:pt x="220515" y="109868"/>
                </a:lnTo>
                <a:lnTo>
                  <a:pt x="216371" y="115023"/>
                </a:lnTo>
                <a:lnTo>
                  <a:pt x="211704" y="120364"/>
                </a:lnTo>
                <a:lnTo>
                  <a:pt x="206686" y="125830"/>
                </a:lnTo>
                <a:lnTo>
                  <a:pt x="196032" y="136984"/>
                </a:lnTo>
                <a:lnTo>
                  <a:pt x="190525" y="142625"/>
                </a:lnTo>
                <a:lnTo>
                  <a:pt x="179324" y="151433"/>
                </a:lnTo>
                <a:lnTo>
                  <a:pt x="167996" y="159475"/>
                </a:lnTo>
                <a:lnTo>
                  <a:pt x="162309" y="164287"/>
                </a:lnTo>
                <a:lnTo>
                  <a:pt x="150909" y="173761"/>
                </a:lnTo>
                <a:lnTo>
                  <a:pt x="139492" y="181146"/>
                </a:lnTo>
                <a:lnTo>
                  <a:pt x="130608" y="190144"/>
                </a:lnTo>
                <a:lnTo>
                  <a:pt x="126906" y="195210"/>
                </a:lnTo>
                <a:lnTo>
                  <a:pt x="117712" y="203379"/>
                </a:lnTo>
                <a:lnTo>
                  <a:pt x="107276" y="211137"/>
                </a:lnTo>
                <a:lnTo>
                  <a:pt x="96287" y="220936"/>
                </a:lnTo>
                <a:lnTo>
                  <a:pt x="87593" y="229100"/>
                </a:lnTo>
                <a:lnTo>
                  <a:pt x="79602" y="235904"/>
                </a:lnTo>
                <a:lnTo>
                  <a:pt x="69701" y="242103"/>
                </a:lnTo>
                <a:lnTo>
                  <a:pt x="58950" y="250573"/>
                </a:lnTo>
                <a:lnTo>
                  <a:pt x="47822" y="259735"/>
                </a:lnTo>
                <a:lnTo>
                  <a:pt x="31799" y="270248"/>
                </a:lnTo>
                <a:lnTo>
                  <a:pt x="20596" y="279396"/>
                </a:lnTo>
                <a:lnTo>
                  <a:pt x="14265" y="285245"/>
                </a:lnTo>
                <a:lnTo>
                  <a:pt x="11244" y="287186"/>
                </a:lnTo>
                <a:lnTo>
                  <a:pt x="5347" y="289342"/>
                </a:lnTo>
                <a:lnTo>
                  <a:pt x="3393" y="290870"/>
                </a:lnTo>
                <a:lnTo>
                  <a:pt x="2090" y="292841"/>
                </a:lnTo>
                <a:lnTo>
                  <a:pt x="0" y="298297"/>
                </a:lnTo>
                <a:lnTo>
                  <a:pt x="781" y="299697"/>
                </a:lnTo>
                <a:lnTo>
                  <a:pt x="4189" y="303793"/>
                </a:lnTo>
                <a:lnTo>
                  <a:pt x="8336" y="305266"/>
                </a:lnTo>
                <a:lnTo>
                  <a:pt x="20564" y="306903"/>
                </a:lnTo>
                <a:lnTo>
                  <a:pt x="73624" y="307630"/>
                </a:lnTo>
                <a:lnTo>
                  <a:pt x="111776" y="307825"/>
                </a:lnTo>
                <a:lnTo>
                  <a:pt x="140068" y="308906"/>
                </a:lnTo>
                <a:lnTo>
                  <a:pt x="161787" y="310580"/>
                </a:lnTo>
                <a:lnTo>
                  <a:pt x="179124" y="312648"/>
                </a:lnTo>
                <a:lnTo>
                  <a:pt x="197350" y="314027"/>
                </a:lnTo>
                <a:lnTo>
                  <a:pt x="216167" y="314947"/>
                </a:lnTo>
                <a:lnTo>
                  <a:pt x="266888" y="316240"/>
                </a:lnTo>
                <a:lnTo>
                  <a:pt x="280624" y="316422"/>
                </a:lnTo>
                <a:lnTo>
                  <a:pt x="295496" y="315591"/>
                </a:lnTo>
                <a:lnTo>
                  <a:pt x="311126" y="314084"/>
                </a:lnTo>
                <a:lnTo>
                  <a:pt x="327261" y="312126"/>
                </a:lnTo>
                <a:lnTo>
                  <a:pt x="340875" y="310822"/>
                </a:lnTo>
                <a:lnTo>
                  <a:pt x="352809" y="309952"/>
                </a:lnTo>
                <a:lnTo>
                  <a:pt x="363621" y="309372"/>
                </a:lnTo>
                <a:lnTo>
                  <a:pt x="383257" y="308728"/>
                </a:lnTo>
                <a:lnTo>
                  <a:pt x="414594" y="308314"/>
                </a:lnTo>
                <a:lnTo>
                  <a:pt x="446860" y="308243"/>
                </a:lnTo>
                <a:lnTo>
                  <a:pt x="455850" y="307280"/>
                </a:lnTo>
                <a:lnTo>
                  <a:pt x="462796" y="305686"/>
                </a:lnTo>
                <a:lnTo>
                  <a:pt x="479545" y="2996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98"/>
          <p:cNvSpPr/>
          <p:nvPr/>
        </p:nvSpPr>
        <p:spPr>
          <a:xfrm>
            <a:off x="5034915" y="2288857"/>
            <a:ext cx="308347" cy="393856"/>
          </a:xfrm>
          <a:custGeom>
            <a:avLst/>
            <a:gdLst/>
            <a:ahLst/>
            <a:cxnLst/>
            <a:rect l="0" t="0" r="0" b="0"/>
            <a:pathLst>
              <a:path w="308347" h="393856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8219" y="28371"/>
                </a:lnTo>
                <a:lnTo>
                  <a:pt x="9289" y="31296"/>
                </a:lnTo>
                <a:lnTo>
                  <a:pt x="14394" y="39965"/>
                </a:lnTo>
                <a:lnTo>
                  <a:pt x="17282" y="49518"/>
                </a:lnTo>
                <a:lnTo>
                  <a:pt x="21333" y="58838"/>
                </a:lnTo>
                <a:lnTo>
                  <a:pt x="28969" y="70244"/>
                </a:lnTo>
                <a:lnTo>
                  <a:pt x="34465" y="79162"/>
                </a:lnTo>
                <a:lnTo>
                  <a:pt x="40082" y="89476"/>
                </a:lnTo>
                <a:lnTo>
                  <a:pt x="45754" y="100410"/>
                </a:lnTo>
                <a:lnTo>
                  <a:pt x="48910" y="111619"/>
                </a:lnTo>
                <a:lnTo>
                  <a:pt x="49751" y="117275"/>
                </a:lnTo>
                <a:lnTo>
                  <a:pt x="52218" y="121999"/>
                </a:lnTo>
                <a:lnTo>
                  <a:pt x="63838" y="134149"/>
                </a:lnTo>
                <a:lnTo>
                  <a:pt x="70599" y="144077"/>
                </a:lnTo>
                <a:lnTo>
                  <a:pt x="79320" y="154839"/>
                </a:lnTo>
                <a:lnTo>
                  <a:pt x="84312" y="160376"/>
                </a:lnTo>
                <a:lnTo>
                  <a:pt x="90498" y="165973"/>
                </a:lnTo>
                <a:lnTo>
                  <a:pt x="97479" y="171608"/>
                </a:lnTo>
                <a:lnTo>
                  <a:pt x="104991" y="177271"/>
                </a:lnTo>
                <a:lnTo>
                  <a:pt x="110951" y="181045"/>
                </a:lnTo>
                <a:lnTo>
                  <a:pt x="120114" y="185240"/>
                </a:lnTo>
                <a:lnTo>
                  <a:pt x="124843" y="186358"/>
                </a:lnTo>
                <a:lnTo>
                  <a:pt x="129901" y="187104"/>
                </a:lnTo>
                <a:lnTo>
                  <a:pt x="135178" y="187601"/>
                </a:lnTo>
                <a:lnTo>
                  <a:pt x="143582" y="188153"/>
                </a:lnTo>
                <a:lnTo>
                  <a:pt x="151444" y="188399"/>
                </a:lnTo>
                <a:lnTo>
                  <a:pt x="172989" y="188569"/>
                </a:lnTo>
                <a:lnTo>
                  <a:pt x="181977" y="186044"/>
                </a:lnTo>
                <a:lnTo>
                  <a:pt x="187040" y="184037"/>
                </a:lnTo>
                <a:lnTo>
                  <a:pt x="191368" y="180793"/>
                </a:lnTo>
                <a:lnTo>
                  <a:pt x="198717" y="172110"/>
                </a:lnTo>
                <a:lnTo>
                  <a:pt x="208210" y="161062"/>
                </a:lnTo>
                <a:lnTo>
                  <a:pt x="214140" y="152228"/>
                </a:lnTo>
                <a:lnTo>
                  <a:pt x="219951" y="141952"/>
                </a:lnTo>
                <a:lnTo>
                  <a:pt x="225708" y="131035"/>
                </a:lnTo>
                <a:lnTo>
                  <a:pt x="228577" y="123551"/>
                </a:lnTo>
                <a:lnTo>
                  <a:pt x="231442" y="114753"/>
                </a:lnTo>
                <a:lnTo>
                  <a:pt x="234304" y="105077"/>
                </a:lnTo>
                <a:lnTo>
                  <a:pt x="235260" y="95769"/>
                </a:lnTo>
                <a:lnTo>
                  <a:pt x="234945" y="86706"/>
                </a:lnTo>
                <a:lnTo>
                  <a:pt x="233783" y="77807"/>
                </a:lnTo>
                <a:lnTo>
                  <a:pt x="233007" y="69968"/>
                </a:lnTo>
                <a:lnTo>
                  <a:pt x="232491" y="62838"/>
                </a:lnTo>
                <a:lnTo>
                  <a:pt x="232146" y="56180"/>
                </a:lnTo>
                <a:lnTo>
                  <a:pt x="230011" y="50788"/>
                </a:lnTo>
                <a:lnTo>
                  <a:pt x="226683" y="46241"/>
                </a:lnTo>
                <a:lnTo>
                  <a:pt x="209097" y="29020"/>
                </a:lnTo>
                <a:lnTo>
                  <a:pt x="203105" y="23058"/>
                </a:lnTo>
                <a:lnTo>
                  <a:pt x="200173" y="21087"/>
                </a:lnTo>
                <a:lnTo>
                  <a:pt x="194376" y="18897"/>
                </a:lnTo>
                <a:lnTo>
                  <a:pt x="193401" y="19266"/>
                </a:lnTo>
                <a:lnTo>
                  <a:pt x="193704" y="20464"/>
                </a:lnTo>
                <a:lnTo>
                  <a:pt x="198681" y="29241"/>
                </a:lnTo>
                <a:lnTo>
                  <a:pt x="204507" y="39666"/>
                </a:lnTo>
                <a:lnTo>
                  <a:pt x="213447" y="53824"/>
                </a:lnTo>
                <a:lnTo>
                  <a:pt x="218498" y="62553"/>
                </a:lnTo>
                <a:lnTo>
                  <a:pt x="229190" y="82411"/>
                </a:lnTo>
                <a:lnTo>
                  <a:pt x="234708" y="91136"/>
                </a:lnTo>
                <a:lnTo>
                  <a:pt x="240292" y="98857"/>
                </a:lnTo>
                <a:lnTo>
                  <a:pt x="245920" y="105910"/>
                </a:lnTo>
                <a:lnTo>
                  <a:pt x="250624" y="112517"/>
                </a:lnTo>
                <a:lnTo>
                  <a:pt x="254712" y="118826"/>
                </a:lnTo>
                <a:lnTo>
                  <a:pt x="258390" y="124937"/>
                </a:lnTo>
                <a:lnTo>
                  <a:pt x="267557" y="139348"/>
                </a:lnTo>
                <a:lnTo>
                  <a:pt x="272669" y="147191"/>
                </a:lnTo>
                <a:lnTo>
                  <a:pt x="277029" y="154325"/>
                </a:lnTo>
                <a:lnTo>
                  <a:pt x="280889" y="160986"/>
                </a:lnTo>
                <a:lnTo>
                  <a:pt x="284414" y="167332"/>
                </a:lnTo>
                <a:lnTo>
                  <a:pt x="288669" y="176324"/>
                </a:lnTo>
                <a:lnTo>
                  <a:pt x="298477" y="199016"/>
                </a:lnTo>
                <a:lnTo>
                  <a:pt x="301854" y="208878"/>
                </a:lnTo>
                <a:lnTo>
                  <a:pt x="304106" y="217357"/>
                </a:lnTo>
                <a:lnTo>
                  <a:pt x="305607" y="224915"/>
                </a:lnTo>
                <a:lnTo>
                  <a:pt x="306608" y="232811"/>
                </a:lnTo>
                <a:lnTo>
                  <a:pt x="307275" y="240932"/>
                </a:lnTo>
                <a:lnTo>
                  <a:pt x="308017" y="256624"/>
                </a:lnTo>
                <a:lnTo>
                  <a:pt x="308346" y="269948"/>
                </a:lnTo>
                <a:lnTo>
                  <a:pt x="305953" y="282219"/>
                </a:lnTo>
                <a:lnTo>
                  <a:pt x="303981" y="288158"/>
                </a:lnTo>
                <a:lnTo>
                  <a:pt x="298856" y="296881"/>
                </a:lnTo>
                <a:lnTo>
                  <a:pt x="291630" y="307458"/>
                </a:lnTo>
                <a:lnTo>
                  <a:pt x="283002" y="319272"/>
                </a:lnTo>
                <a:lnTo>
                  <a:pt x="275346" y="329053"/>
                </a:lnTo>
                <a:lnTo>
                  <a:pt x="268336" y="337479"/>
                </a:lnTo>
                <a:lnTo>
                  <a:pt x="261758" y="345001"/>
                </a:lnTo>
                <a:lnTo>
                  <a:pt x="251658" y="352873"/>
                </a:lnTo>
                <a:lnTo>
                  <a:pt x="239209" y="360979"/>
                </a:lnTo>
                <a:lnTo>
                  <a:pt x="225195" y="369240"/>
                </a:lnTo>
                <a:lnTo>
                  <a:pt x="213947" y="374748"/>
                </a:lnTo>
                <a:lnTo>
                  <a:pt x="204544" y="378419"/>
                </a:lnTo>
                <a:lnTo>
                  <a:pt x="188063" y="383451"/>
                </a:lnTo>
                <a:lnTo>
                  <a:pt x="171214" y="388863"/>
                </a:lnTo>
                <a:lnTo>
                  <a:pt x="162720" y="390687"/>
                </a:lnTo>
                <a:lnTo>
                  <a:pt x="154199" y="391903"/>
                </a:lnTo>
                <a:lnTo>
                  <a:pt x="145662" y="392714"/>
                </a:lnTo>
                <a:lnTo>
                  <a:pt x="138065" y="393254"/>
                </a:lnTo>
                <a:lnTo>
                  <a:pt x="131096" y="393615"/>
                </a:lnTo>
                <a:lnTo>
                  <a:pt x="124544" y="393855"/>
                </a:lnTo>
                <a:lnTo>
                  <a:pt x="119225" y="393062"/>
                </a:lnTo>
                <a:lnTo>
                  <a:pt x="110773" y="389642"/>
                </a:lnTo>
                <a:lnTo>
                  <a:pt x="96110" y="382361"/>
                </a:lnTo>
                <a:lnTo>
                  <a:pt x="91696" y="378733"/>
                </a:lnTo>
                <a:lnTo>
                  <a:pt x="84251" y="369621"/>
                </a:lnTo>
                <a:lnTo>
                  <a:pt x="77767" y="361761"/>
                </a:lnTo>
                <a:lnTo>
                  <a:pt x="68580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99"/>
          <p:cNvSpPr/>
          <p:nvPr/>
        </p:nvSpPr>
        <p:spPr>
          <a:xfrm>
            <a:off x="5403532" y="2314575"/>
            <a:ext cx="274321" cy="42863"/>
          </a:xfrm>
          <a:custGeom>
            <a:avLst/>
            <a:gdLst/>
            <a:ahLst/>
            <a:cxnLst/>
            <a:rect l="0" t="0" r="0" b="0"/>
            <a:pathLst>
              <a:path w="274321" h="42863">
                <a:moveTo>
                  <a:pt x="0" y="42862"/>
                </a:moveTo>
                <a:lnTo>
                  <a:pt x="9102" y="38311"/>
                </a:lnTo>
                <a:lnTo>
                  <a:pt x="13688" y="36970"/>
                </a:lnTo>
                <a:lnTo>
                  <a:pt x="18650" y="36077"/>
                </a:lnTo>
                <a:lnTo>
                  <a:pt x="23864" y="35481"/>
                </a:lnTo>
                <a:lnTo>
                  <a:pt x="30197" y="35084"/>
                </a:lnTo>
                <a:lnTo>
                  <a:pt x="44854" y="34643"/>
                </a:lnTo>
                <a:lnTo>
                  <a:pt x="52762" y="33572"/>
                </a:lnTo>
                <a:lnTo>
                  <a:pt x="60892" y="31906"/>
                </a:lnTo>
                <a:lnTo>
                  <a:pt x="69170" y="29843"/>
                </a:lnTo>
                <a:lnTo>
                  <a:pt x="112676" y="17838"/>
                </a:lnTo>
                <a:lnTo>
                  <a:pt x="126552" y="14750"/>
                </a:lnTo>
                <a:lnTo>
                  <a:pt x="138661" y="12690"/>
                </a:lnTo>
                <a:lnTo>
                  <a:pt x="201379" y="4835"/>
                </a:lnTo>
                <a:lnTo>
                  <a:pt x="217121" y="3223"/>
                </a:lnTo>
                <a:lnTo>
                  <a:pt x="230472" y="2149"/>
                </a:lnTo>
                <a:lnTo>
                  <a:pt x="251022" y="95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00"/>
          <p:cNvSpPr/>
          <p:nvPr/>
        </p:nvSpPr>
        <p:spPr>
          <a:xfrm>
            <a:off x="5429250" y="2426017"/>
            <a:ext cx="291466" cy="60009"/>
          </a:xfrm>
          <a:custGeom>
            <a:avLst/>
            <a:gdLst/>
            <a:ahLst/>
            <a:cxnLst/>
            <a:rect l="0" t="0" r="0" b="0"/>
            <a:pathLst>
              <a:path w="291466" h="60009">
                <a:moveTo>
                  <a:pt x="0" y="60008"/>
                </a:moveTo>
                <a:lnTo>
                  <a:pt x="13652" y="55457"/>
                </a:lnTo>
                <a:lnTo>
                  <a:pt x="19579" y="53164"/>
                </a:lnTo>
                <a:lnTo>
                  <a:pt x="25435" y="50682"/>
                </a:lnTo>
                <a:lnTo>
                  <a:pt x="31244" y="48076"/>
                </a:lnTo>
                <a:lnTo>
                  <a:pt x="37974" y="46338"/>
                </a:lnTo>
                <a:lnTo>
                  <a:pt x="45318" y="45180"/>
                </a:lnTo>
                <a:lnTo>
                  <a:pt x="53072" y="44407"/>
                </a:lnTo>
                <a:lnTo>
                  <a:pt x="95841" y="38769"/>
                </a:lnTo>
                <a:lnTo>
                  <a:pt x="113424" y="35371"/>
                </a:lnTo>
                <a:lnTo>
                  <a:pt x="131813" y="31201"/>
                </a:lnTo>
                <a:lnTo>
                  <a:pt x="150740" y="26516"/>
                </a:lnTo>
                <a:lnTo>
                  <a:pt x="179390" y="18770"/>
                </a:lnTo>
                <a:lnTo>
                  <a:pt x="191031" y="15371"/>
                </a:lnTo>
                <a:lnTo>
                  <a:pt x="205459" y="12152"/>
                </a:lnTo>
                <a:lnTo>
                  <a:pt x="221745" y="9054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01"/>
          <p:cNvSpPr/>
          <p:nvPr/>
        </p:nvSpPr>
        <p:spPr>
          <a:xfrm>
            <a:off x="5746432" y="2203637"/>
            <a:ext cx="325756" cy="256605"/>
          </a:xfrm>
          <a:custGeom>
            <a:avLst/>
            <a:gdLst/>
            <a:ahLst/>
            <a:cxnLst/>
            <a:rect l="0" t="0" r="0" b="0"/>
            <a:pathLst>
              <a:path w="325756" h="256605">
                <a:moveTo>
                  <a:pt x="0" y="85220"/>
                </a:moveTo>
                <a:lnTo>
                  <a:pt x="4551" y="76119"/>
                </a:lnTo>
                <a:lnTo>
                  <a:pt x="7797" y="71532"/>
                </a:lnTo>
                <a:lnTo>
                  <a:pt x="11865" y="66570"/>
                </a:lnTo>
                <a:lnTo>
                  <a:pt x="16482" y="61357"/>
                </a:lnTo>
                <a:lnTo>
                  <a:pt x="20514" y="55976"/>
                </a:lnTo>
                <a:lnTo>
                  <a:pt x="24153" y="50484"/>
                </a:lnTo>
                <a:lnTo>
                  <a:pt x="27533" y="44918"/>
                </a:lnTo>
                <a:lnTo>
                  <a:pt x="31690" y="40254"/>
                </a:lnTo>
                <a:lnTo>
                  <a:pt x="41390" y="32533"/>
                </a:lnTo>
                <a:lnTo>
                  <a:pt x="46643" y="29140"/>
                </a:lnTo>
                <a:lnTo>
                  <a:pt x="52050" y="25926"/>
                </a:lnTo>
                <a:lnTo>
                  <a:pt x="57561" y="22830"/>
                </a:lnTo>
                <a:lnTo>
                  <a:pt x="68763" y="16851"/>
                </a:lnTo>
                <a:lnTo>
                  <a:pt x="91476" y="5252"/>
                </a:lnTo>
                <a:lnTo>
                  <a:pt x="97179" y="3333"/>
                </a:lnTo>
                <a:lnTo>
                  <a:pt x="102886" y="2054"/>
                </a:lnTo>
                <a:lnTo>
                  <a:pt x="108596" y="1201"/>
                </a:lnTo>
                <a:lnTo>
                  <a:pt x="115259" y="632"/>
                </a:lnTo>
                <a:lnTo>
                  <a:pt x="122560" y="253"/>
                </a:lnTo>
                <a:lnTo>
                  <a:pt x="130284" y="0"/>
                </a:lnTo>
                <a:lnTo>
                  <a:pt x="136386" y="785"/>
                </a:lnTo>
                <a:lnTo>
                  <a:pt x="145706" y="4196"/>
                </a:lnTo>
                <a:lnTo>
                  <a:pt x="155563" y="6347"/>
                </a:lnTo>
                <a:lnTo>
                  <a:pt x="160859" y="6920"/>
                </a:lnTo>
                <a:lnTo>
                  <a:pt x="164390" y="9208"/>
                </a:lnTo>
                <a:lnTo>
                  <a:pt x="166743" y="12638"/>
                </a:lnTo>
                <a:lnTo>
                  <a:pt x="170310" y="20576"/>
                </a:lnTo>
                <a:lnTo>
                  <a:pt x="175071" y="27280"/>
                </a:lnTo>
                <a:lnTo>
                  <a:pt x="176721" y="31353"/>
                </a:lnTo>
                <a:lnTo>
                  <a:pt x="177822" y="35974"/>
                </a:lnTo>
                <a:lnTo>
                  <a:pt x="178556" y="40959"/>
                </a:lnTo>
                <a:lnTo>
                  <a:pt x="178092" y="46188"/>
                </a:lnTo>
                <a:lnTo>
                  <a:pt x="176831" y="51579"/>
                </a:lnTo>
                <a:lnTo>
                  <a:pt x="175037" y="57077"/>
                </a:lnTo>
                <a:lnTo>
                  <a:pt x="172889" y="62648"/>
                </a:lnTo>
                <a:lnTo>
                  <a:pt x="170504" y="68267"/>
                </a:lnTo>
                <a:lnTo>
                  <a:pt x="167962" y="73918"/>
                </a:lnTo>
                <a:lnTo>
                  <a:pt x="159600" y="87210"/>
                </a:lnTo>
                <a:lnTo>
                  <a:pt x="132528" y="127380"/>
                </a:lnTo>
                <a:lnTo>
                  <a:pt x="121690" y="144759"/>
                </a:lnTo>
                <a:lnTo>
                  <a:pt x="113511" y="159203"/>
                </a:lnTo>
                <a:lnTo>
                  <a:pt x="107107" y="171689"/>
                </a:lnTo>
                <a:lnTo>
                  <a:pt x="100932" y="180966"/>
                </a:lnTo>
                <a:lnTo>
                  <a:pt x="94911" y="188103"/>
                </a:lnTo>
                <a:lnTo>
                  <a:pt x="88991" y="193814"/>
                </a:lnTo>
                <a:lnTo>
                  <a:pt x="84093" y="199526"/>
                </a:lnTo>
                <a:lnTo>
                  <a:pt x="79874" y="205239"/>
                </a:lnTo>
                <a:lnTo>
                  <a:pt x="76110" y="210953"/>
                </a:lnTo>
                <a:lnTo>
                  <a:pt x="73600" y="217619"/>
                </a:lnTo>
                <a:lnTo>
                  <a:pt x="71927" y="224921"/>
                </a:lnTo>
                <a:lnTo>
                  <a:pt x="70811" y="232647"/>
                </a:lnTo>
                <a:lnTo>
                  <a:pt x="70068" y="238750"/>
                </a:lnTo>
                <a:lnTo>
                  <a:pt x="69571" y="243770"/>
                </a:lnTo>
                <a:lnTo>
                  <a:pt x="69241" y="248070"/>
                </a:lnTo>
                <a:lnTo>
                  <a:pt x="69973" y="250937"/>
                </a:lnTo>
                <a:lnTo>
                  <a:pt x="71414" y="252848"/>
                </a:lnTo>
                <a:lnTo>
                  <a:pt x="73327" y="254122"/>
                </a:lnTo>
                <a:lnTo>
                  <a:pt x="77992" y="255538"/>
                </a:lnTo>
                <a:lnTo>
                  <a:pt x="85146" y="256167"/>
                </a:lnTo>
                <a:lnTo>
                  <a:pt x="97850" y="256446"/>
                </a:lnTo>
                <a:lnTo>
                  <a:pt x="148373" y="256604"/>
                </a:lnTo>
                <a:lnTo>
                  <a:pt x="163685" y="255673"/>
                </a:lnTo>
                <a:lnTo>
                  <a:pt x="175799" y="254101"/>
                </a:lnTo>
                <a:lnTo>
                  <a:pt x="185779" y="252100"/>
                </a:lnTo>
                <a:lnTo>
                  <a:pt x="200053" y="250766"/>
                </a:lnTo>
                <a:lnTo>
                  <a:pt x="217189" y="249876"/>
                </a:lnTo>
                <a:lnTo>
                  <a:pt x="272137" y="248449"/>
                </a:lnTo>
                <a:lnTo>
                  <a:pt x="325755" y="2480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02"/>
          <p:cNvSpPr/>
          <p:nvPr/>
        </p:nvSpPr>
        <p:spPr>
          <a:xfrm>
            <a:off x="6037897" y="2297430"/>
            <a:ext cx="274321" cy="180023"/>
          </a:xfrm>
          <a:custGeom>
            <a:avLst/>
            <a:gdLst/>
            <a:ahLst/>
            <a:cxnLst/>
            <a:rect l="0" t="0" r="0" b="0"/>
            <a:pathLst>
              <a:path w="274321" h="180023">
                <a:moveTo>
                  <a:pt x="0" y="0"/>
                </a:moveTo>
                <a:lnTo>
                  <a:pt x="11932" y="23863"/>
                </a:lnTo>
                <a:lnTo>
                  <a:pt x="15574" y="28291"/>
                </a:lnTo>
                <a:lnTo>
                  <a:pt x="19908" y="32196"/>
                </a:lnTo>
                <a:lnTo>
                  <a:pt x="24702" y="35751"/>
                </a:lnTo>
                <a:lnTo>
                  <a:pt x="32661" y="40026"/>
                </a:lnTo>
                <a:lnTo>
                  <a:pt x="42729" y="44782"/>
                </a:lnTo>
                <a:lnTo>
                  <a:pt x="54204" y="49857"/>
                </a:lnTo>
                <a:lnTo>
                  <a:pt x="63758" y="55145"/>
                </a:lnTo>
                <a:lnTo>
                  <a:pt x="72033" y="60576"/>
                </a:lnTo>
                <a:lnTo>
                  <a:pt x="79455" y="66101"/>
                </a:lnTo>
                <a:lnTo>
                  <a:pt x="90117" y="71690"/>
                </a:lnTo>
                <a:lnTo>
                  <a:pt x="102940" y="77320"/>
                </a:lnTo>
                <a:lnTo>
                  <a:pt x="117205" y="82979"/>
                </a:lnTo>
                <a:lnTo>
                  <a:pt x="132429" y="89609"/>
                </a:lnTo>
                <a:lnTo>
                  <a:pt x="164585" y="104596"/>
                </a:lnTo>
                <a:lnTo>
                  <a:pt x="196615" y="119997"/>
                </a:lnTo>
                <a:lnTo>
                  <a:pt x="205372" y="123813"/>
                </a:lnTo>
                <a:lnTo>
                  <a:pt x="214067" y="127309"/>
                </a:lnTo>
                <a:lnTo>
                  <a:pt x="222721" y="130593"/>
                </a:lnTo>
                <a:lnTo>
                  <a:pt x="230396" y="134687"/>
                </a:lnTo>
                <a:lnTo>
                  <a:pt x="237418" y="139321"/>
                </a:lnTo>
                <a:lnTo>
                  <a:pt x="244004" y="144316"/>
                </a:lnTo>
                <a:lnTo>
                  <a:pt x="250299" y="149550"/>
                </a:lnTo>
                <a:lnTo>
                  <a:pt x="256401" y="154945"/>
                </a:lnTo>
                <a:lnTo>
                  <a:pt x="274320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03"/>
          <p:cNvSpPr/>
          <p:nvPr/>
        </p:nvSpPr>
        <p:spPr>
          <a:xfrm>
            <a:off x="5995034" y="2271712"/>
            <a:ext cx="231459" cy="154306"/>
          </a:xfrm>
          <a:custGeom>
            <a:avLst/>
            <a:gdLst/>
            <a:ahLst/>
            <a:cxnLst/>
            <a:rect l="0" t="0" r="0" b="0"/>
            <a:pathLst>
              <a:path w="231459" h="154306">
                <a:moveTo>
                  <a:pt x="231458" y="0"/>
                </a:moveTo>
                <a:lnTo>
                  <a:pt x="222357" y="4551"/>
                </a:lnTo>
                <a:lnTo>
                  <a:pt x="215348" y="9325"/>
                </a:lnTo>
                <a:lnTo>
                  <a:pt x="212145" y="11932"/>
                </a:lnTo>
                <a:lnTo>
                  <a:pt x="185727" y="30068"/>
                </a:lnTo>
                <a:lnTo>
                  <a:pt x="96137" y="90189"/>
                </a:lnTo>
                <a:lnTo>
                  <a:pt x="87904" y="96321"/>
                </a:lnTo>
                <a:lnTo>
                  <a:pt x="80511" y="102314"/>
                </a:lnTo>
                <a:lnTo>
                  <a:pt x="73676" y="108215"/>
                </a:lnTo>
                <a:lnTo>
                  <a:pt x="63405" y="115958"/>
                </a:lnTo>
                <a:lnTo>
                  <a:pt x="36753" y="134722"/>
                </a:lnTo>
                <a:lnTo>
                  <a:pt x="26407" y="141250"/>
                </a:lnTo>
                <a:lnTo>
                  <a:pt x="18558" y="145601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04"/>
          <p:cNvSpPr/>
          <p:nvPr/>
        </p:nvSpPr>
        <p:spPr>
          <a:xfrm>
            <a:off x="6423659" y="2331720"/>
            <a:ext cx="342901" cy="17145"/>
          </a:xfrm>
          <a:custGeom>
            <a:avLst/>
            <a:gdLst/>
            <a:ahLst/>
            <a:cxnLst/>
            <a:rect l="0" t="0" r="0" b="0"/>
            <a:pathLst>
              <a:path w="342901" h="17145">
                <a:moveTo>
                  <a:pt x="0" y="17144"/>
                </a:moveTo>
                <a:lnTo>
                  <a:pt x="56829" y="17144"/>
                </a:lnTo>
                <a:lnTo>
                  <a:pt x="69319" y="16192"/>
                </a:lnTo>
                <a:lnTo>
                  <a:pt x="80502" y="14605"/>
                </a:lnTo>
                <a:lnTo>
                  <a:pt x="90816" y="12594"/>
                </a:lnTo>
                <a:lnTo>
                  <a:pt x="101502" y="11253"/>
                </a:lnTo>
                <a:lnTo>
                  <a:pt x="112435" y="10359"/>
                </a:lnTo>
                <a:lnTo>
                  <a:pt x="123535" y="9764"/>
                </a:lnTo>
                <a:lnTo>
                  <a:pt x="153648" y="9102"/>
                </a:lnTo>
                <a:lnTo>
                  <a:pt x="171012" y="8925"/>
                </a:lnTo>
                <a:lnTo>
                  <a:pt x="186398" y="7855"/>
                </a:lnTo>
                <a:lnTo>
                  <a:pt x="200466" y="6189"/>
                </a:lnTo>
                <a:lnTo>
                  <a:pt x="213654" y="4126"/>
                </a:lnTo>
                <a:lnTo>
                  <a:pt x="225304" y="2750"/>
                </a:lnTo>
                <a:lnTo>
                  <a:pt x="235928" y="1833"/>
                </a:lnTo>
                <a:lnTo>
                  <a:pt x="245868" y="1222"/>
                </a:lnTo>
                <a:lnTo>
                  <a:pt x="264532" y="543"/>
                </a:lnTo>
                <a:lnTo>
                  <a:pt x="288565" y="16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05"/>
          <p:cNvSpPr/>
          <p:nvPr/>
        </p:nvSpPr>
        <p:spPr>
          <a:xfrm>
            <a:off x="6552247" y="2254567"/>
            <a:ext cx="94298" cy="231459"/>
          </a:xfrm>
          <a:custGeom>
            <a:avLst/>
            <a:gdLst/>
            <a:ahLst/>
            <a:cxnLst/>
            <a:rect l="0" t="0" r="0" b="0"/>
            <a:pathLst>
              <a:path w="94298" h="231459">
                <a:moveTo>
                  <a:pt x="0" y="0"/>
                </a:moveTo>
                <a:lnTo>
                  <a:pt x="33171" y="66340"/>
                </a:lnTo>
                <a:lnTo>
                  <a:pt x="37353" y="75659"/>
                </a:lnTo>
                <a:lnTo>
                  <a:pt x="41095" y="84729"/>
                </a:lnTo>
                <a:lnTo>
                  <a:pt x="44541" y="93634"/>
                </a:lnTo>
                <a:lnTo>
                  <a:pt x="47792" y="103380"/>
                </a:lnTo>
                <a:lnTo>
                  <a:pt x="50911" y="113688"/>
                </a:lnTo>
                <a:lnTo>
                  <a:pt x="53943" y="124369"/>
                </a:lnTo>
                <a:lnTo>
                  <a:pt x="56917" y="133395"/>
                </a:lnTo>
                <a:lnTo>
                  <a:pt x="59853" y="141318"/>
                </a:lnTo>
                <a:lnTo>
                  <a:pt x="62762" y="148504"/>
                </a:lnTo>
                <a:lnTo>
                  <a:pt x="65654" y="155200"/>
                </a:lnTo>
                <a:lnTo>
                  <a:pt x="71407" y="167720"/>
                </a:lnTo>
                <a:lnTo>
                  <a:pt x="74275" y="174679"/>
                </a:lnTo>
                <a:lnTo>
                  <a:pt x="77139" y="182175"/>
                </a:lnTo>
                <a:lnTo>
                  <a:pt x="80001" y="190030"/>
                </a:lnTo>
                <a:lnTo>
                  <a:pt x="82861" y="197172"/>
                </a:lnTo>
                <a:lnTo>
                  <a:pt x="85721" y="203838"/>
                </a:lnTo>
                <a:lnTo>
                  <a:pt x="88580" y="210187"/>
                </a:lnTo>
                <a:lnTo>
                  <a:pt x="90486" y="215372"/>
                </a:lnTo>
                <a:lnTo>
                  <a:pt x="91757" y="219781"/>
                </a:lnTo>
                <a:lnTo>
                  <a:pt x="94297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06"/>
          <p:cNvSpPr/>
          <p:nvPr/>
        </p:nvSpPr>
        <p:spPr>
          <a:xfrm>
            <a:off x="6826567" y="2452097"/>
            <a:ext cx="1200151" cy="24164"/>
          </a:xfrm>
          <a:custGeom>
            <a:avLst/>
            <a:gdLst/>
            <a:ahLst/>
            <a:cxnLst/>
            <a:rect l="0" t="0" r="0" b="0"/>
            <a:pathLst>
              <a:path w="1200151" h="24164">
                <a:moveTo>
                  <a:pt x="0" y="16783"/>
                </a:moveTo>
                <a:lnTo>
                  <a:pt x="43176" y="16783"/>
                </a:lnTo>
                <a:lnTo>
                  <a:pt x="54502" y="17735"/>
                </a:lnTo>
                <a:lnTo>
                  <a:pt x="67767" y="19323"/>
                </a:lnTo>
                <a:lnTo>
                  <a:pt x="82326" y="21334"/>
                </a:lnTo>
                <a:lnTo>
                  <a:pt x="95841" y="22674"/>
                </a:lnTo>
                <a:lnTo>
                  <a:pt x="108662" y="23568"/>
                </a:lnTo>
                <a:lnTo>
                  <a:pt x="121019" y="24163"/>
                </a:lnTo>
                <a:lnTo>
                  <a:pt x="190629" y="22286"/>
                </a:lnTo>
                <a:lnTo>
                  <a:pt x="309530" y="18413"/>
                </a:lnTo>
                <a:lnTo>
                  <a:pt x="404889" y="17104"/>
                </a:lnTo>
                <a:lnTo>
                  <a:pt x="465701" y="14386"/>
                </a:lnTo>
                <a:lnTo>
                  <a:pt x="501919" y="12327"/>
                </a:lnTo>
                <a:lnTo>
                  <a:pt x="598043" y="10040"/>
                </a:lnTo>
                <a:lnTo>
                  <a:pt x="810274" y="7498"/>
                </a:lnTo>
                <a:lnTo>
                  <a:pt x="1018363" y="861"/>
                </a:lnTo>
                <a:lnTo>
                  <a:pt x="1119512" y="0"/>
                </a:lnTo>
                <a:lnTo>
                  <a:pt x="1144486" y="832"/>
                </a:lnTo>
                <a:lnTo>
                  <a:pt x="1162088" y="2339"/>
                </a:lnTo>
                <a:lnTo>
                  <a:pt x="1200150" y="82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07"/>
          <p:cNvSpPr/>
          <p:nvPr/>
        </p:nvSpPr>
        <p:spPr>
          <a:xfrm>
            <a:off x="3946207" y="2906077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0"/>
                </a:moveTo>
                <a:lnTo>
                  <a:pt x="63100" y="0"/>
                </a:lnTo>
                <a:lnTo>
                  <a:pt x="78262" y="953"/>
                </a:lnTo>
                <a:lnTo>
                  <a:pt x="90274" y="2540"/>
                </a:lnTo>
                <a:lnTo>
                  <a:pt x="100188" y="4551"/>
                </a:lnTo>
                <a:lnTo>
                  <a:pt x="108702" y="5891"/>
                </a:lnTo>
                <a:lnTo>
                  <a:pt x="116283" y="6785"/>
                </a:lnTo>
                <a:lnTo>
                  <a:pt x="123242" y="7381"/>
                </a:lnTo>
                <a:lnTo>
                  <a:pt x="128834" y="7778"/>
                </a:lnTo>
                <a:lnTo>
                  <a:pt x="137587" y="8220"/>
                </a:lnTo>
                <a:lnTo>
                  <a:pt x="156972" y="8468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08"/>
          <p:cNvSpPr/>
          <p:nvPr/>
        </p:nvSpPr>
        <p:spPr>
          <a:xfrm>
            <a:off x="4400550" y="2760345"/>
            <a:ext cx="85726" cy="308611"/>
          </a:xfrm>
          <a:custGeom>
            <a:avLst/>
            <a:gdLst/>
            <a:ahLst/>
            <a:cxnLst/>
            <a:rect l="0" t="0" r="0" b="0"/>
            <a:pathLst>
              <a:path w="85726" h="308611">
                <a:moveTo>
                  <a:pt x="0" y="0"/>
                </a:moveTo>
                <a:lnTo>
                  <a:pt x="0" y="28619"/>
                </a:lnTo>
                <a:lnTo>
                  <a:pt x="952" y="31462"/>
                </a:lnTo>
                <a:lnTo>
                  <a:pt x="2540" y="34309"/>
                </a:lnTo>
                <a:lnTo>
                  <a:pt x="4550" y="37160"/>
                </a:lnTo>
                <a:lnTo>
                  <a:pt x="6785" y="42868"/>
                </a:lnTo>
                <a:lnTo>
                  <a:pt x="8730" y="49532"/>
                </a:lnTo>
                <a:lnTo>
                  <a:pt x="10583" y="53976"/>
                </a:lnTo>
                <a:lnTo>
                  <a:pt x="12770" y="58844"/>
                </a:lnTo>
                <a:lnTo>
                  <a:pt x="14228" y="63994"/>
                </a:lnTo>
                <a:lnTo>
                  <a:pt x="15200" y="69333"/>
                </a:lnTo>
                <a:lnTo>
                  <a:pt x="15849" y="74797"/>
                </a:lnTo>
                <a:lnTo>
                  <a:pt x="17233" y="79392"/>
                </a:lnTo>
                <a:lnTo>
                  <a:pt x="19109" y="83408"/>
                </a:lnTo>
                <a:lnTo>
                  <a:pt x="21311" y="87038"/>
                </a:lnTo>
                <a:lnTo>
                  <a:pt x="23733" y="91362"/>
                </a:lnTo>
                <a:lnTo>
                  <a:pt x="28962" y="101248"/>
                </a:lnTo>
                <a:lnTo>
                  <a:pt x="30738" y="106551"/>
                </a:lnTo>
                <a:lnTo>
                  <a:pt x="31922" y="111991"/>
                </a:lnTo>
                <a:lnTo>
                  <a:pt x="32711" y="117523"/>
                </a:lnTo>
                <a:lnTo>
                  <a:pt x="35142" y="128831"/>
                </a:lnTo>
                <a:lnTo>
                  <a:pt x="42923" y="161715"/>
                </a:lnTo>
                <a:lnTo>
                  <a:pt x="47666" y="177343"/>
                </a:lnTo>
                <a:lnTo>
                  <a:pt x="52732" y="191571"/>
                </a:lnTo>
                <a:lnTo>
                  <a:pt x="58014" y="204866"/>
                </a:lnTo>
                <a:lnTo>
                  <a:pt x="61536" y="215635"/>
                </a:lnTo>
                <a:lnTo>
                  <a:pt x="63884" y="224719"/>
                </a:lnTo>
                <a:lnTo>
                  <a:pt x="65449" y="232680"/>
                </a:lnTo>
                <a:lnTo>
                  <a:pt x="67445" y="240845"/>
                </a:lnTo>
                <a:lnTo>
                  <a:pt x="69729" y="249146"/>
                </a:lnTo>
                <a:lnTo>
                  <a:pt x="72203" y="257537"/>
                </a:lnTo>
                <a:lnTo>
                  <a:pt x="73852" y="264084"/>
                </a:lnTo>
                <a:lnTo>
                  <a:pt x="74952" y="269401"/>
                </a:lnTo>
                <a:lnTo>
                  <a:pt x="77127" y="278801"/>
                </a:lnTo>
                <a:lnTo>
                  <a:pt x="79040" y="283975"/>
                </a:lnTo>
                <a:lnTo>
                  <a:pt x="81268" y="289329"/>
                </a:lnTo>
                <a:lnTo>
                  <a:pt x="83744" y="297818"/>
                </a:lnTo>
                <a:lnTo>
                  <a:pt x="85725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09"/>
          <p:cNvSpPr/>
          <p:nvPr/>
        </p:nvSpPr>
        <p:spPr>
          <a:xfrm>
            <a:off x="4220527" y="3068968"/>
            <a:ext cx="540069" cy="51318"/>
          </a:xfrm>
          <a:custGeom>
            <a:avLst/>
            <a:gdLst/>
            <a:ahLst/>
            <a:cxnLst/>
            <a:rect l="0" t="0" r="0" b="0"/>
            <a:pathLst>
              <a:path w="540069" h="51318">
                <a:moveTo>
                  <a:pt x="0" y="42849"/>
                </a:moveTo>
                <a:lnTo>
                  <a:pt x="7381" y="50230"/>
                </a:lnTo>
                <a:lnTo>
                  <a:pt x="22025" y="51186"/>
                </a:lnTo>
                <a:lnTo>
                  <a:pt x="32332" y="51317"/>
                </a:lnTo>
                <a:lnTo>
                  <a:pt x="37747" y="50399"/>
                </a:lnTo>
                <a:lnTo>
                  <a:pt x="43262" y="48835"/>
                </a:lnTo>
                <a:lnTo>
                  <a:pt x="48844" y="46840"/>
                </a:lnTo>
                <a:lnTo>
                  <a:pt x="55422" y="45509"/>
                </a:lnTo>
                <a:lnTo>
                  <a:pt x="70352" y="44032"/>
                </a:lnTo>
                <a:lnTo>
                  <a:pt x="117577" y="38649"/>
                </a:lnTo>
                <a:lnTo>
                  <a:pt x="133629" y="36239"/>
                </a:lnTo>
                <a:lnTo>
                  <a:pt x="148142" y="33680"/>
                </a:lnTo>
                <a:lnTo>
                  <a:pt x="245886" y="14239"/>
                </a:lnTo>
                <a:lnTo>
                  <a:pt x="264889" y="11393"/>
                </a:lnTo>
                <a:lnTo>
                  <a:pt x="311404" y="5691"/>
                </a:lnTo>
                <a:lnTo>
                  <a:pt x="331427" y="3790"/>
                </a:lnTo>
                <a:lnTo>
                  <a:pt x="348587" y="2522"/>
                </a:lnTo>
                <a:lnTo>
                  <a:pt x="363836" y="1677"/>
                </a:lnTo>
                <a:lnTo>
                  <a:pt x="390940" y="738"/>
                </a:lnTo>
                <a:lnTo>
                  <a:pt x="434834" y="135"/>
                </a:lnTo>
                <a:lnTo>
                  <a:pt x="503187" y="0"/>
                </a:lnTo>
                <a:lnTo>
                  <a:pt x="511670" y="948"/>
                </a:lnTo>
                <a:lnTo>
                  <a:pt x="519231" y="2532"/>
                </a:lnTo>
                <a:lnTo>
                  <a:pt x="540068" y="85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10"/>
          <p:cNvSpPr/>
          <p:nvPr/>
        </p:nvSpPr>
        <p:spPr>
          <a:xfrm>
            <a:off x="4341120" y="3171843"/>
            <a:ext cx="385185" cy="231165"/>
          </a:xfrm>
          <a:custGeom>
            <a:avLst/>
            <a:gdLst/>
            <a:ahLst/>
            <a:cxnLst/>
            <a:rect l="0" t="0" r="0" b="0"/>
            <a:pathLst>
              <a:path w="385185" h="231165">
                <a:moveTo>
                  <a:pt x="59430" y="17127"/>
                </a:moveTo>
                <a:lnTo>
                  <a:pt x="59430" y="8025"/>
                </a:lnTo>
                <a:lnTo>
                  <a:pt x="61334" y="5344"/>
                </a:lnTo>
                <a:lnTo>
                  <a:pt x="64509" y="3556"/>
                </a:lnTo>
                <a:lnTo>
                  <a:pt x="73117" y="1570"/>
                </a:lnTo>
                <a:lnTo>
                  <a:pt x="83293" y="688"/>
                </a:lnTo>
                <a:lnTo>
                  <a:pt x="101785" y="295"/>
                </a:lnTo>
                <a:lnTo>
                  <a:pt x="173171" y="0"/>
                </a:lnTo>
                <a:lnTo>
                  <a:pt x="180025" y="946"/>
                </a:lnTo>
                <a:lnTo>
                  <a:pt x="186498" y="2530"/>
                </a:lnTo>
                <a:lnTo>
                  <a:pt x="192720" y="4538"/>
                </a:lnTo>
                <a:lnTo>
                  <a:pt x="204712" y="9309"/>
                </a:lnTo>
                <a:lnTo>
                  <a:pt x="210577" y="11915"/>
                </a:lnTo>
                <a:lnTo>
                  <a:pt x="216392" y="16510"/>
                </a:lnTo>
                <a:lnTo>
                  <a:pt x="222173" y="22430"/>
                </a:lnTo>
                <a:lnTo>
                  <a:pt x="227933" y="29235"/>
                </a:lnTo>
                <a:lnTo>
                  <a:pt x="231773" y="34724"/>
                </a:lnTo>
                <a:lnTo>
                  <a:pt x="234333" y="39335"/>
                </a:lnTo>
                <a:lnTo>
                  <a:pt x="236039" y="43363"/>
                </a:lnTo>
                <a:lnTo>
                  <a:pt x="237177" y="47952"/>
                </a:lnTo>
                <a:lnTo>
                  <a:pt x="237935" y="52917"/>
                </a:lnTo>
                <a:lnTo>
                  <a:pt x="238441" y="58132"/>
                </a:lnTo>
                <a:lnTo>
                  <a:pt x="237825" y="64466"/>
                </a:lnTo>
                <a:lnTo>
                  <a:pt x="236463" y="71546"/>
                </a:lnTo>
                <a:lnTo>
                  <a:pt x="234602" y="79124"/>
                </a:lnTo>
                <a:lnTo>
                  <a:pt x="230503" y="88938"/>
                </a:lnTo>
                <a:lnTo>
                  <a:pt x="224914" y="100244"/>
                </a:lnTo>
                <a:lnTo>
                  <a:pt x="218330" y="112543"/>
                </a:lnTo>
                <a:lnTo>
                  <a:pt x="212036" y="122648"/>
                </a:lnTo>
                <a:lnTo>
                  <a:pt x="205934" y="131289"/>
                </a:lnTo>
                <a:lnTo>
                  <a:pt x="199962" y="138955"/>
                </a:lnTo>
                <a:lnTo>
                  <a:pt x="190265" y="147876"/>
                </a:lnTo>
                <a:lnTo>
                  <a:pt x="178086" y="157633"/>
                </a:lnTo>
                <a:lnTo>
                  <a:pt x="150266" y="178634"/>
                </a:lnTo>
                <a:lnTo>
                  <a:pt x="122026" y="200667"/>
                </a:lnTo>
                <a:lnTo>
                  <a:pt x="110686" y="209020"/>
                </a:lnTo>
                <a:lnTo>
                  <a:pt x="101220" y="215540"/>
                </a:lnTo>
                <a:lnTo>
                  <a:pt x="93005" y="220840"/>
                </a:lnTo>
                <a:lnTo>
                  <a:pt x="85623" y="224373"/>
                </a:lnTo>
                <a:lnTo>
                  <a:pt x="78797" y="226729"/>
                </a:lnTo>
                <a:lnTo>
                  <a:pt x="72341" y="228299"/>
                </a:lnTo>
                <a:lnTo>
                  <a:pt x="66133" y="229345"/>
                </a:lnTo>
                <a:lnTo>
                  <a:pt x="54154" y="230509"/>
                </a:lnTo>
                <a:lnTo>
                  <a:pt x="47340" y="230819"/>
                </a:lnTo>
                <a:lnTo>
                  <a:pt x="32149" y="231164"/>
                </a:lnTo>
                <a:lnTo>
                  <a:pt x="26002" y="230303"/>
                </a:lnTo>
                <a:lnTo>
                  <a:pt x="16633" y="226807"/>
                </a:lnTo>
                <a:lnTo>
                  <a:pt x="9294" y="224618"/>
                </a:lnTo>
                <a:lnTo>
                  <a:pt x="6003" y="224034"/>
                </a:lnTo>
                <a:lnTo>
                  <a:pt x="3810" y="222692"/>
                </a:lnTo>
                <a:lnTo>
                  <a:pt x="2347" y="220846"/>
                </a:lnTo>
                <a:lnTo>
                  <a:pt x="1372" y="218662"/>
                </a:lnTo>
                <a:lnTo>
                  <a:pt x="289" y="213695"/>
                </a:lnTo>
                <a:lnTo>
                  <a:pt x="0" y="211038"/>
                </a:lnTo>
                <a:lnTo>
                  <a:pt x="760" y="209265"/>
                </a:lnTo>
                <a:lnTo>
                  <a:pt x="2219" y="208084"/>
                </a:lnTo>
                <a:lnTo>
                  <a:pt x="4144" y="207297"/>
                </a:lnTo>
                <a:lnTo>
                  <a:pt x="11404" y="206188"/>
                </a:lnTo>
                <a:lnTo>
                  <a:pt x="14078" y="205080"/>
                </a:lnTo>
                <a:lnTo>
                  <a:pt x="19588" y="201309"/>
                </a:lnTo>
                <a:lnTo>
                  <a:pt x="30292" y="198998"/>
                </a:lnTo>
                <a:lnTo>
                  <a:pt x="37147" y="198382"/>
                </a:lnTo>
                <a:lnTo>
                  <a:pt x="43622" y="197971"/>
                </a:lnTo>
                <a:lnTo>
                  <a:pt x="55896" y="197514"/>
                </a:lnTo>
                <a:lnTo>
                  <a:pt x="109924" y="197257"/>
                </a:lnTo>
                <a:lnTo>
                  <a:pt x="131192" y="198174"/>
                </a:lnTo>
                <a:lnTo>
                  <a:pt x="152039" y="199737"/>
                </a:lnTo>
                <a:lnTo>
                  <a:pt x="172604" y="201732"/>
                </a:lnTo>
                <a:lnTo>
                  <a:pt x="189172" y="203062"/>
                </a:lnTo>
                <a:lnTo>
                  <a:pt x="203074" y="203949"/>
                </a:lnTo>
                <a:lnTo>
                  <a:pt x="215200" y="204540"/>
                </a:lnTo>
                <a:lnTo>
                  <a:pt x="256613" y="205196"/>
                </a:lnTo>
                <a:lnTo>
                  <a:pt x="313434" y="205566"/>
                </a:lnTo>
                <a:lnTo>
                  <a:pt x="385184" y="1971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1"/>
          <p:cNvSpPr/>
          <p:nvPr/>
        </p:nvSpPr>
        <p:spPr>
          <a:xfrm>
            <a:off x="5669279" y="2985197"/>
            <a:ext cx="323869" cy="520407"/>
          </a:xfrm>
          <a:custGeom>
            <a:avLst/>
            <a:gdLst/>
            <a:ahLst/>
            <a:cxnLst/>
            <a:rect l="0" t="0" r="0" b="0"/>
            <a:pathLst>
              <a:path w="323869" h="520407">
                <a:moveTo>
                  <a:pt x="0" y="6605"/>
                </a:moveTo>
                <a:lnTo>
                  <a:pt x="0" y="11156"/>
                </a:lnTo>
                <a:lnTo>
                  <a:pt x="5080" y="18470"/>
                </a:lnTo>
                <a:lnTo>
                  <a:pt x="12736" y="28071"/>
                </a:lnTo>
                <a:lnTo>
                  <a:pt x="19313" y="38688"/>
                </a:lnTo>
                <a:lnTo>
                  <a:pt x="22872" y="49757"/>
                </a:lnTo>
                <a:lnTo>
                  <a:pt x="23820" y="55375"/>
                </a:lnTo>
                <a:lnTo>
                  <a:pt x="28263" y="67693"/>
                </a:lnTo>
                <a:lnTo>
                  <a:pt x="35034" y="84478"/>
                </a:lnTo>
                <a:lnTo>
                  <a:pt x="43359" y="104240"/>
                </a:lnTo>
                <a:lnTo>
                  <a:pt x="57688" y="136358"/>
                </a:lnTo>
                <a:lnTo>
                  <a:pt x="64177" y="150257"/>
                </a:lnTo>
                <a:lnTo>
                  <a:pt x="71360" y="162381"/>
                </a:lnTo>
                <a:lnTo>
                  <a:pt x="79006" y="173321"/>
                </a:lnTo>
                <a:lnTo>
                  <a:pt x="86961" y="183471"/>
                </a:lnTo>
                <a:lnTo>
                  <a:pt x="95121" y="192143"/>
                </a:lnTo>
                <a:lnTo>
                  <a:pt x="103419" y="199830"/>
                </a:lnTo>
                <a:lnTo>
                  <a:pt x="111809" y="206859"/>
                </a:lnTo>
                <a:lnTo>
                  <a:pt x="118355" y="211545"/>
                </a:lnTo>
                <a:lnTo>
                  <a:pt x="128167" y="216752"/>
                </a:lnTo>
                <a:lnTo>
                  <a:pt x="135704" y="219066"/>
                </a:lnTo>
                <a:lnTo>
                  <a:pt x="143180" y="220095"/>
                </a:lnTo>
                <a:lnTo>
                  <a:pt x="152853" y="220552"/>
                </a:lnTo>
                <a:lnTo>
                  <a:pt x="158100" y="219721"/>
                </a:lnTo>
                <a:lnTo>
                  <a:pt x="163503" y="218215"/>
                </a:lnTo>
                <a:lnTo>
                  <a:pt x="169009" y="216258"/>
                </a:lnTo>
                <a:lnTo>
                  <a:pt x="177668" y="211544"/>
                </a:lnTo>
                <a:lnTo>
                  <a:pt x="181311" y="208954"/>
                </a:lnTo>
                <a:lnTo>
                  <a:pt x="187898" y="200995"/>
                </a:lnTo>
                <a:lnTo>
                  <a:pt x="195906" y="188251"/>
                </a:lnTo>
                <a:lnTo>
                  <a:pt x="208989" y="166711"/>
                </a:lnTo>
                <a:lnTo>
                  <a:pt x="214574" y="156205"/>
                </a:lnTo>
                <a:lnTo>
                  <a:pt x="219249" y="146344"/>
                </a:lnTo>
                <a:lnTo>
                  <a:pt x="227937" y="125861"/>
                </a:lnTo>
                <a:lnTo>
                  <a:pt x="238148" y="100883"/>
                </a:lnTo>
                <a:lnTo>
                  <a:pt x="242585" y="87554"/>
                </a:lnTo>
                <a:lnTo>
                  <a:pt x="246497" y="73906"/>
                </a:lnTo>
                <a:lnTo>
                  <a:pt x="250056" y="60045"/>
                </a:lnTo>
                <a:lnTo>
                  <a:pt x="251477" y="48899"/>
                </a:lnTo>
                <a:lnTo>
                  <a:pt x="251471" y="39564"/>
                </a:lnTo>
                <a:lnTo>
                  <a:pt x="249878" y="25063"/>
                </a:lnTo>
                <a:lnTo>
                  <a:pt x="249170" y="15444"/>
                </a:lnTo>
                <a:lnTo>
                  <a:pt x="247076" y="11545"/>
                </a:lnTo>
                <a:lnTo>
                  <a:pt x="239670" y="4673"/>
                </a:lnTo>
                <a:lnTo>
                  <a:pt x="233891" y="0"/>
                </a:lnTo>
                <a:lnTo>
                  <a:pt x="234033" y="297"/>
                </a:lnTo>
                <a:lnTo>
                  <a:pt x="243604" y="10137"/>
                </a:lnTo>
                <a:lnTo>
                  <a:pt x="245270" y="13722"/>
                </a:lnTo>
                <a:lnTo>
                  <a:pt x="248568" y="27870"/>
                </a:lnTo>
                <a:lnTo>
                  <a:pt x="252715" y="38598"/>
                </a:lnTo>
                <a:lnTo>
                  <a:pt x="265353" y="64957"/>
                </a:lnTo>
                <a:lnTo>
                  <a:pt x="274057" y="82654"/>
                </a:lnTo>
                <a:lnTo>
                  <a:pt x="281765" y="97309"/>
                </a:lnTo>
                <a:lnTo>
                  <a:pt x="288808" y="109937"/>
                </a:lnTo>
                <a:lnTo>
                  <a:pt x="295409" y="121213"/>
                </a:lnTo>
                <a:lnTo>
                  <a:pt x="300762" y="135398"/>
                </a:lnTo>
                <a:lnTo>
                  <a:pt x="305283" y="151522"/>
                </a:lnTo>
                <a:lnTo>
                  <a:pt x="319383" y="211655"/>
                </a:lnTo>
                <a:lnTo>
                  <a:pt x="321508" y="224267"/>
                </a:lnTo>
                <a:lnTo>
                  <a:pt x="322923" y="236486"/>
                </a:lnTo>
                <a:lnTo>
                  <a:pt x="323868" y="248442"/>
                </a:lnTo>
                <a:lnTo>
                  <a:pt x="323544" y="263079"/>
                </a:lnTo>
                <a:lnTo>
                  <a:pt x="322376" y="279506"/>
                </a:lnTo>
                <a:lnTo>
                  <a:pt x="320646" y="297123"/>
                </a:lnTo>
                <a:lnTo>
                  <a:pt x="319491" y="312679"/>
                </a:lnTo>
                <a:lnTo>
                  <a:pt x="318722" y="326859"/>
                </a:lnTo>
                <a:lnTo>
                  <a:pt x="318209" y="340123"/>
                </a:lnTo>
                <a:lnTo>
                  <a:pt x="316914" y="351823"/>
                </a:lnTo>
                <a:lnTo>
                  <a:pt x="315099" y="362480"/>
                </a:lnTo>
                <a:lnTo>
                  <a:pt x="312936" y="372443"/>
                </a:lnTo>
                <a:lnTo>
                  <a:pt x="309589" y="381942"/>
                </a:lnTo>
                <a:lnTo>
                  <a:pt x="305453" y="391132"/>
                </a:lnTo>
                <a:lnTo>
                  <a:pt x="300790" y="400116"/>
                </a:lnTo>
                <a:lnTo>
                  <a:pt x="296730" y="408964"/>
                </a:lnTo>
                <a:lnTo>
                  <a:pt x="293070" y="417719"/>
                </a:lnTo>
                <a:lnTo>
                  <a:pt x="289678" y="426414"/>
                </a:lnTo>
                <a:lnTo>
                  <a:pt x="285511" y="435067"/>
                </a:lnTo>
                <a:lnTo>
                  <a:pt x="280828" y="443694"/>
                </a:lnTo>
                <a:lnTo>
                  <a:pt x="275802" y="452303"/>
                </a:lnTo>
                <a:lnTo>
                  <a:pt x="270546" y="459947"/>
                </a:lnTo>
                <a:lnTo>
                  <a:pt x="265136" y="466948"/>
                </a:lnTo>
                <a:lnTo>
                  <a:pt x="259625" y="473520"/>
                </a:lnTo>
                <a:lnTo>
                  <a:pt x="254046" y="479807"/>
                </a:lnTo>
                <a:lnTo>
                  <a:pt x="242767" y="491872"/>
                </a:lnTo>
                <a:lnTo>
                  <a:pt x="236140" y="496804"/>
                </a:lnTo>
                <a:lnTo>
                  <a:pt x="228864" y="501044"/>
                </a:lnTo>
                <a:lnTo>
                  <a:pt x="201207" y="514694"/>
                </a:lnTo>
                <a:lnTo>
                  <a:pt x="193193" y="516781"/>
                </a:lnTo>
                <a:lnTo>
                  <a:pt x="184040" y="518172"/>
                </a:lnTo>
                <a:lnTo>
                  <a:pt x="174129" y="519100"/>
                </a:lnTo>
                <a:lnTo>
                  <a:pt x="165616" y="519718"/>
                </a:lnTo>
                <a:lnTo>
                  <a:pt x="158036" y="520130"/>
                </a:lnTo>
                <a:lnTo>
                  <a:pt x="151078" y="520406"/>
                </a:lnTo>
                <a:lnTo>
                  <a:pt x="144534" y="519636"/>
                </a:lnTo>
                <a:lnTo>
                  <a:pt x="138266" y="518171"/>
                </a:lnTo>
                <a:lnTo>
                  <a:pt x="132183" y="516241"/>
                </a:lnTo>
                <a:lnTo>
                  <a:pt x="126222" y="514003"/>
                </a:lnTo>
                <a:lnTo>
                  <a:pt x="120343" y="511558"/>
                </a:lnTo>
                <a:lnTo>
                  <a:pt x="114519" y="508975"/>
                </a:lnTo>
                <a:lnTo>
                  <a:pt x="105508" y="503566"/>
                </a:lnTo>
                <a:lnTo>
                  <a:pt x="101771" y="500790"/>
                </a:lnTo>
                <a:lnTo>
                  <a:pt x="95080" y="492625"/>
                </a:lnTo>
                <a:lnTo>
                  <a:pt x="91961" y="487781"/>
                </a:lnTo>
                <a:lnTo>
                  <a:pt x="88497" y="474779"/>
                </a:lnTo>
                <a:lnTo>
                  <a:pt x="87573" y="467311"/>
                </a:lnTo>
                <a:lnTo>
                  <a:pt x="87910" y="461380"/>
                </a:lnTo>
                <a:lnTo>
                  <a:pt x="89087" y="456473"/>
                </a:lnTo>
                <a:lnTo>
                  <a:pt x="90824" y="452250"/>
                </a:lnTo>
                <a:lnTo>
                  <a:pt x="90077" y="447529"/>
                </a:lnTo>
                <a:lnTo>
                  <a:pt x="87674" y="442477"/>
                </a:lnTo>
                <a:lnTo>
                  <a:pt x="77153" y="4266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12"/>
          <p:cNvSpPr/>
          <p:nvPr/>
        </p:nvSpPr>
        <p:spPr>
          <a:xfrm>
            <a:off x="6097904" y="2974657"/>
            <a:ext cx="334329" cy="60008"/>
          </a:xfrm>
          <a:custGeom>
            <a:avLst/>
            <a:gdLst/>
            <a:ahLst/>
            <a:cxnLst/>
            <a:rect l="0" t="0" r="0" b="0"/>
            <a:pathLst>
              <a:path w="334329" h="60008">
                <a:moveTo>
                  <a:pt x="0" y="60007"/>
                </a:moveTo>
                <a:lnTo>
                  <a:pt x="18204" y="55457"/>
                </a:lnTo>
                <a:lnTo>
                  <a:pt x="39841" y="50682"/>
                </a:lnTo>
                <a:lnTo>
                  <a:pt x="64380" y="45385"/>
                </a:lnTo>
                <a:lnTo>
                  <a:pt x="87987" y="39856"/>
                </a:lnTo>
                <a:lnTo>
                  <a:pt x="99615" y="38001"/>
                </a:lnTo>
                <a:lnTo>
                  <a:pt x="111178" y="36764"/>
                </a:lnTo>
                <a:lnTo>
                  <a:pt x="122696" y="35940"/>
                </a:lnTo>
                <a:lnTo>
                  <a:pt x="139900" y="33484"/>
                </a:lnTo>
                <a:lnTo>
                  <a:pt x="184416" y="25677"/>
                </a:lnTo>
                <a:lnTo>
                  <a:pt x="235950" y="15857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3"/>
          <p:cNvSpPr/>
          <p:nvPr/>
        </p:nvSpPr>
        <p:spPr>
          <a:xfrm>
            <a:off x="6149340" y="3068955"/>
            <a:ext cx="334328" cy="51435"/>
          </a:xfrm>
          <a:custGeom>
            <a:avLst/>
            <a:gdLst/>
            <a:ahLst/>
            <a:cxnLst/>
            <a:rect l="0" t="0" r="0" b="0"/>
            <a:pathLst>
              <a:path w="334328" h="51435">
                <a:moveTo>
                  <a:pt x="0" y="51434"/>
                </a:moveTo>
                <a:lnTo>
                  <a:pt x="9101" y="46884"/>
                </a:lnTo>
                <a:lnTo>
                  <a:pt x="14640" y="45543"/>
                </a:lnTo>
                <a:lnTo>
                  <a:pt x="21190" y="44649"/>
                </a:lnTo>
                <a:lnTo>
                  <a:pt x="28414" y="44054"/>
                </a:lnTo>
                <a:lnTo>
                  <a:pt x="41803" y="40799"/>
                </a:lnTo>
                <a:lnTo>
                  <a:pt x="59301" y="35772"/>
                </a:lnTo>
                <a:lnTo>
                  <a:pt x="79539" y="29563"/>
                </a:lnTo>
                <a:lnTo>
                  <a:pt x="99698" y="24471"/>
                </a:lnTo>
                <a:lnTo>
                  <a:pt x="119805" y="20124"/>
                </a:lnTo>
                <a:lnTo>
                  <a:pt x="139878" y="16273"/>
                </a:lnTo>
                <a:lnTo>
                  <a:pt x="167547" y="12754"/>
                </a:lnTo>
                <a:lnTo>
                  <a:pt x="200280" y="9455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14"/>
          <p:cNvSpPr/>
          <p:nvPr/>
        </p:nvSpPr>
        <p:spPr>
          <a:xfrm>
            <a:off x="6595109" y="2974657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22755" y="8573"/>
                </a:lnTo>
                <a:lnTo>
                  <a:pt x="38030" y="7620"/>
                </a:lnTo>
                <a:lnTo>
                  <a:pt x="94771" y="2681"/>
                </a:lnTo>
                <a:lnTo>
                  <a:pt x="108901" y="1787"/>
                </a:lnTo>
                <a:lnTo>
                  <a:pt x="121178" y="1192"/>
                </a:lnTo>
                <a:lnTo>
                  <a:pt x="157680" y="530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15"/>
          <p:cNvSpPr/>
          <p:nvPr/>
        </p:nvSpPr>
        <p:spPr>
          <a:xfrm>
            <a:off x="6938009" y="2786062"/>
            <a:ext cx="137161" cy="222886"/>
          </a:xfrm>
          <a:custGeom>
            <a:avLst/>
            <a:gdLst/>
            <a:ahLst/>
            <a:cxnLst/>
            <a:rect l="0" t="0" r="0" b="0"/>
            <a:pathLst>
              <a:path w="137161" h="222886">
                <a:moveTo>
                  <a:pt x="0" y="0"/>
                </a:moveTo>
                <a:lnTo>
                  <a:pt x="4551" y="0"/>
                </a:lnTo>
                <a:lnTo>
                  <a:pt x="6845" y="953"/>
                </a:lnTo>
                <a:lnTo>
                  <a:pt x="9326" y="2540"/>
                </a:lnTo>
                <a:lnTo>
                  <a:pt x="11932" y="4551"/>
                </a:lnTo>
                <a:lnTo>
                  <a:pt x="13670" y="7797"/>
                </a:lnTo>
                <a:lnTo>
                  <a:pt x="14829" y="11865"/>
                </a:lnTo>
                <a:lnTo>
                  <a:pt x="15601" y="16483"/>
                </a:lnTo>
                <a:lnTo>
                  <a:pt x="17068" y="21466"/>
                </a:lnTo>
                <a:lnTo>
                  <a:pt x="18999" y="26693"/>
                </a:lnTo>
                <a:lnTo>
                  <a:pt x="21239" y="32083"/>
                </a:lnTo>
                <a:lnTo>
                  <a:pt x="23684" y="37581"/>
                </a:lnTo>
                <a:lnTo>
                  <a:pt x="28942" y="48770"/>
                </a:lnTo>
                <a:lnTo>
                  <a:pt x="30725" y="54421"/>
                </a:lnTo>
                <a:lnTo>
                  <a:pt x="31913" y="60093"/>
                </a:lnTo>
                <a:lnTo>
                  <a:pt x="32706" y="65780"/>
                </a:lnTo>
                <a:lnTo>
                  <a:pt x="34187" y="71475"/>
                </a:lnTo>
                <a:lnTo>
                  <a:pt x="36127" y="77178"/>
                </a:lnTo>
                <a:lnTo>
                  <a:pt x="38372" y="82884"/>
                </a:lnTo>
                <a:lnTo>
                  <a:pt x="40821" y="88594"/>
                </a:lnTo>
                <a:lnTo>
                  <a:pt x="46084" y="100017"/>
                </a:lnTo>
                <a:lnTo>
                  <a:pt x="50725" y="107636"/>
                </a:lnTo>
                <a:lnTo>
                  <a:pt x="56677" y="116525"/>
                </a:lnTo>
                <a:lnTo>
                  <a:pt x="63503" y="126261"/>
                </a:lnTo>
                <a:lnTo>
                  <a:pt x="68053" y="133704"/>
                </a:lnTo>
                <a:lnTo>
                  <a:pt x="71086" y="139618"/>
                </a:lnTo>
                <a:lnTo>
                  <a:pt x="73108" y="144514"/>
                </a:lnTo>
                <a:lnTo>
                  <a:pt x="76362" y="149683"/>
                </a:lnTo>
                <a:lnTo>
                  <a:pt x="80436" y="155034"/>
                </a:lnTo>
                <a:lnTo>
                  <a:pt x="85056" y="160506"/>
                </a:lnTo>
                <a:lnTo>
                  <a:pt x="90042" y="166059"/>
                </a:lnTo>
                <a:lnTo>
                  <a:pt x="100662" y="177309"/>
                </a:lnTo>
                <a:lnTo>
                  <a:pt x="105208" y="182976"/>
                </a:lnTo>
                <a:lnTo>
                  <a:pt x="109191" y="188659"/>
                </a:lnTo>
                <a:lnTo>
                  <a:pt x="112799" y="194353"/>
                </a:lnTo>
                <a:lnTo>
                  <a:pt x="116158" y="199101"/>
                </a:lnTo>
                <a:lnTo>
                  <a:pt x="119348" y="203219"/>
                </a:lnTo>
                <a:lnTo>
                  <a:pt x="122429" y="206917"/>
                </a:lnTo>
                <a:lnTo>
                  <a:pt x="125434" y="210335"/>
                </a:lnTo>
                <a:lnTo>
                  <a:pt x="137160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16"/>
          <p:cNvSpPr/>
          <p:nvPr/>
        </p:nvSpPr>
        <p:spPr>
          <a:xfrm>
            <a:off x="6895147" y="3034664"/>
            <a:ext cx="317184" cy="34292"/>
          </a:xfrm>
          <a:custGeom>
            <a:avLst/>
            <a:gdLst/>
            <a:ahLst/>
            <a:cxnLst/>
            <a:rect l="0" t="0" r="0" b="0"/>
            <a:pathLst>
              <a:path w="317184" h="34292">
                <a:moveTo>
                  <a:pt x="0" y="34291"/>
                </a:moveTo>
                <a:lnTo>
                  <a:pt x="31245" y="34291"/>
                </a:lnTo>
                <a:lnTo>
                  <a:pt x="42738" y="33338"/>
                </a:lnTo>
                <a:lnTo>
                  <a:pt x="75827" y="29740"/>
                </a:lnTo>
                <a:lnTo>
                  <a:pt x="98176" y="26494"/>
                </a:lnTo>
                <a:lnTo>
                  <a:pt x="150949" y="17808"/>
                </a:lnTo>
                <a:lnTo>
                  <a:pt x="172070" y="14730"/>
                </a:lnTo>
                <a:lnTo>
                  <a:pt x="189008" y="12677"/>
                </a:lnTo>
                <a:lnTo>
                  <a:pt x="203159" y="11309"/>
                </a:lnTo>
                <a:lnTo>
                  <a:pt x="236661" y="7249"/>
                </a:lnTo>
                <a:lnTo>
                  <a:pt x="254928" y="4833"/>
                </a:lnTo>
                <a:lnTo>
                  <a:pt x="269965" y="3222"/>
                </a:lnTo>
                <a:lnTo>
                  <a:pt x="282846" y="2148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17"/>
          <p:cNvSpPr/>
          <p:nvPr/>
        </p:nvSpPr>
        <p:spPr>
          <a:xfrm>
            <a:off x="6989444" y="3137611"/>
            <a:ext cx="291466" cy="213747"/>
          </a:xfrm>
          <a:custGeom>
            <a:avLst/>
            <a:gdLst/>
            <a:ahLst/>
            <a:cxnLst/>
            <a:rect l="0" t="0" r="0" b="0"/>
            <a:pathLst>
              <a:path w="291466" h="213747">
                <a:moveTo>
                  <a:pt x="0" y="42786"/>
                </a:moveTo>
                <a:lnTo>
                  <a:pt x="19313" y="23473"/>
                </a:lnTo>
                <a:lnTo>
                  <a:pt x="24306" y="19434"/>
                </a:lnTo>
                <a:lnTo>
                  <a:pt x="30491" y="14835"/>
                </a:lnTo>
                <a:lnTo>
                  <a:pt x="37473" y="9865"/>
                </a:lnTo>
                <a:lnTo>
                  <a:pt x="44032" y="6551"/>
                </a:lnTo>
                <a:lnTo>
                  <a:pt x="50310" y="4342"/>
                </a:lnTo>
                <a:lnTo>
                  <a:pt x="56401" y="2869"/>
                </a:lnTo>
                <a:lnTo>
                  <a:pt x="62365" y="1887"/>
                </a:lnTo>
                <a:lnTo>
                  <a:pt x="68247" y="1233"/>
                </a:lnTo>
                <a:lnTo>
                  <a:pt x="74073" y="796"/>
                </a:lnTo>
                <a:lnTo>
                  <a:pt x="80815" y="505"/>
                </a:lnTo>
                <a:lnTo>
                  <a:pt x="95926" y="182"/>
                </a:lnTo>
                <a:lnTo>
                  <a:pt x="115947" y="0"/>
                </a:lnTo>
                <a:lnTo>
                  <a:pt x="122066" y="927"/>
                </a:lnTo>
                <a:lnTo>
                  <a:pt x="128050" y="2498"/>
                </a:lnTo>
                <a:lnTo>
                  <a:pt x="133944" y="4497"/>
                </a:lnTo>
                <a:lnTo>
                  <a:pt x="139778" y="6782"/>
                </a:lnTo>
                <a:lnTo>
                  <a:pt x="145573" y="9259"/>
                </a:lnTo>
                <a:lnTo>
                  <a:pt x="151342" y="11862"/>
                </a:lnTo>
                <a:lnTo>
                  <a:pt x="160291" y="17295"/>
                </a:lnTo>
                <a:lnTo>
                  <a:pt x="164011" y="20077"/>
                </a:lnTo>
                <a:lnTo>
                  <a:pt x="167443" y="23836"/>
                </a:lnTo>
                <a:lnTo>
                  <a:pt x="170684" y="28248"/>
                </a:lnTo>
                <a:lnTo>
                  <a:pt x="173797" y="33094"/>
                </a:lnTo>
                <a:lnTo>
                  <a:pt x="175872" y="37277"/>
                </a:lnTo>
                <a:lnTo>
                  <a:pt x="177256" y="41019"/>
                </a:lnTo>
                <a:lnTo>
                  <a:pt x="178178" y="44465"/>
                </a:lnTo>
                <a:lnTo>
                  <a:pt x="177840" y="47716"/>
                </a:lnTo>
                <a:lnTo>
                  <a:pt x="176663" y="50835"/>
                </a:lnTo>
                <a:lnTo>
                  <a:pt x="174926" y="53867"/>
                </a:lnTo>
                <a:lnTo>
                  <a:pt x="170456" y="62316"/>
                </a:lnTo>
                <a:lnTo>
                  <a:pt x="159824" y="83262"/>
                </a:lnTo>
                <a:lnTo>
                  <a:pt x="156080" y="88820"/>
                </a:lnTo>
                <a:lnTo>
                  <a:pt x="151679" y="94431"/>
                </a:lnTo>
                <a:lnTo>
                  <a:pt x="146839" y="100076"/>
                </a:lnTo>
                <a:lnTo>
                  <a:pt x="138850" y="107649"/>
                </a:lnTo>
                <a:lnTo>
                  <a:pt x="128762" y="116508"/>
                </a:lnTo>
                <a:lnTo>
                  <a:pt x="117274" y="126224"/>
                </a:lnTo>
                <a:lnTo>
                  <a:pt x="107711" y="134606"/>
                </a:lnTo>
                <a:lnTo>
                  <a:pt x="92004" y="149000"/>
                </a:lnTo>
                <a:lnTo>
                  <a:pt x="85149" y="154553"/>
                </a:lnTo>
                <a:lnTo>
                  <a:pt x="78674" y="159207"/>
                </a:lnTo>
                <a:lnTo>
                  <a:pt x="72452" y="163263"/>
                </a:lnTo>
                <a:lnTo>
                  <a:pt x="64494" y="168824"/>
                </a:lnTo>
                <a:lnTo>
                  <a:pt x="45492" y="182623"/>
                </a:lnTo>
                <a:lnTo>
                  <a:pt x="37947" y="187446"/>
                </a:lnTo>
                <a:lnTo>
                  <a:pt x="31966" y="190661"/>
                </a:lnTo>
                <a:lnTo>
                  <a:pt x="27026" y="192804"/>
                </a:lnTo>
                <a:lnTo>
                  <a:pt x="18997" y="197726"/>
                </a:lnTo>
                <a:lnTo>
                  <a:pt x="12254" y="203088"/>
                </a:lnTo>
                <a:lnTo>
                  <a:pt x="6081" y="208647"/>
                </a:lnTo>
                <a:lnTo>
                  <a:pt x="1802" y="212580"/>
                </a:lnTo>
                <a:lnTo>
                  <a:pt x="2154" y="213132"/>
                </a:lnTo>
                <a:lnTo>
                  <a:pt x="3341" y="213500"/>
                </a:lnTo>
                <a:lnTo>
                  <a:pt x="5086" y="213746"/>
                </a:lnTo>
                <a:lnTo>
                  <a:pt x="11963" y="212956"/>
                </a:lnTo>
                <a:lnTo>
                  <a:pt x="34845" y="209540"/>
                </a:lnTo>
                <a:lnTo>
                  <a:pt x="48948" y="206343"/>
                </a:lnTo>
                <a:lnTo>
                  <a:pt x="64064" y="202307"/>
                </a:lnTo>
                <a:lnTo>
                  <a:pt x="79857" y="197710"/>
                </a:lnTo>
                <a:lnTo>
                  <a:pt x="138492" y="182141"/>
                </a:lnTo>
                <a:lnTo>
                  <a:pt x="155193" y="178552"/>
                </a:lnTo>
                <a:lnTo>
                  <a:pt x="169184" y="176159"/>
                </a:lnTo>
                <a:lnTo>
                  <a:pt x="181370" y="174564"/>
                </a:lnTo>
                <a:lnTo>
                  <a:pt x="193303" y="172548"/>
                </a:lnTo>
                <a:lnTo>
                  <a:pt x="205069" y="170251"/>
                </a:lnTo>
                <a:lnTo>
                  <a:pt x="216723" y="167768"/>
                </a:lnTo>
                <a:lnTo>
                  <a:pt x="226397" y="166112"/>
                </a:lnTo>
                <a:lnTo>
                  <a:pt x="234752" y="165009"/>
                </a:lnTo>
                <a:lnTo>
                  <a:pt x="242226" y="164273"/>
                </a:lnTo>
                <a:lnTo>
                  <a:pt x="250067" y="163782"/>
                </a:lnTo>
                <a:lnTo>
                  <a:pt x="258151" y="163455"/>
                </a:lnTo>
                <a:lnTo>
                  <a:pt x="291465" y="1628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18"/>
          <p:cNvSpPr/>
          <p:nvPr/>
        </p:nvSpPr>
        <p:spPr>
          <a:xfrm>
            <a:off x="7263765" y="2940367"/>
            <a:ext cx="240030" cy="274321"/>
          </a:xfrm>
          <a:custGeom>
            <a:avLst/>
            <a:gdLst/>
            <a:ahLst/>
            <a:cxnLst/>
            <a:rect l="0" t="0" r="0" b="0"/>
            <a:pathLst>
              <a:path w="240030" h="274321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4551" y="19313"/>
                </a:lnTo>
                <a:lnTo>
                  <a:pt x="6844" y="23353"/>
                </a:lnTo>
                <a:lnTo>
                  <a:pt x="11931" y="32922"/>
                </a:lnTo>
                <a:lnTo>
                  <a:pt x="14827" y="40984"/>
                </a:lnTo>
                <a:lnTo>
                  <a:pt x="15600" y="44468"/>
                </a:lnTo>
                <a:lnTo>
                  <a:pt x="18020" y="48695"/>
                </a:lnTo>
                <a:lnTo>
                  <a:pt x="21538" y="53419"/>
                </a:lnTo>
                <a:lnTo>
                  <a:pt x="25788" y="58472"/>
                </a:lnTo>
                <a:lnTo>
                  <a:pt x="29575" y="63747"/>
                </a:lnTo>
                <a:lnTo>
                  <a:pt x="33052" y="69168"/>
                </a:lnTo>
                <a:lnTo>
                  <a:pt x="36321" y="74687"/>
                </a:lnTo>
                <a:lnTo>
                  <a:pt x="40407" y="80271"/>
                </a:lnTo>
                <a:lnTo>
                  <a:pt x="45036" y="85899"/>
                </a:lnTo>
                <a:lnTo>
                  <a:pt x="50025" y="91556"/>
                </a:lnTo>
                <a:lnTo>
                  <a:pt x="56210" y="97233"/>
                </a:lnTo>
                <a:lnTo>
                  <a:pt x="63191" y="102922"/>
                </a:lnTo>
                <a:lnTo>
                  <a:pt x="70702" y="108619"/>
                </a:lnTo>
                <a:lnTo>
                  <a:pt x="76662" y="114323"/>
                </a:lnTo>
                <a:lnTo>
                  <a:pt x="81588" y="120031"/>
                </a:lnTo>
                <a:lnTo>
                  <a:pt x="85825" y="125741"/>
                </a:lnTo>
                <a:lnTo>
                  <a:pt x="93411" y="134309"/>
                </a:lnTo>
                <a:lnTo>
                  <a:pt x="114541" y="156531"/>
                </a:lnTo>
                <a:lnTo>
                  <a:pt x="172690" y="215476"/>
                </a:lnTo>
                <a:lnTo>
                  <a:pt x="183706" y="225566"/>
                </a:lnTo>
                <a:lnTo>
                  <a:pt x="193909" y="234197"/>
                </a:lnTo>
                <a:lnTo>
                  <a:pt x="203567" y="241856"/>
                </a:lnTo>
                <a:lnTo>
                  <a:pt x="210959" y="247915"/>
                </a:lnTo>
                <a:lnTo>
                  <a:pt x="216839" y="252907"/>
                </a:lnTo>
                <a:lnTo>
                  <a:pt x="221712" y="257187"/>
                </a:lnTo>
                <a:lnTo>
                  <a:pt x="229666" y="264483"/>
                </a:lnTo>
                <a:lnTo>
                  <a:pt x="240029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19"/>
          <p:cNvSpPr/>
          <p:nvPr/>
        </p:nvSpPr>
        <p:spPr>
          <a:xfrm>
            <a:off x="7246619" y="2923222"/>
            <a:ext cx="231459" cy="231459"/>
          </a:xfrm>
          <a:custGeom>
            <a:avLst/>
            <a:gdLst/>
            <a:ahLst/>
            <a:cxnLst/>
            <a:rect l="0" t="0" r="0" b="0"/>
            <a:pathLst>
              <a:path w="231459" h="231459">
                <a:moveTo>
                  <a:pt x="231458" y="0"/>
                </a:moveTo>
                <a:lnTo>
                  <a:pt x="217806" y="9102"/>
                </a:lnTo>
                <a:lnTo>
                  <a:pt x="212831" y="13688"/>
                </a:lnTo>
                <a:lnTo>
                  <a:pt x="208563" y="18650"/>
                </a:lnTo>
                <a:lnTo>
                  <a:pt x="204764" y="23864"/>
                </a:lnTo>
                <a:lnTo>
                  <a:pt x="200327" y="29244"/>
                </a:lnTo>
                <a:lnTo>
                  <a:pt x="195464" y="34736"/>
                </a:lnTo>
                <a:lnTo>
                  <a:pt x="190317" y="40302"/>
                </a:lnTo>
                <a:lnTo>
                  <a:pt x="154118" y="74427"/>
                </a:lnTo>
                <a:lnTo>
                  <a:pt x="83254" y="140749"/>
                </a:lnTo>
                <a:lnTo>
                  <a:pt x="48693" y="174524"/>
                </a:lnTo>
                <a:lnTo>
                  <a:pt x="39130" y="184930"/>
                </a:lnTo>
                <a:lnTo>
                  <a:pt x="30849" y="194724"/>
                </a:lnTo>
                <a:lnTo>
                  <a:pt x="23424" y="204111"/>
                </a:lnTo>
                <a:lnTo>
                  <a:pt x="17521" y="211322"/>
                </a:lnTo>
                <a:lnTo>
                  <a:pt x="12634" y="217081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20"/>
          <p:cNvSpPr/>
          <p:nvPr/>
        </p:nvSpPr>
        <p:spPr>
          <a:xfrm>
            <a:off x="7589519" y="3000375"/>
            <a:ext cx="317184" cy="34290"/>
          </a:xfrm>
          <a:custGeom>
            <a:avLst/>
            <a:gdLst/>
            <a:ahLst/>
            <a:cxnLst/>
            <a:rect l="0" t="0" r="0" b="0"/>
            <a:pathLst>
              <a:path w="317184" h="34290">
                <a:moveTo>
                  <a:pt x="0" y="34289"/>
                </a:moveTo>
                <a:lnTo>
                  <a:pt x="18204" y="25188"/>
                </a:lnTo>
                <a:lnTo>
                  <a:pt x="25471" y="22507"/>
                </a:lnTo>
                <a:lnTo>
                  <a:pt x="32221" y="20720"/>
                </a:lnTo>
                <a:lnTo>
                  <a:pt x="38626" y="19528"/>
                </a:lnTo>
                <a:lnTo>
                  <a:pt x="44801" y="17781"/>
                </a:lnTo>
                <a:lnTo>
                  <a:pt x="50823" y="15664"/>
                </a:lnTo>
                <a:lnTo>
                  <a:pt x="56742" y="13300"/>
                </a:lnTo>
                <a:lnTo>
                  <a:pt x="66403" y="11724"/>
                </a:lnTo>
                <a:lnTo>
                  <a:pt x="78559" y="10673"/>
                </a:lnTo>
                <a:lnTo>
                  <a:pt x="92377" y="9973"/>
                </a:lnTo>
                <a:lnTo>
                  <a:pt x="133132" y="6655"/>
                </a:lnTo>
                <a:lnTo>
                  <a:pt x="157335" y="4436"/>
                </a:lnTo>
                <a:lnTo>
                  <a:pt x="179185" y="2957"/>
                </a:lnTo>
                <a:lnTo>
                  <a:pt x="199467" y="1972"/>
                </a:lnTo>
                <a:lnTo>
                  <a:pt x="235337" y="876"/>
                </a:lnTo>
                <a:lnTo>
                  <a:pt x="297172" y="5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21"/>
          <p:cNvSpPr/>
          <p:nvPr/>
        </p:nvSpPr>
        <p:spPr>
          <a:xfrm>
            <a:off x="7692743" y="2888932"/>
            <a:ext cx="51083" cy="317183"/>
          </a:xfrm>
          <a:custGeom>
            <a:avLst/>
            <a:gdLst/>
            <a:ahLst/>
            <a:cxnLst/>
            <a:rect l="0" t="0" r="0" b="0"/>
            <a:pathLst>
              <a:path w="51083" h="317183">
                <a:moveTo>
                  <a:pt x="8219" y="0"/>
                </a:moveTo>
                <a:lnTo>
                  <a:pt x="3668" y="13653"/>
                </a:lnTo>
                <a:lnTo>
                  <a:pt x="2328" y="18627"/>
                </a:lnTo>
                <a:lnTo>
                  <a:pt x="838" y="26694"/>
                </a:lnTo>
                <a:lnTo>
                  <a:pt x="441" y="33036"/>
                </a:lnTo>
                <a:lnTo>
                  <a:pt x="0" y="50243"/>
                </a:lnTo>
                <a:lnTo>
                  <a:pt x="835" y="63975"/>
                </a:lnTo>
                <a:lnTo>
                  <a:pt x="4302" y="99553"/>
                </a:lnTo>
                <a:lnTo>
                  <a:pt x="6560" y="116851"/>
                </a:lnTo>
                <a:lnTo>
                  <a:pt x="9018" y="133146"/>
                </a:lnTo>
                <a:lnTo>
                  <a:pt x="11609" y="148771"/>
                </a:lnTo>
                <a:lnTo>
                  <a:pt x="13337" y="162046"/>
                </a:lnTo>
                <a:lnTo>
                  <a:pt x="14488" y="173753"/>
                </a:lnTo>
                <a:lnTo>
                  <a:pt x="15257" y="184416"/>
                </a:lnTo>
                <a:lnTo>
                  <a:pt x="16109" y="201343"/>
                </a:lnTo>
                <a:lnTo>
                  <a:pt x="16488" y="215216"/>
                </a:lnTo>
                <a:lnTo>
                  <a:pt x="16657" y="227731"/>
                </a:lnTo>
                <a:lnTo>
                  <a:pt x="17654" y="233736"/>
                </a:lnTo>
                <a:lnTo>
                  <a:pt x="19272" y="239644"/>
                </a:lnTo>
                <a:lnTo>
                  <a:pt x="28712" y="267365"/>
                </a:lnTo>
                <a:lnTo>
                  <a:pt x="31406" y="274446"/>
                </a:lnTo>
                <a:lnTo>
                  <a:pt x="34154" y="281071"/>
                </a:lnTo>
                <a:lnTo>
                  <a:pt x="36939" y="287393"/>
                </a:lnTo>
                <a:lnTo>
                  <a:pt x="39749" y="292561"/>
                </a:lnTo>
                <a:lnTo>
                  <a:pt x="42574" y="296958"/>
                </a:lnTo>
                <a:lnTo>
                  <a:pt x="51082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22"/>
          <p:cNvSpPr/>
          <p:nvPr/>
        </p:nvSpPr>
        <p:spPr>
          <a:xfrm>
            <a:off x="7880984" y="3188970"/>
            <a:ext cx="940046" cy="33099"/>
          </a:xfrm>
          <a:custGeom>
            <a:avLst/>
            <a:gdLst/>
            <a:ahLst/>
            <a:cxnLst/>
            <a:rect l="0" t="0" r="0" b="0"/>
            <a:pathLst>
              <a:path w="940046" h="33099">
                <a:moveTo>
                  <a:pt x="0" y="25717"/>
                </a:moveTo>
                <a:lnTo>
                  <a:pt x="36590" y="25717"/>
                </a:lnTo>
                <a:lnTo>
                  <a:pt x="40586" y="26670"/>
                </a:lnTo>
                <a:lnTo>
                  <a:pt x="45156" y="28257"/>
                </a:lnTo>
                <a:lnTo>
                  <a:pt x="50107" y="30268"/>
                </a:lnTo>
                <a:lnTo>
                  <a:pt x="55312" y="31609"/>
                </a:lnTo>
                <a:lnTo>
                  <a:pt x="60687" y="32502"/>
                </a:lnTo>
                <a:lnTo>
                  <a:pt x="66176" y="33098"/>
                </a:lnTo>
                <a:lnTo>
                  <a:pt x="75550" y="32543"/>
                </a:lnTo>
                <a:lnTo>
                  <a:pt x="87514" y="31220"/>
                </a:lnTo>
                <a:lnTo>
                  <a:pt x="101206" y="29386"/>
                </a:lnTo>
                <a:lnTo>
                  <a:pt x="122715" y="28163"/>
                </a:lnTo>
                <a:lnTo>
                  <a:pt x="179636" y="26804"/>
                </a:lnTo>
                <a:lnTo>
                  <a:pt x="244890" y="26039"/>
                </a:lnTo>
                <a:lnTo>
                  <a:pt x="262320" y="24979"/>
                </a:lnTo>
                <a:lnTo>
                  <a:pt x="278703" y="23320"/>
                </a:lnTo>
                <a:lnTo>
                  <a:pt x="294387" y="21262"/>
                </a:lnTo>
                <a:lnTo>
                  <a:pt x="332465" y="19889"/>
                </a:lnTo>
                <a:lnTo>
                  <a:pt x="496124" y="17005"/>
                </a:lnTo>
                <a:lnTo>
                  <a:pt x="533632" y="15147"/>
                </a:lnTo>
                <a:lnTo>
                  <a:pt x="564353" y="12955"/>
                </a:lnTo>
                <a:lnTo>
                  <a:pt x="589595" y="12447"/>
                </a:lnTo>
                <a:lnTo>
                  <a:pt x="611187" y="13060"/>
                </a:lnTo>
                <a:lnTo>
                  <a:pt x="630343" y="14422"/>
                </a:lnTo>
                <a:lnTo>
                  <a:pt x="648828" y="15329"/>
                </a:lnTo>
                <a:lnTo>
                  <a:pt x="684609" y="16338"/>
                </a:lnTo>
                <a:lnTo>
                  <a:pt x="840869" y="17124"/>
                </a:lnTo>
                <a:lnTo>
                  <a:pt x="853950" y="16178"/>
                </a:lnTo>
                <a:lnTo>
                  <a:pt x="867433" y="14595"/>
                </a:lnTo>
                <a:lnTo>
                  <a:pt x="881184" y="12588"/>
                </a:lnTo>
                <a:lnTo>
                  <a:pt x="893209" y="11249"/>
                </a:lnTo>
                <a:lnTo>
                  <a:pt x="904082" y="10357"/>
                </a:lnTo>
                <a:lnTo>
                  <a:pt x="921879" y="9365"/>
                </a:lnTo>
                <a:lnTo>
                  <a:pt x="932964" y="8925"/>
                </a:lnTo>
                <a:lnTo>
                  <a:pt x="936301" y="7855"/>
                </a:lnTo>
                <a:lnTo>
                  <a:pt x="938526" y="6189"/>
                </a:lnTo>
                <a:lnTo>
                  <a:pt x="940010" y="4126"/>
                </a:lnTo>
                <a:lnTo>
                  <a:pt x="940045" y="2750"/>
                </a:lnTo>
                <a:lnTo>
                  <a:pt x="939117" y="1833"/>
                </a:lnTo>
                <a:lnTo>
                  <a:pt x="9344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/>
              <a:t>Finding perpendicular and parallel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f(x</a:t>
            </a:r>
            <a:r>
              <a:rPr lang="en-US" dirty="0" smtClean="0"/>
              <a:t>)= ½x +1</a:t>
            </a:r>
          </a:p>
          <a:p>
            <a:pPr lvl="1"/>
            <a:r>
              <a:rPr lang="en-US" dirty="0" smtClean="0"/>
              <a:t>Parallel?</a:t>
            </a:r>
          </a:p>
          <a:p>
            <a:pPr lvl="1"/>
            <a:r>
              <a:rPr lang="en-US" dirty="0" smtClean="0"/>
              <a:t>Perpendicular?</a:t>
            </a:r>
          </a:p>
          <a:p>
            <a:pPr lvl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" name="SMARTPenAnnotation575"/>
          <p:cNvSpPr/>
          <p:nvPr/>
        </p:nvSpPr>
        <p:spPr>
          <a:xfrm>
            <a:off x="4177665" y="2339256"/>
            <a:ext cx="238367" cy="309188"/>
          </a:xfrm>
          <a:custGeom>
            <a:avLst/>
            <a:gdLst/>
            <a:ahLst/>
            <a:cxnLst/>
            <a:rect l="0" t="0" r="0" b="0"/>
            <a:pathLst>
              <a:path w="238367" h="309188">
                <a:moveTo>
                  <a:pt x="0" y="1036"/>
                </a:moveTo>
                <a:lnTo>
                  <a:pt x="0" y="43941"/>
                </a:lnTo>
                <a:lnTo>
                  <a:pt x="952" y="54405"/>
                </a:lnTo>
                <a:lnTo>
                  <a:pt x="2540" y="63285"/>
                </a:lnTo>
                <a:lnTo>
                  <a:pt x="4551" y="71110"/>
                </a:lnTo>
                <a:lnTo>
                  <a:pt x="6843" y="79185"/>
                </a:lnTo>
                <a:lnTo>
                  <a:pt x="11931" y="95776"/>
                </a:lnTo>
                <a:lnTo>
                  <a:pt x="16527" y="104201"/>
                </a:lnTo>
                <a:lnTo>
                  <a:pt x="22448" y="112675"/>
                </a:lnTo>
                <a:lnTo>
                  <a:pt x="29253" y="121182"/>
                </a:lnTo>
                <a:lnTo>
                  <a:pt x="34742" y="127806"/>
                </a:lnTo>
                <a:lnTo>
                  <a:pt x="39353" y="133174"/>
                </a:lnTo>
                <a:lnTo>
                  <a:pt x="43380" y="137706"/>
                </a:lnTo>
                <a:lnTo>
                  <a:pt x="47970" y="141679"/>
                </a:lnTo>
                <a:lnTo>
                  <a:pt x="52935" y="145281"/>
                </a:lnTo>
                <a:lnTo>
                  <a:pt x="58150" y="148634"/>
                </a:lnTo>
                <a:lnTo>
                  <a:pt x="63531" y="150870"/>
                </a:lnTo>
                <a:lnTo>
                  <a:pt x="69024" y="152360"/>
                </a:lnTo>
                <a:lnTo>
                  <a:pt x="74591" y="153354"/>
                </a:lnTo>
                <a:lnTo>
                  <a:pt x="81160" y="154969"/>
                </a:lnTo>
                <a:lnTo>
                  <a:pt x="88396" y="156998"/>
                </a:lnTo>
                <a:lnTo>
                  <a:pt x="96079" y="159303"/>
                </a:lnTo>
                <a:lnTo>
                  <a:pt x="103104" y="160840"/>
                </a:lnTo>
                <a:lnTo>
                  <a:pt x="109694" y="161865"/>
                </a:lnTo>
                <a:lnTo>
                  <a:pt x="115991" y="162548"/>
                </a:lnTo>
                <a:lnTo>
                  <a:pt x="123048" y="163003"/>
                </a:lnTo>
                <a:lnTo>
                  <a:pt x="130609" y="163307"/>
                </a:lnTo>
                <a:lnTo>
                  <a:pt x="138508" y="163509"/>
                </a:lnTo>
                <a:lnTo>
                  <a:pt x="145678" y="162691"/>
                </a:lnTo>
                <a:lnTo>
                  <a:pt x="152364" y="161194"/>
                </a:lnTo>
                <a:lnTo>
                  <a:pt x="158726" y="159243"/>
                </a:lnTo>
                <a:lnTo>
                  <a:pt x="164872" y="156037"/>
                </a:lnTo>
                <a:lnTo>
                  <a:pt x="170874" y="151995"/>
                </a:lnTo>
                <a:lnTo>
                  <a:pt x="176781" y="147396"/>
                </a:lnTo>
                <a:lnTo>
                  <a:pt x="181672" y="142424"/>
                </a:lnTo>
                <a:lnTo>
                  <a:pt x="185884" y="137205"/>
                </a:lnTo>
                <a:lnTo>
                  <a:pt x="189645" y="131820"/>
                </a:lnTo>
                <a:lnTo>
                  <a:pt x="196364" y="123297"/>
                </a:lnTo>
                <a:lnTo>
                  <a:pt x="202525" y="115382"/>
                </a:lnTo>
                <a:lnTo>
                  <a:pt x="205502" y="110604"/>
                </a:lnTo>
                <a:lnTo>
                  <a:pt x="208439" y="105514"/>
                </a:lnTo>
                <a:lnTo>
                  <a:pt x="210396" y="98310"/>
                </a:lnTo>
                <a:lnTo>
                  <a:pt x="211701" y="89698"/>
                </a:lnTo>
                <a:lnTo>
                  <a:pt x="212572" y="80147"/>
                </a:lnTo>
                <a:lnTo>
                  <a:pt x="212199" y="70922"/>
                </a:lnTo>
                <a:lnTo>
                  <a:pt x="210998" y="61914"/>
                </a:lnTo>
                <a:lnTo>
                  <a:pt x="209245" y="53051"/>
                </a:lnTo>
                <a:lnTo>
                  <a:pt x="207125" y="46191"/>
                </a:lnTo>
                <a:lnTo>
                  <a:pt x="204758" y="40664"/>
                </a:lnTo>
                <a:lnTo>
                  <a:pt x="198636" y="31031"/>
                </a:lnTo>
                <a:lnTo>
                  <a:pt x="194336" y="25795"/>
                </a:lnTo>
                <a:lnTo>
                  <a:pt x="189564" y="20400"/>
                </a:lnTo>
                <a:lnTo>
                  <a:pt x="185431" y="14897"/>
                </a:lnTo>
                <a:lnTo>
                  <a:pt x="181723" y="9325"/>
                </a:lnTo>
                <a:lnTo>
                  <a:pt x="178298" y="3704"/>
                </a:lnTo>
                <a:lnTo>
                  <a:pt x="175063" y="910"/>
                </a:lnTo>
                <a:lnTo>
                  <a:pt x="171954" y="0"/>
                </a:lnTo>
                <a:lnTo>
                  <a:pt x="167864" y="575"/>
                </a:lnTo>
                <a:lnTo>
                  <a:pt x="168106" y="729"/>
                </a:lnTo>
                <a:lnTo>
                  <a:pt x="169221" y="831"/>
                </a:lnTo>
                <a:lnTo>
                  <a:pt x="172821" y="6615"/>
                </a:lnTo>
                <a:lnTo>
                  <a:pt x="178079" y="16185"/>
                </a:lnTo>
                <a:lnTo>
                  <a:pt x="201497" y="61380"/>
                </a:lnTo>
                <a:lnTo>
                  <a:pt x="207982" y="74211"/>
                </a:lnTo>
                <a:lnTo>
                  <a:pt x="211499" y="83723"/>
                </a:lnTo>
                <a:lnTo>
                  <a:pt x="214014" y="93031"/>
                </a:lnTo>
                <a:lnTo>
                  <a:pt x="218307" y="106693"/>
                </a:lnTo>
                <a:lnTo>
                  <a:pt x="220785" y="113384"/>
                </a:lnTo>
                <a:lnTo>
                  <a:pt x="223390" y="119750"/>
                </a:lnTo>
                <a:lnTo>
                  <a:pt x="226079" y="125898"/>
                </a:lnTo>
                <a:lnTo>
                  <a:pt x="228824" y="133807"/>
                </a:lnTo>
                <a:lnTo>
                  <a:pt x="231606" y="142890"/>
                </a:lnTo>
                <a:lnTo>
                  <a:pt x="234414" y="152756"/>
                </a:lnTo>
                <a:lnTo>
                  <a:pt x="236286" y="163143"/>
                </a:lnTo>
                <a:lnTo>
                  <a:pt x="237534" y="173877"/>
                </a:lnTo>
                <a:lnTo>
                  <a:pt x="238366" y="184843"/>
                </a:lnTo>
                <a:lnTo>
                  <a:pt x="237968" y="195964"/>
                </a:lnTo>
                <a:lnTo>
                  <a:pt x="236750" y="207188"/>
                </a:lnTo>
                <a:lnTo>
                  <a:pt x="234986" y="218481"/>
                </a:lnTo>
                <a:lnTo>
                  <a:pt x="232857" y="226962"/>
                </a:lnTo>
                <a:lnTo>
                  <a:pt x="230485" y="233568"/>
                </a:lnTo>
                <a:lnTo>
                  <a:pt x="224358" y="246306"/>
                </a:lnTo>
                <a:lnTo>
                  <a:pt x="215284" y="264668"/>
                </a:lnTo>
                <a:lnTo>
                  <a:pt x="209245" y="272993"/>
                </a:lnTo>
                <a:lnTo>
                  <a:pt x="202362" y="280448"/>
                </a:lnTo>
                <a:lnTo>
                  <a:pt x="194915" y="287323"/>
                </a:lnTo>
                <a:lnTo>
                  <a:pt x="188046" y="291907"/>
                </a:lnTo>
                <a:lnTo>
                  <a:pt x="181561" y="294962"/>
                </a:lnTo>
                <a:lnTo>
                  <a:pt x="175333" y="296999"/>
                </a:lnTo>
                <a:lnTo>
                  <a:pt x="169276" y="299310"/>
                </a:lnTo>
                <a:lnTo>
                  <a:pt x="163333" y="301803"/>
                </a:lnTo>
                <a:lnTo>
                  <a:pt x="157466" y="304417"/>
                </a:lnTo>
                <a:lnTo>
                  <a:pt x="151650" y="306160"/>
                </a:lnTo>
                <a:lnTo>
                  <a:pt x="145867" y="307322"/>
                </a:lnTo>
                <a:lnTo>
                  <a:pt x="140107" y="308097"/>
                </a:lnTo>
                <a:lnTo>
                  <a:pt x="134362" y="308613"/>
                </a:lnTo>
                <a:lnTo>
                  <a:pt x="128627" y="308957"/>
                </a:lnTo>
                <a:lnTo>
                  <a:pt x="122898" y="309187"/>
                </a:lnTo>
                <a:lnTo>
                  <a:pt x="118127" y="308388"/>
                </a:lnTo>
                <a:lnTo>
                  <a:pt x="113994" y="306902"/>
                </a:lnTo>
                <a:lnTo>
                  <a:pt x="106861" y="303664"/>
                </a:lnTo>
                <a:lnTo>
                  <a:pt x="100516" y="302225"/>
                </a:lnTo>
                <a:lnTo>
                  <a:pt x="98443" y="300889"/>
                </a:lnTo>
                <a:lnTo>
                  <a:pt x="97061" y="299045"/>
                </a:lnTo>
                <a:lnTo>
                  <a:pt x="96140" y="296864"/>
                </a:lnTo>
                <a:lnTo>
                  <a:pt x="92576" y="291900"/>
                </a:lnTo>
                <a:lnTo>
                  <a:pt x="85725" y="2753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76"/>
          <p:cNvSpPr/>
          <p:nvPr/>
        </p:nvSpPr>
        <p:spPr>
          <a:xfrm>
            <a:off x="4263390" y="260603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77"/>
          <p:cNvSpPr/>
          <p:nvPr/>
        </p:nvSpPr>
        <p:spPr>
          <a:xfrm>
            <a:off x="4469129" y="2340292"/>
            <a:ext cx="265749" cy="34291"/>
          </a:xfrm>
          <a:custGeom>
            <a:avLst/>
            <a:gdLst/>
            <a:ahLst/>
            <a:cxnLst/>
            <a:rect l="0" t="0" r="0" b="0"/>
            <a:pathLst>
              <a:path w="265749" h="34291">
                <a:moveTo>
                  <a:pt x="0" y="34290"/>
                </a:moveTo>
                <a:lnTo>
                  <a:pt x="22755" y="34290"/>
                </a:lnTo>
                <a:lnTo>
                  <a:pt x="32315" y="33337"/>
                </a:lnTo>
                <a:lnTo>
                  <a:pt x="41546" y="31750"/>
                </a:lnTo>
                <a:lnTo>
                  <a:pt x="50557" y="29739"/>
                </a:lnTo>
                <a:lnTo>
                  <a:pt x="59422" y="28399"/>
                </a:lnTo>
                <a:lnTo>
                  <a:pt x="68190" y="27505"/>
                </a:lnTo>
                <a:lnTo>
                  <a:pt x="76893" y="26909"/>
                </a:lnTo>
                <a:lnTo>
                  <a:pt x="85552" y="24607"/>
                </a:lnTo>
                <a:lnTo>
                  <a:pt x="94182" y="21167"/>
                </a:lnTo>
                <a:lnTo>
                  <a:pt x="102793" y="16969"/>
                </a:lnTo>
                <a:lnTo>
                  <a:pt x="111392" y="14170"/>
                </a:lnTo>
                <a:lnTo>
                  <a:pt x="119981" y="12304"/>
                </a:lnTo>
                <a:lnTo>
                  <a:pt x="128565" y="11060"/>
                </a:lnTo>
                <a:lnTo>
                  <a:pt x="136192" y="9279"/>
                </a:lnTo>
                <a:lnTo>
                  <a:pt x="143183" y="7138"/>
                </a:lnTo>
                <a:lnTo>
                  <a:pt x="149748" y="4759"/>
                </a:lnTo>
                <a:lnTo>
                  <a:pt x="156982" y="3173"/>
                </a:lnTo>
                <a:lnTo>
                  <a:pt x="164663" y="2115"/>
                </a:lnTo>
                <a:lnTo>
                  <a:pt x="172640" y="1410"/>
                </a:lnTo>
                <a:lnTo>
                  <a:pt x="179863" y="940"/>
                </a:lnTo>
                <a:lnTo>
                  <a:pt x="192970" y="418"/>
                </a:lnTo>
                <a:lnTo>
                  <a:pt x="211058" y="124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78"/>
          <p:cNvSpPr/>
          <p:nvPr/>
        </p:nvSpPr>
        <p:spPr>
          <a:xfrm>
            <a:off x="4511992" y="2408872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51435"/>
                </a:moveTo>
                <a:lnTo>
                  <a:pt x="13653" y="46884"/>
                </a:lnTo>
                <a:lnTo>
                  <a:pt x="19579" y="45544"/>
                </a:lnTo>
                <a:lnTo>
                  <a:pt x="25436" y="44650"/>
                </a:lnTo>
                <a:lnTo>
                  <a:pt x="31244" y="44054"/>
                </a:lnTo>
                <a:lnTo>
                  <a:pt x="37022" y="41752"/>
                </a:lnTo>
                <a:lnTo>
                  <a:pt x="42779" y="38312"/>
                </a:lnTo>
                <a:lnTo>
                  <a:pt x="48522" y="34114"/>
                </a:lnTo>
                <a:lnTo>
                  <a:pt x="55208" y="30363"/>
                </a:lnTo>
                <a:lnTo>
                  <a:pt x="62522" y="26909"/>
                </a:lnTo>
                <a:lnTo>
                  <a:pt x="70257" y="23654"/>
                </a:lnTo>
                <a:lnTo>
                  <a:pt x="78271" y="21485"/>
                </a:lnTo>
                <a:lnTo>
                  <a:pt x="86470" y="20038"/>
                </a:lnTo>
                <a:lnTo>
                  <a:pt x="94794" y="19074"/>
                </a:lnTo>
                <a:lnTo>
                  <a:pt x="103201" y="18431"/>
                </a:lnTo>
                <a:lnTo>
                  <a:pt x="111663" y="18002"/>
                </a:lnTo>
                <a:lnTo>
                  <a:pt x="120162" y="17716"/>
                </a:lnTo>
                <a:lnTo>
                  <a:pt x="128686" y="16573"/>
                </a:lnTo>
                <a:lnTo>
                  <a:pt x="137225" y="14859"/>
                </a:lnTo>
                <a:lnTo>
                  <a:pt x="145776" y="12764"/>
                </a:lnTo>
                <a:lnTo>
                  <a:pt x="153382" y="11367"/>
                </a:lnTo>
                <a:lnTo>
                  <a:pt x="160357" y="10435"/>
                </a:lnTo>
                <a:lnTo>
                  <a:pt x="166912" y="9814"/>
                </a:lnTo>
                <a:lnTo>
                  <a:pt x="173187" y="9401"/>
                </a:lnTo>
                <a:lnTo>
                  <a:pt x="179276" y="912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9"/>
          <p:cNvSpPr/>
          <p:nvPr/>
        </p:nvSpPr>
        <p:spPr>
          <a:xfrm>
            <a:off x="4880609" y="2211705"/>
            <a:ext cx="111444" cy="171451"/>
          </a:xfrm>
          <a:custGeom>
            <a:avLst/>
            <a:gdLst/>
            <a:ahLst/>
            <a:cxnLst/>
            <a:rect l="0" t="0" r="0" b="0"/>
            <a:pathLst>
              <a:path w="111444" h="171451">
                <a:moveTo>
                  <a:pt x="0" y="0"/>
                </a:moveTo>
                <a:lnTo>
                  <a:pt x="4552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1"/>
                </a:lnTo>
                <a:lnTo>
                  <a:pt x="15575" y="7796"/>
                </a:lnTo>
                <a:lnTo>
                  <a:pt x="24702" y="16482"/>
                </a:lnTo>
                <a:lnTo>
                  <a:pt x="27899" y="20513"/>
                </a:lnTo>
                <a:lnTo>
                  <a:pt x="30030" y="24153"/>
                </a:lnTo>
                <a:lnTo>
                  <a:pt x="31450" y="27532"/>
                </a:lnTo>
                <a:lnTo>
                  <a:pt x="34301" y="32642"/>
                </a:lnTo>
                <a:lnTo>
                  <a:pt x="38108" y="38906"/>
                </a:lnTo>
                <a:lnTo>
                  <a:pt x="47417" y="53486"/>
                </a:lnTo>
                <a:lnTo>
                  <a:pt x="57905" y="69491"/>
                </a:lnTo>
                <a:lnTo>
                  <a:pt x="61463" y="76808"/>
                </a:lnTo>
                <a:lnTo>
                  <a:pt x="63836" y="83590"/>
                </a:lnTo>
                <a:lnTo>
                  <a:pt x="65417" y="90016"/>
                </a:lnTo>
                <a:lnTo>
                  <a:pt x="67424" y="95253"/>
                </a:lnTo>
                <a:lnTo>
                  <a:pt x="69715" y="99697"/>
                </a:lnTo>
                <a:lnTo>
                  <a:pt x="72194" y="103612"/>
                </a:lnTo>
                <a:lnTo>
                  <a:pt x="74800" y="107175"/>
                </a:lnTo>
                <a:lnTo>
                  <a:pt x="77489" y="110502"/>
                </a:lnTo>
                <a:lnTo>
                  <a:pt x="80235" y="113673"/>
                </a:lnTo>
                <a:lnTo>
                  <a:pt x="82065" y="117692"/>
                </a:lnTo>
                <a:lnTo>
                  <a:pt x="83285" y="122276"/>
                </a:lnTo>
                <a:lnTo>
                  <a:pt x="84099" y="127237"/>
                </a:lnTo>
                <a:lnTo>
                  <a:pt x="85594" y="131497"/>
                </a:lnTo>
                <a:lnTo>
                  <a:pt x="87543" y="135290"/>
                </a:lnTo>
                <a:lnTo>
                  <a:pt x="89794" y="138771"/>
                </a:lnTo>
                <a:lnTo>
                  <a:pt x="91296" y="142044"/>
                </a:lnTo>
                <a:lnTo>
                  <a:pt x="92297" y="145178"/>
                </a:lnTo>
                <a:lnTo>
                  <a:pt x="92964" y="148220"/>
                </a:lnTo>
                <a:lnTo>
                  <a:pt x="95314" y="151201"/>
                </a:lnTo>
                <a:lnTo>
                  <a:pt x="98785" y="154141"/>
                </a:lnTo>
                <a:lnTo>
                  <a:pt x="111443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0"/>
          <p:cNvSpPr/>
          <p:nvPr/>
        </p:nvSpPr>
        <p:spPr>
          <a:xfrm>
            <a:off x="5048081" y="2168842"/>
            <a:ext cx="46842" cy="385764"/>
          </a:xfrm>
          <a:custGeom>
            <a:avLst/>
            <a:gdLst/>
            <a:ahLst/>
            <a:cxnLst/>
            <a:rect l="0" t="0" r="0" b="0"/>
            <a:pathLst>
              <a:path w="46842" h="385764">
                <a:moveTo>
                  <a:pt x="46841" y="0"/>
                </a:moveTo>
                <a:lnTo>
                  <a:pt x="46841" y="47727"/>
                </a:lnTo>
                <a:lnTo>
                  <a:pt x="45889" y="56583"/>
                </a:lnTo>
                <a:lnTo>
                  <a:pt x="44301" y="64392"/>
                </a:lnTo>
                <a:lnTo>
                  <a:pt x="42290" y="71503"/>
                </a:lnTo>
                <a:lnTo>
                  <a:pt x="39997" y="82911"/>
                </a:lnTo>
                <a:lnTo>
                  <a:pt x="34909" y="113367"/>
                </a:lnTo>
                <a:lnTo>
                  <a:pt x="31267" y="130823"/>
                </a:lnTo>
                <a:lnTo>
                  <a:pt x="26934" y="149128"/>
                </a:lnTo>
                <a:lnTo>
                  <a:pt x="22139" y="167999"/>
                </a:lnTo>
                <a:lnTo>
                  <a:pt x="18943" y="183437"/>
                </a:lnTo>
                <a:lnTo>
                  <a:pt x="16812" y="196586"/>
                </a:lnTo>
                <a:lnTo>
                  <a:pt x="15392" y="208210"/>
                </a:lnTo>
                <a:lnTo>
                  <a:pt x="13492" y="220722"/>
                </a:lnTo>
                <a:lnTo>
                  <a:pt x="8842" y="247324"/>
                </a:lnTo>
                <a:lnTo>
                  <a:pt x="868" y="289075"/>
                </a:lnTo>
                <a:lnTo>
                  <a:pt x="0" y="301302"/>
                </a:lnTo>
                <a:lnTo>
                  <a:pt x="374" y="312311"/>
                </a:lnTo>
                <a:lnTo>
                  <a:pt x="1575" y="322507"/>
                </a:lnTo>
                <a:lnTo>
                  <a:pt x="2377" y="332162"/>
                </a:lnTo>
                <a:lnTo>
                  <a:pt x="2911" y="341456"/>
                </a:lnTo>
                <a:lnTo>
                  <a:pt x="3662" y="363110"/>
                </a:lnTo>
                <a:lnTo>
                  <a:pt x="3978" y="3857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81"/>
          <p:cNvSpPr/>
          <p:nvPr/>
        </p:nvSpPr>
        <p:spPr>
          <a:xfrm>
            <a:off x="5120640" y="2387163"/>
            <a:ext cx="222886" cy="193160"/>
          </a:xfrm>
          <a:custGeom>
            <a:avLst/>
            <a:gdLst/>
            <a:ahLst/>
            <a:cxnLst/>
            <a:rect l="0" t="0" r="0" b="0"/>
            <a:pathLst>
              <a:path w="222886" h="193160">
                <a:moveTo>
                  <a:pt x="0" y="30282"/>
                </a:moveTo>
                <a:lnTo>
                  <a:pt x="4551" y="21180"/>
                </a:lnTo>
                <a:lnTo>
                  <a:pt x="6843" y="17546"/>
                </a:lnTo>
                <a:lnTo>
                  <a:pt x="9324" y="14172"/>
                </a:lnTo>
                <a:lnTo>
                  <a:pt x="11931" y="10969"/>
                </a:lnTo>
                <a:lnTo>
                  <a:pt x="14622" y="8834"/>
                </a:lnTo>
                <a:lnTo>
                  <a:pt x="17367" y="7411"/>
                </a:lnTo>
                <a:lnTo>
                  <a:pt x="20151" y="6462"/>
                </a:lnTo>
                <a:lnTo>
                  <a:pt x="26769" y="4877"/>
                </a:lnTo>
                <a:lnTo>
                  <a:pt x="46822" y="575"/>
                </a:lnTo>
                <a:lnTo>
                  <a:pt x="55980" y="0"/>
                </a:lnTo>
                <a:lnTo>
                  <a:pt x="63990" y="569"/>
                </a:lnTo>
                <a:lnTo>
                  <a:pt x="71234" y="1901"/>
                </a:lnTo>
                <a:lnTo>
                  <a:pt x="77017" y="2788"/>
                </a:lnTo>
                <a:lnTo>
                  <a:pt x="81825" y="3380"/>
                </a:lnTo>
                <a:lnTo>
                  <a:pt x="85982" y="3775"/>
                </a:lnTo>
                <a:lnTo>
                  <a:pt x="90659" y="4990"/>
                </a:lnTo>
                <a:lnTo>
                  <a:pt x="95681" y="6754"/>
                </a:lnTo>
                <a:lnTo>
                  <a:pt x="100935" y="8881"/>
                </a:lnTo>
                <a:lnTo>
                  <a:pt x="106343" y="11252"/>
                </a:lnTo>
                <a:lnTo>
                  <a:pt x="117430" y="16427"/>
                </a:lnTo>
                <a:lnTo>
                  <a:pt x="122102" y="19140"/>
                </a:lnTo>
                <a:lnTo>
                  <a:pt x="126169" y="21901"/>
                </a:lnTo>
                <a:lnTo>
                  <a:pt x="129832" y="24695"/>
                </a:lnTo>
                <a:lnTo>
                  <a:pt x="136443" y="30339"/>
                </a:lnTo>
                <a:lnTo>
                  <a:pt x="139539" y="33177"/>
                </a:lnTo>
                <a:lnTo>
                  <a:pt x="141604" y="36974"/>
                </a:lnTo>
                <a:lnTo>
                  <a:pt x="142980" y="41411"/>
                </a:lnTo>
                <a:lnTo>
                  <a:pt x="143897" y="46274"/>
                </a:lnTo>
                <a:lnTo>
                  <a:pt x="143556" y="51420"/>
                </a:lnTo>
                <a:lnTo>
                  <a:pt x="142377" y="56757"/>
                </a:lnTo>
                <a:lnTo>
                  <a:pt x="140637" y="62219"/>
                </a:lnTo>
                <a:lnTo>
                  <a:pt x="137573" y="66813"/>
                </a:lnTo>
                <a:lnTo>
                  <a:pt x="133625" y="70829"/>
                </a:lnTo>
                <a:lnTo>
                  <a:pt x="129088" y="74458"/>
                </a:lnTo>
                <a:lnTo>
                  <a:pt x="125111" y="78782"/>
                </a:lnTo>
                <a:lnTo>
                  <a:pt x="121507" y="83571"/>
                </a:lnTo>
                <a:lnTo>
                  <a:pt x="118153" y="88668"/>
                </a:lnTo>
                <a:lnTo>
                  <a:pt x="114011" y="93018"/>
                </a:lnTo>
                <a:lnTo>
                  <a:pt x="109345" y="96871"/>
                </a:lnTo>
                <a:lnTo>
                  <a:pt x="104329" y="100392"/>
                </a:lnTo>
                <a:lnTo>
                  <a:pt x="99080" y="104644"/>
                </a:lnTo>
                <a:lnTo>
                  <a:pt x="93675" y="109384"/>
                </a:lnTo>
                <a:lnTo>
                  <a:pt x="88168" y="114449"/>
                </a:lnTo>
                <a:lnTo>
                  <a:pt x="82591" y="118778"/>
                </a:lnTo>
                <a:lnTo>
                  <a:pt x="76968" y="122617"/>
                </a:lnTo>
                <a:lnTo>
                  <a:pt x="71314" y="126128"/>
                </a:lnTo>
                <a:lnTo>
                  <a:pt x="66593" y="130374"/>
                </a:lnTo>
                <a:lnTo>
                  <a:pt x="62492" y="135110"/>
                </a:lnTo>
                <a:lnTo>
                  <a:pt x="58807" y="140172"/>
                </a:lnTo>
                <a:lnTo>
                  <a:pt x="55397" y="143547"/>
                </a:lnTo>
                <a:lnTo>
                  <a:pt x="52171" y="145797"/>
                </a:lnTo>
                <a:lnTo>
                  <a:pt x="49068" y="147297"/>
                </a:lnTo>
                <a:lnTo>
                  <a:pt x="46999" y="149249"/>
                </a:lnTo>
                <a:lnTo>
                  <a:pt x="45621" y="151503"/>
                </a:lnTo>
                <a:lnTo>
                  <a:pt x="44088" y="156548"/>
                </a:lnTo>
                <a:lnTo>
                  <a:pt x="43407" y="161965"/>
                </a:lnTo>
                <a:lnTo>
                  <a:pt x="44178" y="164743"/>
                </a:lnTo>
                <a:lnTo>
                  <a:pt x="47574" y="170370"/>
                </a:lnTo>
                <a:lnTo>
                  <a:pt x="52259" y="176045"/>
                </a:lnTo>
                <a:lnTo>
                  <a:pt x="54842" y="178892"/>
                </a:lnTo>
                <a:lnTo>
                  <a:pt x="58469" y="180791"/>
                </a:lnTo>
                <a:lnTo>
                  <a:pt x="62792" y="182056"/>
                </a:lnTo>
                <a:lnTo>
                  <a:pt x="67578" y="182899"/>
                </a:lnTo>
                <a:lnTo>
                  <a:pt x="71722" y="183462"/>
                </a:lnTo>
                <a:lnTo>
                  <a:pt x="75437" y="183837"/>
                </a:lnTo>
                <a:lnTo>
                  <a:pt x="78867" y="184087"/>
                </a:lnTo>
                <a:lnTo>
                  <a:pt x="84962" y="185206"/>
                </a:lnTo>
                <a:lnTo>
                  <a:pt x="101896" y="188989"/>
                </a:lnTo>
                <a:lnTo>
                  <a:pt x="109840" y="190379"/>
                </a:lnTo>
                <a:lnTo>
                  <a:pt x="117042" y="191306"/>
                </a:lnTo>
                <a:lnTo>
                  <a:pt x="123748" y="191924"/>
                </a:lnTo>
                <a:lnTo>
                  <a:pt x="130123" y="192335"/>
                </a:lnTo>
                <a:lnTo>
                  <a:pt x="142287" y="192793"/>
                </a:lnTo>
                <a:lnTo>
                  <a:pt x="174368" y="193087"/>
                </a:lnTo>
                <a:lnTo>
                  <a:pt x="222885" y="1931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2"/>
          <p:cNvSpPr/>
          <p:nvPr/>
        </p:nvSpPr>
        <p:spPr>
          <a:xfrm>
            <a:off x="5429250" y="2357437"/>
            <a:ext cx="240030" cy="197169"/>
          </a:xfrm>
          <a:custGeom>
            <a:avLst/>
            <a:gdLst/>
            <a:ahLst/>
            <a:cxnLst/>
            <a:rect l="0" t="0" r="0" b="0"/>
            <a:pathLst>
              <a:path w="240030" h="197169">
                <a:moveTo>
                  <a:pt x="0" y="0"/>
                </a:moveTo>
                <a:lnTo>
                  <a:pt x="4550" y="13652"/>
                </a:lnTo>
                <a:lnTo>
                  <a:pt x="7796" y="18627"/>
                </a:lnTo>
                <a:lnTo>
                  <a:pt x="11865" y="22895"/>
                </a:lnTo>
                <a:lnTo>
                  <a:pt x="16482" y="26694"/>
                </a:lnTo>
                <a:lnTo>
                  <a:pt x="20513" y="30178"/>
                </a:lnTo>
                <a:lnTo>
                  <a:pt x="24153" y="33454"/>
                </a:lnTo>
                <a:lnTo>
                  <a:pt x="27532" y="36590"/>
                </a:lnTo>
                <a:lnTo>
                  <a:pt x="41389" y="50106"/>
                </a:lnTo>
                <a:lnTo>
                  <a:pt x="74416" y="83002"/>
                </a:lnTo>
                <a:lnTo>
                  <a:pt x="80090" y="87720"/>
                </a:lnTo>
                <a:lnTo>
                  <a:pt x="85778" y="91817"/>
                </a:lnTo>
                <a:lnTo>
                  <a:pt x="91475" y="95502"/>
                </a:lnTo>
                <a:lnTo>
                  <a:pt x="122247" y="114339"/>
                </a:lnTo>
                <a:lnTo>
                  <a:pt x="131981" y="120041"/>
                </a:lnTo>
                <a:lnTo>
                  <a:pt x="147876" y="128917"/>
                </a:lnTo>
                <a:lnTo>
                  <a:pt x="154781" y="133569"/>
                </a:lnTo>
                <a:lnTo>
                  <a:pt x="161290" y="138576"/>
                </a:lnTo>
                <a:lnTo>
                  <a:pt x="167534" y="143819"/>
                </a:lnTo>
                <a:lnTo>
                  <a:pt x="174554" y="149220"/>
                </a:lnTo>
                <a:lnTo>
                  <a:pt x="182092" y="154725"/>
                </a:lnTo>
                <a:lnTo>
                  <a:pt x="189974" y="160300"/>
                </a:lnTo>
                <a:lnTo>
                  <a:pt x="197134" y="164969"/>
                </a:lnTo>
                <a:lnTo>
                  <a:pt x="203813" y="169034"/>
                </a:lnTo>
                <a:lnTo>
                  <a:pt x="210170" y="172697"/>
                </a:lnTo>
                <a:lnTo>
                  <a:pt x="215360" y="176092"/>
                </a:lnTo>
                <a:lnTo>
                  <a:pt x="219774" y="179307"/>
                </a:lnTo>
                <a:lnTo>
                  <a:pt x="240029" y="1971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3"/>
          <p:cNvSpPr/>
          <p:nvPr/>
        </p:nvSpPr>
        <p:spPr>
          <a:xfrm>
            <a:off x="5403532" y="2357437"/>
            <a:ext cx="205741" cy="145734"/>
          </a:xfrm>
          <a:custGeom>
            <a:avLst/>
            <a:gdLst/>
            <a:ahLst/>
            <a:cxnLst/>
            <a:rect l="0" t="0" r="0" b="0"/>
            <a:pathLst>
              <a:path w="205741" h="145734">
                <a:moveTo>
                  <a:pt x="205740" y="0"/>
                </a:moveTo>
                <a:lnTo>
                  <a:pt x="187537" y="0"/>
                </a:lnTo>
                <a:lnTo>
                  <a:pt x="180269" y="953"/>
                </a:lnTo>
                <a:lnTo>
                  <a:pt x="173520" y="2540"/>
                </a:lnTo>
                <a:lnTo>
                  <a:pt x="167115" y="4551"/>
                </a:lnTo>
                <a:lnTo>
                  <a:pt x="161892" y="7797"/>
                </a:lnTo>
                <a:lnTo>
                  <a:pt x="157458" y="11865"/>
                </a:lnTo>
                <a:lnTo>
                  <a:pt x="153550" y="16483"/>
                </a:lnTo>
                <a:lnTo>
                  <a:pt x="149039" y="21466"/>
                </a:lnTo>
                <a:lnTo>
                  <a:pt x="138947" y="32083"/>
                </a:lnTo>
                <a:lnTo>
                  <a:pt x="132637" y="37581"/>
                </a:lnTo>
                <a:lnTo>
                  <a:pt x="125571" y="43152"/>
                </a:lnTo>
                <a:lnTo>
                  <a:pt x="118005" y="48770"/>
                </a:lnTo>
                <a:lnTo>
                  <a:pt x="111055" y="54421"/>
                </a:lnTo>
                <a:lnTo>
                  <a:pt x="104517" y="60093"/>
                </a:lnTo>
                <a:lnTo>
                  <a:pt x="98253" y="65780"/>
                </a:lnTo>
                <a:lnTo>
                  <a:pt x="86213" y="77178"/>
                </a:lnTo>
                <a:lnTo>
                  <a:pt x="80335" y="82884"/>
                </a:lnTo>
                <a:lnTo>
                  <a:pt x="73560" y="87641"/>
                </a:lnTo>
                <a:lnTo>
                  <a:pt x="66185" y="91765"/>
                </a:lnTo>
                <a:lnTo>
                  <a:pt x="58410" y="95467"/>
                </a:lnTo>
                <a:lnTo>
                  <a:pt x="51323" y="99839"/>
                </a:lnTo>
                <a:lnTo>
                  <a:pt x="44693" y="104660"/>
                </a:lnTo>
                <a:lnTo>
                  <a:pt x="38368" y="109778"/>
                </a:lnTo>
                <a:lnTo>
                  <a:pt x="33198" y="114143"/>
                </a:lnTo>
                <a:lnTo>
                  <a:pt x="28800" y="118005"/>
                </a:lnTo>
                <a:lnTo>
                  <a:pt x="24915" y="121533"/>
                </a:lnTo>
                <a:lnTo>
                  <a:pt x="20420" y="124837"/>
                </a:lnTo>
                <a:lnTo>
                  <a:pt x="15518" y="127992"/>
                </a:lnTo>
                <a:lnTo>
                  <a:pt x="10346" y="131048"/>
                </a:lnTo>
                <a:lnTo>
                  <a:pt x="6897" y="134038"/>
                </a:lnTo>
                <a:lnTo>
                  <a:pt x="4598" y="136984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4"/>
          <p:cNvSpPr/>
          <p:nvPr/>
        </p:nvSpPr>
        <p:spPr>
          <a:xfrm>
            <a:off x="5755004" y="2417445"/>
            <a:ext cx="317184" cy="8573"/>
          </a:xfrm>
          <a:custGeom>
            <a:avLst/>
            <a:gdLst/>
            <a:ahLst/>
            <a:cxnLst/>
            <a:rect l="0" t="0" r="0" b="0"/>
            <a:pathLst>
              <a:path w="317184" h="8573">
                <a:moveTo>
                  <a:pt x="0" y="8572"/>
                </a:moveTo>
                <a:lnTo>
                  <a:pt x="13653" y="4021"/>
                </a:lnTo>
                <a:lnTo>
                  <a:pt x="19579" y="2681"/>
                </a:lnTo>
                <a:lnTo>
                  <a:pt x="25436" y="1787"/>
                </a:lnTo>
                <a:lnTo>
                  <a:pt x="31245" y="1191"/>
                </a:lnTo>
                <a:lnTo>
                  <a:pt x="39880" y="794"/>
                </a:lnTo>
                <a:lnTo>
                  <a:pt x="62175" y="352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5"/>
          <p:cNvSpPr/>
          <p:nvPr/>
        </p:nvSpPr>
        <p:spPr>
          <a:xfrm>
            <a:off x="5866447" y="2271712"/>
            <a:ext cx="77154" cy="291466"/>
          </a:xfrm>
          <a:custGeom>
            <a:avLst/>
            <a:gdLst/>
            <a:ahLst/>
            <a:cxnLst/>
            <a:rect l="0" t="0" r="0" b="0"/>
            <a:pathLst>
              <a:path w="77154" h="291466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4622" y="37022"/>
                </a:lnTo>
                <a:lnTo>
                  <a:pt x="20151" y="48522"/>
                </a:lnTo>
                <a:lnTo>
                  <a:pt x="22959" y="57113"/>
                </a:lnTo>
                <a:lnTo>
                  <a:pt x="25784" y="67603"/>
                </a:lnTo>
                <a:lnTo>
                  <a:pt x="28619" y="79359"/>
                </a:lnTo>
                <a:lnTo>
                  <a:pt x="31462" y="92911"/>
                </a:lnTo>
                <a:lnTo>
                  <a:pt x="37160" y="123209"/>
                </a:lnTo>
                <a:lnTo>
                  <a:pt x="39061" y="135479"/>
                </a:lnTo>
                <a:lnTo>
                  <a:pt x="40328" y="145565"/>
                </a:lnTo>
                <a:lnTo>
                  <a:pt x="41173" y="154193"/>
                </a:lnTo>
                <a:lnTo>
                  <a:pt x="43641" y="167565"/>
                </a:lnTo>
                <a:lnTo>
                  <a:pt x="51464" y="202744"/>
                </a:lnTo>
                <a:lnTo>
                  <a:pt x="55264" y="217077"/>
                </a:lnTo>
                <a:lnTo>
                  <a:pt x="58750" y="228538"/>
                </a:lnTo>
                <a:lnTo>
                  <a:pt x="62027" y="238084"/>
                </a:lnTo>
                <a:lnTo>
                  <a:pt x="64211" y="245400"/>
                </a:lnTo>
                <a:lnTo>
                  <a:pt x="65668" y="251230"/>
                </a:lnTo>
                <a:lnTo>
                  <a:pt x="77153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86"/>
          <p:cNvSpPr/>
          <p:nvPr/>
        </p:nvSpPr>
        <p:spPr>
          <a:xfrm>
            <a:off x="6192202" y="2580322"/>
            <a:ext cx="1311593" cy="34291"/>
          </a:xfrm>
          <a:custGeom>
            <a:avLst/>
            <a:gdLst/>
            <a:ahLst/>
            <a:cxnLst/>
            <a:rect l="0" t="0" r="0" b="0"/>
            <a:pathLst>
              <a:path w="1311593" h="34291">
                <a:moveTo>
                  <a:pt x="0" y="0"/>
                </a:moveTo>
                <a:lnTo>
                  <a:pt x="4551" y="0"/>
                </a:lnTo>
                <a:lnTo>
                  <a:pt x="7797" y="953"/>
                </a:lnTo>
                <a:lnTo>
                  <a:pt x="11865" y="2540"/>
                </a:lnTo>
                <a:lnTo>
                  <a:pt x="16482" y="4551"/>
                </a:lnTo>
                <a:lnTo>
                  <a:pt x="21466" y="5892"/>
                </a:lnTo>
                <a:lnTo>
                  <a:pt x="26693" y="6785"/>
                </a:lnTo>
                <a:lnTo>
                  <a:pt x="44249" y="7778"/>
                </a:lnTo>
                <a:lnTo>
                  <a:pt x="80626" y="8220"/>
                </a:lnTo>
                <a:lnTo>
                  <a:pt x="276719" y="15923"/>
                </a:lnTo>
                <a:lnTo>
                  <a:pt x="507473" y="17113"/>
                </a:lnTo>
                <a:lnTo>
                  <a:pt x="528816" y="18076"/>
                </a:lnTo>
                <a:lnTo>
                  <a:pt x="550664" y="19671"/>
                </a:lnTo>
                <a:lnTo>
                  <a:pt x="572849" y="21686"/>
                </a:lnTo>
                <a:lnTo>
                  <a:pt x="595259" y="23030"/>
                </a:lnTo>
                <a:lnTo>
                  <a:pt x="640480" y="24523"/>
                </a:lnTo>
                <a:lnTo>
                  <a:pt x="754433" y="25560"/>
                </a:lnTo>
                <a:lnTo>
                  <a:pt x="1204335" y="25717"/>
                </a:lnTo>
                <a:lnTo>
                  <a:pt x="1224848" y="26670"/>
                </a:lnTo>
                <a:lnTo>
                  <a:pt x="1246143" y="28258"/>
                </a:lnTo>
                <a:lnTo>
                  <a:pt x="1311592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87"/>
          <p:cNvSpPr/>
          <p:nvPr/>
        </p:nvSpPr>
        <p:spPr>
          <a:xfrm>
            <a:off x="4212308" y="2897505"/>
            <a:ext cx="271332" cy="445122"/>
          </a:xfrm>
          <a:custGeom>
            <a:avLst/>
            <a:gdLst/>
            <a:ahLst/>
            <a:cxnLst/>
            <a:rect l="0" t="0" r="0" b="0"/>
            <a:pathLst>
              <a:path w="271332" h="445122">
                <a:moveTo>
                  <a:pt x="8219" y="0"/>
                </a:moveTo>
                <a:lnTo>
                  <a:pt x="3669" y="4551"/>
                </a:lnTo>
                <a:lnTo>
                  <a:pt x="2328" y="6844"/>
                </a:lnTo>
                <a:lnTo>
                  <a:pt x="838" y="11931"/>
                </a:lnTo>
                <a:lnTo>
                  <a:pt x="176" y="22448"/>
                </a:lnTo>
                <a:lnTo>
                  <a:pt x="0" y="29252"/>
                </a:lnTo>
                <a:lnTo>
                  <a:pt x="834" y="36646"/>
                </a:lnTo>
                <a:lnTo>
                  <a:pt x="2344" y="44433"/>
                </a:lnTo>
                <a:lnTo>
                  <a:pt x="4302" y="52482"/>
                </a:lnTo>
                <a:lnTo>
                  <a:pt x="6560" y="59753"/>
                </a:lnTo>
                <a:lnTo>
                  <a:pt x="11609" y="72912"/>
                </a:lnTo>
                <a:lnTo>
                  <a:pt x="17028" y="85110"/>
                </a:lnTo>
                <a:lnTo>
                  <a:pt x="25434" y="102688"/>
                </a:lnTo>
                <a:lnTo>
                  <a:pt x="28268" y="108463"/>
                </a:lnTo>
                <a:lnTo>
                  <a:pt x="33015" y="115171"/>
                </a:lnTo>
                <a:lnTo>
                  <a:pt x="39037" y="122501"/>
                </a:lnTo>
                <a:lnTo>
                  <a:pt x="45909" y="130244"/>
                </a:lnTo>
                <a:lnTo>
                  <a:pt x="61166" y="146469"/>
                </a:lnTo>
                <a:lnTo>
                  <a:pt x="69234" y="154796"/>
                </a:lnTo>
                <a:lnTo>
                  <a:pt x="76518" y="160347"/>
                </a:lnTo>
                <a:lnTo>
                  <a:pt x="83280" y="164048"/>
                </a:lnTo>
                <a:lnTo>
                  <a:pt x="89692" y="166515"/>
                </a:lnTo>
                <a:lnTo>
                  <a:pt x="104437" y="171796"/>
                </a:lnTo>
                <a:lnTo>
                  <a:pt x="112369" y="174538"/>
                </a:lnTo>
                <a:lnTo>
                  <a:pt x="119563" y="176366"/>
                </a:lnTo>
                <a:lnTo>
                  <a:pt x="126263" y="177585"/>
                </a:lnTo>
                <a:lnTo>
                  <a:pt x="132635" y="178397"/>
                </a:lnTo>
                <a:lnTo>
                  <a:pt x="137836" y="177986"/>
                </a:lnTo>
                <a:lnTo>
                  <a:pt x="142255" y="176760"/>
                </a:lnTo>
                <a:lnTo>
                  <a:pt x="149705" y="172857"/>
                </a:lnTo>
                <a:lnTo>
                  <a:pt x="156192" y="167948"/>
                </a:lnTo>
                <a:lnTo>
                  <a:pt x="162250" y="162591"/>
                </a:lnTo>
                <a:lnTo>
                  <a:pt x="170022" y="155130"/>
                </a:lnTo>
                <a:lnTo>
                  <a:pt x="183002" y="142289"/>
                </a:lnTo>
                <a:lnTo>
                  <a:pt x="189511" y="132959"/>
                </a:lnTo>
                <a:lnTo>
                  <a:pt x="195755" y="121977"/>
                </a:lnTo>
                <a:lnTo>
                  <a:pt x="201823" y="109893"/>
                </a:lnTo>
                <a:lnTo>
                  <a:pt x="206821" y="98027"/>
                </a:lnTo>
                <a:lnTo>
                  <a:pt x="211105" y="86306"/>
                </a:lnTo>
                <a:lnTo>
                  <a:pt x="214914" y="74682"/>
                </a:lnTo>
                <a:lnTo>
                  <a:pt x="216501" y="65980"/>
                </a:lnTo>
                <a:lnTo>
                  <a:pt x="216606" y="59227"/>
                </a:lnTo>
                <a:lnTo>
                  <a:pt x="214183" y="48230"/>
                </a:lnTo>
                <a:lnTo>
                  <a:pt x="209931" y="36993"/>
                </a:lnTo>
                <a:lnTo>
                  <a:pt x="206733" y="24507"/>
                </a:lnTo>
                <a:lnTo>
                  <a:pt x="205332" y="22053"/>
                </a:lnTo>
                <a:lnTo>
                  <a:pt x="203445" y="20417"/>
                </a:lnTo>
                <a:lnTo>
                  <a:pt x="201235" y="19326"/>
                </a:lnTo>
                <a:lnTo>
                  <a:pt x="199761" y="17647"/>
                </a:lnTo>
                <a:lnTo>
                  <a:pt x="198779" y="15574"/>
                </a:lnTo>
                <a:lnTo>
                  <a:pt x="198124" y="13240"/>
                </a:lnTo>
                <a:lnTo>
                  <a:pt x="197687" y="12637"/>
                </a:lnTo>
                <a:lnTo>
                  <a:pt x="197396" y="13187"/>
                </a:lnTo>
                <a:lnTo>
                  <a:pt x="196929" y="16363"/>
                </a:lnTo>
                <a:lnTo>
                  <a:pt x="202728" y="23834"/>
                </a:lnTo>
                <a:lnTo>
                  <a:pt x="207402" y="37022"/>
                </a:lnTo>
                <a:lnTo>
                  <a:pt x="211997" y="46934"/>
                </a:lnTo>
                <a:lnTo>
                  <a:pt x="217215" y="57690"/>
                </a:lnTo>
                <a:lnTo>
                  <a:pt x="225507" y="69903"/>
                </a:lnTo>
                <a:lnTo>
                  <a:pt x="231156" y="81550"/>
                </a:lnTo>
                <a:lnTo>
                  <a:pt x="237795" y="95300"/>
                </a:lnTo>
                <a:lnTo>
                  <a:pt x="242232" y="101633"/>
                </a:lnTo>
                <a:lnTo>
                  <a:pt x="247095" y="107760"/>
                </a:lnTo>
                <a:lnTo>
                  <a:pt x="250337" y="114702"/>
                </a:lnTo>
                <a:lnTo>
                  <a:pt x="252498" y="122188"/>
                </a:lnTo>
                <a:lnTo>
                  <a:pt x="253940" y="130036"/>
                </a:lnTo>
                <a:lnTo>
                  <a:pt x="256805" y="140983"/>
                </a:lnTo>
                <a:lnTo>
                  <a:pt x="260620" y="153996"/>
                </a:lnTo>
                <a:lnTo>
                  <a:pt x="265070" y="168387"/>
                </a:lnTo>
                <a:lnTo>
                  <a:pt x="268035" y="181790"/>
                </a:lnTo>
                <a:lnTo>
                  <a:pt x="270012" y="194536"/>
                </a:lnTo>
                <a:lnTo>
                  <a:pt x="271331" y="206843"/>
                </a:lnTo>
                <a:lnTo>
                  <a:pt x="271257" y="223620"/>
                </a:lnTo>
                <a:lnTo>
                  <a:pt x="270255" y="243377"/>
                </a:lnTo>
                <a:lnTo>
                  <a:pt x="268635" y="265122"/>
                </a:lnTo>
                <a:lnTo>
                  <a:pt x="266602" y="282475"/>
                </a:lnTo>
                <a:lnTo>
                  <a:pt x="264294" y="296902"/>
                </a:lnTo>
                <a:lnTo>
                  <a:pt x="261804" y="309377"/>
                </a:lnTo>
                <a:lnTo>
                  <a:pt x="257286" y="322456"/>
                </a:lnTo>
                <a:lnTo>
                  <a:pt x="251416" y="335938"/>
                </a:lnTo>
                <a:lnTo>
                  <a:pt x="244645" y="349689"/>
                </a:lnTo>
                <a:lnTo>
                  <a:pt x="237274" y="362666"/>
                </a:lnTo>
                <a:lnTo>
                  <a:pt x="229503" y="375127"/>
                </a:lnTo>
                <a:lnTo>
                  <a:pt x="221464" y="387244"/>
                </a:lnTo>
                <a:lnTo>
                  <a:pt x="214200" y="396276"/>
                </a:lnTo>
                <a:lnTo>
                  <a:pt x="207452" y="403248"/>
                </a:lnTo>
                <a:lnTo>
                  <a:pt x="201048" y="408850"/>
                </a:lnTo>
                <a:lnTo>
                  <a:pt x="193922" y="414489"/>
                </a:lnTo>
                <a:lnTo>
                  <a:pt x="186313" y="420153"/>
                </a:lnTo>
                <a:lnTo>
                  <a:pt x="178384" y="425834"/>
                </a:lnTo>
                <a:lnTo>
                  <a:pt x="169287" y="430575"/>
                </a:lnTo>
                <a:lnTo>
                  <a:pt x="159413" y="434687"/>
                </a:lnTo>
                <a:lnTo>
                  <a:pt x="149020" y="438381"/>
                </a:lnTo>
                <a:lnTo>
                  <a:pt x="140187" y="440844"/>
                </a:lnTo>
                <a:lnTo>
                  <a:pt x="132392" y="442486"/>
                </a:lnTo>
                <a:lnTo>
                  <a:pt x="125291" y="443580"/>
                </a:lnTo>
                <a:lnTo>
                  <a:pt x="119605" y="444310"/>
                </a:lnTo>
                <a:lnTo>
                  <a:pt x="114861" y="444797"/>
                </a:lnTo>
                <a:lnTo>
                  <a:pt x="110746" y="445121"/>
                </a:lnTo>
                <a:lnTo>
                  <a:pt x="106098" y="444385"/>
                </a:lnTo>
                <a:lnTo>
                  <a:pt x="101094" y="442941"/>
                </a:lnTo>
                <a:lnTo>
                  <a:pt x="95853" y="441026"/>
                </a:lnTo>
                <a:lnTo>
                  <a:pt x="90454" y="439750"/>
                </a:lnTo>
                <a:lnTo>
                  <a:pt x="84950" y="438899"/>
                </a:lnTo>
                <a:lnTo>
                  <a:pt x="79376" y="438332"/>
                </a:lnTo>
                <a:lnTo>
                  <a:pt x="72802" y="435096"/>
                </a:lnTo>
                <a:lnTo>
                  <a:pt x="65562" y="430081"/>
                </a:lnTo>
                <a:lnTo>
                  <a:pt x="57878" y="423881"/>
                </a:lnTo>
                <a:lnTo>
                  <a:pt x="50849" y="418794"/>
                </a:lnTo>
                <a:lnTo>
                  <a:pt x="44260" y="414451"/>
                </a:lnTo>
                <a:lnTo>
                  <a:pt x="25364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8"/>
          <p:cNvSpPr/>
          <p:nvPr/>
        </p:nvSpPr>
        <p:spPr>
          <a:xfrm>
            <a:off x="4580572" y="2880956"/>
            <a:ext cx="274321" cy="42267"/>
          </a:xfrm>
          <a:custGeom>
            <a:avLst/>
            <a:gdLst/>
            <a:ahLst/>
            <a:cxnLst/>
            <a:rect l="0" t="0" r="0" b="0"/>
            <a:pathLst>
              <a:path w="274321" h="42267">
                <a:moveTo>
                  <a:pt x="0" y="42266"/>
                </a:moveTo>
                <a:lnTo>
                  <a:pt x="22754" y="37715"/>
                </a:lnTo>
                <a:lnTo>
                  <a:pt x="32314" y="36375"/>
                </a:lnTo>
                <a:lnTo>
                  <a:pt x="41545" y="35481"/>
                </a:lnTo>
                <a:lnTo>
                  <a:pt x="50557" y="34885"/>
                </a:lnTo>
                <a:lnTo>
                  <a:pt x="59422" y="33536"/>
                </a:lnTo>
                <a:lnTo>
                  <a:pt x="68189" y="31683"/>
                </a:lnTo>
                <a:lnTo>
                  <a:pt x="76892" y="29496"/>
                </a:lnTo>
                <a:lnTo>
                  <a:pt x="120997" y="17316"/>
                </a:lnTo>
                <a:lnTo>
                  <a:pt x="137814" y="13250"/>
                </a:lnTo>
                <a:lnTo>
                  <a:pt x="154741" y="9587"/>
                </a:lnTo>
                <a:lnTo>
                  <a:pt x="171741" y="6193"/>
                </a:lnTo>
                <a:lnTo>
                  <a:pt x="185931" y="3930"/>
                </a:lnTo>
                <a:lnTo>
                  <a:pt x="198249" y="2421"/>
                </a:lnTo>
                <a:lnTo>
                  <a:pt x="209319" y="1415"/>
                </a:lnTo>
                <a:lnTo>
                  <a:pt x="219556" y="745"/>
                </a:lnTo>
                <a:lnTo>
                  <a:pt x="229238" y="297"/>
                </a:lnTo>
                <a:lnTo>
                  <a:pt x="238550" y="0"/>
                </a:lnTo>
                <a:lnTo>
                  <a:pt x="246663" y="753"/>
                </a:lnTo>
                <a:lnTo>
                  <a:pt x="253977" y="2209"/>
                </a:lnTo>
                <a:lnTo>
                  <a:pt x="274320" y="79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89"/>
          <p:cNvSpPr/>
          <p:nvPr/>
        </p:nvSpPr>
        <p:spPr>
          <a:xfrm>
            <a:off x="4640579" y="2991802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25718"/>
                </a:moveTo>
                <a:lnTo>
                  <a:pt x="13653" y="21167"/>
                </a:lnTo>
                <a:lnTo>
                  <a:pt x="22437" y="18874"/>
                </a:lnTo>
                <a:lnTo>
                  <a:pt x="44897" y="13786"/>
                </a:lnTo>
                <a:lnTo>
                  <a:pt x="58507" y="12048"/>
                </a:lnTo>
                <a:lnTo>
                  <a:pt x="73295" y="10890"/>
                </a:lnTo>
                <a:lnTo>
                  <a:pt x="88869" y="10117"/>
                </a:lnTo>
                <a:lnTo>
                  <a:pt x="102108" y="8650"/>
                </a:lnTo>
                <a:lnTo>
                  <a:pt x="113792" y="6719"/>
                </a:lnTo>
                <a:lnTo>
                  <a:pt x="124439" y="4479"/>
                </a:lnTo>
                <a:lnTo>
                  <a:pt x="134395" y="2986"/>
                </a:lnTo>
                <a:lnTo>
                  <a:pt x="143889" y="1991"/>
                </a:lnTo>
                <a:lnTo>
                  <a:pt x="153076" y="1327"/>
                </a:lnTo>
                <a:lnTo>
                  <a:pt x="166821" y="885"/>
                </a:lnTo>
                <a:lnTo>
                  <a:pt x="248193" y="78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90"/>
          <p:cNvSpPr/>
          <p:nvPr/>
        </p:nvSpPr>
        <p:spPr>
          <a:xfrm>
            <a:off x="5120640" y="2906077"/>
            <a:ext cx="265748" cy="42863"/>
          </a:xfrm>
          <a:custGeom>
            <a:avLst/>
            <a:gdLst/>
            <a:ahLst/>
            <a:cxnLst/>
            <a:rect l="0" t="0" r="0" b="0"/>
            <a:pathLst>
              <a:path w="265748" h="42863">
                <a:moveTo>
                  <a:pt x="0" y="42862"/>
                </a:moveTo>
                <a:lnTo>
                  <a:pt x="9101" y="33761"/>
                </a:lnTo>
                <a:lnTo>
                  <a:pt x="13688" y="31080"/>
                </a:lnTo>
                <a:lnTo>
                  <a:pt x="18650" y="29293"/>
                </a:lnTo>
                <a:lnTo>
                  <a:pt x="23863" y="28101"/>
                </a:lnTo>
                <a:lnTo>
                  <a:pt x="53955" y="21873"/>
                </a:lnTo>
                <a:lnTo>
                  <a:pt x="64545" y="20297"/>
                </a:lnTo>
                <a:lnTo>
                  <a:pt x="74462" y="19246"/>
                </a:lnTo>
                <a:lnTo>
                  <a:pt x="83931" y="18546"/>
                </a:lnTo>
                <a:lnTo>
                  <a:pt x="93101" y="17126"/>
                </a:lnTo>
                <a:lnTo>
                  <a:pt x="102072" y="15228"/>
                </a:lnTo>
                <a:lnTo>
                  <a:pt x="110910" y="13009"/>
                </a:lnTo>
                <a:lnTo>
                  <a:pt x="119660" y="11530"/>
                </a:lnTo>
                <a:lnTo>
                  <a:pt x="128351" y="10545"/>
                </a:lnTo>
                <a:lnTo>
                  <a:pt x="137002" y="9887"/>
                </a:lnTo>
                <a:lnTo>
                  <a:pt x="144675" y="8496"/>
                </a:lnTo>
                <a:lnTo>
                  <a:pt x="151695" y="6617"/>
                </a:lnTo>
                <a:lnTo>
                  <a:pt x="158280" y="4411"/>
                </a:lnTo>
                <a:lnTo>
                  <a:pt x="165527" y="2941"/>
                </a:lnTo>
                <a:lnTo>
                  <a:pt x="173217" y="1961"/>
                </a:lnTo>
                <a:lnTo>
                  <a:pt x="181200" y="1307"/>
                </a:lnTo>
                <a:lnTo>
                  <a:pt x="190332" y="871"/>
                </a:lnTo>
                <a:lnTo>
                  <a:pt x="210640" y="387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1"/>
          <p:cNvSpPr/>
          <p:nvPr/>
        </p:nvSpPr>
        <p:spPr>
          <a:xfrm>
            <a:off x="5454967" y="2778804"/>
            <a:ext cx="368618" cy="290152"/>
          </a:xfrm>
          <a:custGeom>
            <a:avLst/>
            <a:gdLst/>
            <a:ahLst/>
            <a:cxnLst/>
            <a:rect l="0" t="0" r="0" b="0"/>
            <a:pathLst>
              <a:path w="368618" h="290152">
                <a:moveTo>
                  <a:pt x="0" y="32976"/>
                </a:moveTo>
                <a:lnTo>
                  <a:pt x="14762" y="18214"/>
                </a:lnTo>
                <a:lnTo>
                  <a:pt x="23706" y="14350"/>
                </a:lnTo>
                <a:lnTo>
                  <a:pt x="30091" y="11986"/>
                </a:lnTo>
                <a:lnTo>
                  <a:pt x="36254" y="10410"/>
                </a:lnTo>
                <a:lnTo>
                  <a:pt x="42267" y="9359"/>
                </a:lnTo>
                <a:lnTo>
                  <a:pt x="48181" y="8659"/>
                </a:lnTo>
                <a:lnTo>
                  <a:pt x="54028" y="7239"/>
                </a:lnTo>
                <a:lnTo>
                  <a:pt x="59831" y="5341"/>
                </a:lnTo>
                <a:lnTo>
                  <a:pt x="65605" y="3122"/>
                </a:lnTo>
                <a:lnTo>
                  <a:pt x="77100" y="658"/>
                </a:lnTo>
                <a:lnTo>
                  <a:pt x="82832" y="0"/>
                </a:lnTo>
                <a:lnTo>
                  <a:pt x="90464" y="514"/>
                </a:lnTo>
                <a:lnTo>
                  <a:pt x="99362" y="1810"/>
                </a:lnTo>
                <a:lnTo>
                  <a:pt x="109104" y="3626"/>
                </a:lnTo>
                <a:lnTo>
                  <a:pt x="117504" y="4837"/>
                </a:lnTo>
                <a:lnTo>
                  <a:pt x="125008" y="5644"/>
                </a:lnTo>
                <a:lnTo>
                  <a:pt x="131916" y="6182"/>
                </a:lnTo>
                <a:lnTo>
                  <a:pt x="138427" y="7493"/>
                </a:lnTo>
                <a:lnTo>
                  <a:pt x="144672" y="9320"/>
                </a:lnTo>
                <a:lnTo>
                  <a:pt x="150741" y="11490"/>
                </a:lnTo>
                <a:lnTo>
                  <a:pt x="156692" y="13889"/>
                </a:lnTo>
                <a:lnTo>
                  <a:pt x="162564" y="16441"/>
                </a:lnTo>
                <a:lnTo>
                  <a:pt x="174168" y="21817"/>
                </a:lnTo>
                <a:lnTo>
                  <a:pt x="185675" y="27381"/>
                </a:lnTo>
                <a:lnTo>
                  <a:pt x="194600" y="33029"/>
                </a:lnTo>
                <a:lnTo>
                  <a:pt x="198313" y="35869"/>
                </a:lnTo>
                <a:lnTo>
                  <a:pt x="204979" y="44104"/>
                </a:lnTo>
                <a:lnTo>
                  <a:pt x="211117" y="53162"/>
                </a:lnTo>
                <a:lnTo>
                  <a:pt x="217020" y="60362"/>
                </a:lnTo>
                <a:lnTo>
                  <a:pt x="220278" y="66737"/>
                </a:lnTo>
                <a:lnTo>
                  <a:pt x="221147" y="69771"/>
                </a:lnTo>
                <a:lnTo>
                  <a:pt x="220774" y="75603"/>
                </a:lnTo>
                <a:lnTo>
                  <a:pt x="219573" y="83302"/>
                </a:lnTo>
                <a:lnTo>
                  <a:pt x="217819" y="92244"/>
                </a:lnTo>
                <a:lnTo>
                  <a:pt x="215698" y="100110"/>
                </a:lnTo>
                <a:lnTo>
                  <a:pt x="213331" y="107259"/>
                </a:lnTo>
                <a:lnTo>
                  <a:pt x="210801" y="113931"/>
                </a:lnTo>
                <a:lnTo>
                  <a:pt x="206256" y="121236"/>
                </a:lnTo>
                <a:lnTo>
                  <a:pt x="200369" y="128963"/>
                </a:lnTo>
                <a:lnTo>
                  <a:pt x="188113" y="143264"/>
                </a:lnTo>
                <a:lnTo>
                  <a:pt x="179491" y="152795"/>
                </a:lnTo>
                <a:lnTo>
                  <a:pt x="169944" y="162746"/>
                </a:lnTo>
                <a:lnTo>
                  <a:pt x="143742" y="189208"/>
                </a:lnTo>
                <a:lnTo>
                  <a:pt x="135833" y="195233"/>
                </a:lnTo>
                <a:lnTo>
                  <a:pt x="127703" y="200202"/>
                </a:lnTo>
                <a:lnTo>
                  <a:pt x="119425" y="204467"/>
                </a:lnTo>
                <a:lnTo>
                  <a:pt x="112955" y="208263"/>
                </a:lnTo>
                <a:lnTo>
                  <a:pt x="98344" y="218157"/>
                </a:lnTo>
                <a:lnTo>
                  <a:pt x="87841" y="224181"/>
                </a:lnTo>
                <a:lnTo>
                  <a:pt x="76823" y="230033"/>
                </a:lnTo>
                <a:lnTo>
                  <a:pt x="66528" y="235809"/>
                </a:lnTo>
                <a:lnTo>
                  <a:pt x="55378" y="243464"/>
                </a:lnTo>
                <a:lnTo>
                  <a:pt x="46042" y="247108"/>
                </a:lnTo>
                <a:lnTo>
                  <a:pt x="37243" y="252844"/>
                </a:lnTo>
                <a:lnTo>
                  <a:pt x="27424" y="255463"/>
                </a:lnTo>
                <a:lnTo>
                  <a:pt x="31556" y="258224"/>
                </a:lnTo>
                <a:lnTo>
                  <a:pt x="35325" y="260294"/>
                </a:lnTo>
                <a:lnTo>
                  <a:pt x="42600" y="262626"/>
                </a:lnTo>
                <a:lnTo>
                  <a:pt x="52213" y="265133"/>
                </a:lnTo>
                <a:lnTo>
                  <a:pt x="63383" y="267757"/>
                </a:lnTo>
                <a:lnTo>
                  <a:pt x="72735" y="269507"/>
                </a:lnTo>
                <a:lnTo>
                  <a:pt x="80876" y="270673"/>
                </a:lnTo>
                <a:lnTo>
                  <a:pt x="88207" y="271451"/>
                </a:lnTo>
                <a:lnTo>
                  <a:pt x="95953" y="272922"/>
                </a:lnTo>
                <a:lnTo>
                  <a:pt x="103973" y="274855"/>
                </a:lnTo>
                <a:lnTo>
                  <a:pt x="112178" y="277096"/>
                </a:lnTo>
                <a:lnTo>
                  <a:pt x="127173" y="278590"/>
                </a:lnTo>
                <a:lnTo>
                  <a:pt x="146695" y="279586"/>
                </a:lnTo>
                <a:lnTo>
                  <a:pt x="214608" y="281184"/>
                </a:lnTo>
                <a:lnTo>
                  <a:pt x="355354" y="281575"/>
                </a:lnTo>
                <a:lnTo>
                  <a:pt x="359775" y="282528"/>
                </a:lnTo>
                <a:lnTo>
                  <a:pt x="362722" y="284117"/>
                </a:lnTo>
                <a:lnTo>
                  <a:pt x="368617" y="2901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2"/>
          <p:cNvSpPr/>
          <p:nvPr/>
        </p:nvSpPr>
        <p:spPr>
          <a:xfrm>
            <a:off x="5789295" y="2897505"/>
            <a:ext cx="300038" cy="162878"/>
          </a:xfrm>
          <a:custGeom>
            <a:avLst/>
            <a:gdLst/>
            <a:ahLst/>
            <a:cxnLst/>
            <a:rect l="0" t="0" r="0" b="0"/>
            <a:pathLst>
              <a:path w="300038" h="162878">
                <a:moveTo>
                  <a:pt x="0" y="0"/>
                </a:moveTo>
                <a:lnTo>
                  <a:pt x="11931" y="0"/>
                </a:lnTo>
                <a:lnTo>
                  <a:pt x="19908" y="2540"/>
                </a:lnTo>
                <a:lnTo>
                  <a:pt x="28850" y="6844"/>
                </a:lnTo>
                <a:lnTo>
                  <a:pt x="35999" y="11931"/>
                </a:lnTo>
                <a:lnTo>
                  <a:pt x="41145" y="14622"/>
                </a:lnTo>
                <a:lnTo>
                  <a:pt x="47432" y="17368"/>
                </a:lnTo>
                <a:lnTo>
                  <a:pt x="82634" y="30863"/>
                </a:lnTo>
                <a:lnTo>
                  <a:pt x="100809" y="37720"/>
                </a:lnTo>
                <a:lnTo>
                  <a:pt x="117688" y="46102"/>
                </a:lnTo>
                <a:lnTo>
                  <a:pt x="133703" y="55500"/>
                </a:lnTo>
                <a:lnTo>
                  <a:pt x="149144" y="65574"/>
                </a:lnTo>
                <a:lnTo>
                  <a:pt x="161341" y="73244"/>
                </a:lnTo>
                <a:lnTo>
                  <a:pt x="171378" y="79309"/>
                </a:lnTo>
                <a:lnTo>
                  <a:pt x="179974" y="84305"/>
                </a:lnTo>
                <a:lnTo>
                  <a:pt x="187610" y="89541"/>
                </a:lnTo>
                <a:lnTo>
                  <a:pt x="194606" y="94936"/>
                </a:lnTo>
                <a:lnTo>
                  <a:pt x="201175" y="100438"/>
                </a:lnTo>
                <a:lnTo>
                  <a:pt x="218633" y="114172"/>
                </a:lnTo>
                <a:lnTo>
                  <a:pt x="228623" y="121834"/>
                </a:lnTo>
                <a:lnTo>
                  <a:pt x="237187" y="128848"/>
                </a:lnTo>
                <a:lnTo>
                  <a:pt x="244802" y="135428"/>
                </a:lnTo>
                <a:lnTo>
                  <a:pt x="251784" y="141720"/>
                </a:lnTo>
                <a:lnTo>
                  <a:pt x="257390" y="145915"/>
                </a:lnTo>
                <a:lnTo>
                  <a:pt x="269833" y="152771"/>
                </a:lnTo>
                <a:lnTo>
                  <a:pt x="276453" y="157751"/>
                </a:lnTo>
                <a:lnTo>
                  <a:pt x="280984" y="161358"/>
                </a:lnTo>
                <a:lnTo>
                  <a:pt x="284584" y="162202"/>
                </a:lnTo>
                <a:lnTo>
                  <a:pt x="300037" y="1628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3"/>
          <p:cNvSpPr/>
          <p:nvPr/>
        </p:nvSpPr>
        <p:spPr>
          <a:xfrm>
            <a:off x="5849302" y="2837497"/>
            <a:ext cx="197169" cy="240031"/>
          </a:xfrm>
          <a:custGeom>
            <a:avLst/>
            <a:gdLst/>
            <a:ahLst/>
            <a:cxnLst/>
            <a:rect l="0" t="0" r="0" b="0"/>
            <a:pathLst>
              <a:path w="197169" h="240031">
                <a:moveTo>
                  <a:pt x="197168" y="0"/>
                </a:moveTo>
                <a:lnTo>
                  <a:pt x="192617" y="9102"/>
                </a:lnTo>
                <a:lnTo>
                  <a:pt x="187843" y="16110"/>
                </a:lnTo>
                <a:lnTo>
                  <a:pt x="185236" y="19313"/>
                </a:lnTo>
                <a:lnTo>
                  <a:pt x="183498" y="23352"/>
                </a:lnTo>
                <a:lnTo>
                  <a:pt x="182340" y="27951"/>
                </a:lnTo>
                <a:lnTo>
                  <a:pt x="181567" y="32921"/>
                </a:lnTo>
                <a:lnTo>
                  <a:pt x="179147" y="39093"/>
                </a:lnTo>
                <a:lnTo>
                  <a:pt x="175629" y="46064"/>
                </a:lnTo>
                <a:lnTo>
                  <a:pt x="171379" y="53570"/>
                </a:lnTo>
                <a:lnTo>
                  <a:pt x="165688" y="60478"/>
                </a:lnTo>
                <a:lnTo>
                  <a:pt x="159036" y="66989"/>
                </a:lnTo>
                <a:lnTo>
                  <a:pt x="151744" y="73234"/>
                </a:lnTo>
                <a:lnTo>
                  <a:pt x="142120" y="83113"/>
                </a:lnTo>
                <a:lnTo>
                  <a:pt x="130942" y="95414"/>
                </a:lnTo>
                <a:lnTo>
                  <a:pt x="118727" y="109329"/>
                </a:lnTo>
                <a:lnTo>
                  <a:pt x="97535" y="132411"/>
                </a:lnTo>
                <a:lnTo>
                  <a:pt x="72079" y="158930"/>
                </a:lnTo>
                <a:lnTo>
                  <a:pt x="46411" y="184958"/>
                </a:lnTo>
                <a:lnTo>
                  <a:pt x="41419" y="190933"/>
                </a:lnTo>
                <a:lnTo>
                  <a:pt x="37137" y="196821"/>
                </a:lnTo>
                <a:lnTo>
                  <a:pt x="33331" y="202651"/>
                </a:lnTo>
                <a:lnTo>
                  <a:pt x="29841" y="207491"/>
                </a:lnTo>
                <a:lnTo>
                  <a:pt x="26561" y="211670"/>
                </a:lnTo>
                <a:lnTo>
                  <a:pt x="23423" y="215408"/>
                </a:lnTo>
                <a:lnTo>
                  <a:pt x="17395" y="222102"/>
                </a:lnTo>
                <a:lnTo>
                  <a:pt x="14455" y="225220"/>
                </a:lnTo>
                <a:lnTo>
                  <a:pt x="12494" y="228252"/>
                </a:lnTo>
                <a:lnTo>
                  <a:pt x="10315" y="234160"/>
                </a:lnTo>
                <a:lnTo>
                  <a:pt x="8782" y="236117"/>
                </a:lnTo>
                <a:lnTo>
                  <a:pt x="6807" y="23742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4"/>
          <p:cNvSpPr/>
          <p:nvPr/>
        </p:nvSpPr>
        <p:spPr>
          <a:xfrm>
            <a:off x="6175057" y="2941559"/>
            <a:ext cx="257176" cy="24319"/>
          </a:xfrm>
          <a:custGeom>
            <a:avLst/>
            <a:gdLst/>
            <a:ahLst/>
            <a:cxnLst/>
            <a:rect l="0" t="0" r="0" b="0"/>
            <a:pathLst>
              <a:path w="257176" h="24319">
                <a:moveTo>
                  <a:pt x="0" y="7380"/>
                </a:moveTo>
                <a:lnTo>
                  <a:pt x="13652" y="2830"/>
                </a:lnTo>
                <a:lnTo>
                  <a:pt x="19579" y="1489"/>
                </a:lnTo>
                <a:lnTo>
                  <a:pt x="25435" y="595"/>
                </a:lnTo>
                <a:lnTo>
                  <a:pt x="31244" y="0"/>
                </a:lnTo>
                <a:lnTo>
                  <a:pt x="37975" y="555"/>
                </a:lnTo>
                <a:lnTo>
                  <a:pt x="45319" y="1878"/>
                </a:lnTo>
                <a:lnTo>
                  <a:pt x="53073" y="3712"/>
                </a:lnTo>
                <a:lnTo>
                  <a:pt x="62052" y="4935"/>
                </a:lnTo>
                <a:lnTo>
                  <a:pt x="71848" y="5750"/>
                </a:lnTo>
                <a:lnTo>
                  <a:pt x="82188" y="6294"/>
                </a:lnTo>
                <a:lnTo>
                  <a:pt x="93845" y="7608"/>
                </a:lnTo>
                <a:lnTo>
                  <a:pt x="106378" y="9438"/>
                </a:lnTo>
                <a:lnTo>
                  <a:pt x="133004" y="14010"/>
                </a:lnTo>
                <a:lnTo>
                  <a:pt x="160713" y="19217"/>
                </a:lnTo>
                <a:lnTo>
                  <a:pt x="171912" y="20986"/>
                </a:lnTo>
                <a:lnTo>
                  <a:pt x="181283" y="22166"/>
                </a:lnTo>
                <a:lnTo>
                  <a:pt x="189435" y="22953"/>
                </a:lnTo>
                <a:lnTo>
                  <a:pt x="196775" y="23477"/>
                </a:lnTo>
                <a:lnTo>
                  <a:pt x="203573" y="23827"/>
                </a:lnTo>
                <a:lnTo>
                  <a:pt x="210011" y="24060"/>
                </a:lnTo>
                <a:lnTo>
                  <a:pt x="224783" y="24318"/>
                </a:lnTo>
                <a:lnTo>
                  <a:pt x="257175" y="159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5"/>
          <p:cNvSpPr/>
          <p:nvPr/>
        </p:nvSpPr>
        <p:spPr>
          <a:xfrm>
            <a:off x="6252209" y="2828925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4552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2" y="31244"/>
                </a:lnTo>
                <a:lnTo>
                  <a:pt x="8731" y="37022"/>
                </a:lnTo>
                <a:lnTo>
                  <a:pt x="10584" y="42778"/>
                </a:lnTo>
                <a:lnTo>
                  <a:pt x="12771" y="48521"/>
                </a:lnTo>
                <a:lnTo>
                  <a:pt x="14229" y="57112"/>
                </a:lnTo>
                <a:lnTo>
                  <a:pt x="15201" y="67602"/>
                </a:lnTo>
                <a:lnTo>
                  <a:pt x="15849" y="79358"/>
                </a:lnTo>
                <a:lnTo>
                  <a:pt x="16569" y="107660"/>
                </a:lnTo>
                <a:lnTo>
                  <a:pt x="17143" y="239630"/>
                </a:lnTo>
                <a:lnTo>
                  <a:pt x="18096" y="243573"/>
                </a:lnTo>
                <a:lnTo>
                  <a:pt x="19684" y="247155"/>
                </a:lnTo>
                <a:lnTo>
                  <a:pt x="21696" y="250494"/>
                </a:lnTo>
                <a:lnTo>
                  <a:pt x="23989" y="253674"/>
                </a:lnTo>
                <a:lnTo>
                  <a:pt x="26470" y="256746"/>
                </a:lnTo>
                <a:lnTo>
                  <a:pt x="29077" y="259746"/>
                </a:lnTo>
                <a:lnTo>
                  <a:pt x="30815" y="262699"/>
                </a:lnTo>
                <a:lnTo>
                  <a:pt x="31974" y="265620"/>
                </a:lnTo>
                <a:lnTo>
                  <a:pt x="32746" y="268520"/>
                </a:lnTo>
                <a:lnTo>
                  <a:pt x="34213" y="270453"/>
                </a:lnTo>
                <a:lnTo>
                  <a:pt x="36144" y="271742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96"/>
          <p:cNvSpPr/>
          <p:nvPr/>
        </p:nvSpPr>
        <p:spPr>
          <a:xfrm>
            <a:off x="6483667" y="3111817"/>
            <a:ext cx="1594486" cy="68581"/>
          </a:xfrm>
          <a:custGeom>
            <a:avLst/>
            <a:gdLst/>
            <a:ahLst/>
            <a:cxnLst/>
            <a:rect l="0" t="0" r="0" b="0"/>
            <a:pathLst>
              <a:path w="1594486" h="68581">
                <a:moveTo>
                  <a:pt x="0" y="0"/>
                </a:moveTo>
                <a:lnTo>
                  <a:pt x="64961" y="0"/>
                </a:lnTo>
                <a:lnTo>
                  <a:pt x="71882" y="953"/>
                </a:lnTo>
                <a:lnTo>
                  <a:pt x="79354" y="2540"/>
                </a:lnTo>
                <a:lnTo>
                  <a:pt x="87193" y="4551"/>
                </a:lnTo>
                <a:lnTo>
                  <a:pt x="97181" y="5892"/>
                </a:lnTo>
                <a:lnTo>
                  <a:pt x="138755" y="7778"/>
                </a:lnTo>
                <a:lnTo>
                  <a:pt x="235572" y="8468"/>
                </a:lnTo>
                <a:lnTo>
                  <a:pt x="248488" y="9455"/>
                </a:lnTo>
                <a:lnTo>
                  <a:pt x="259956" y="11066"/>
                </a:lnTo>
                <a:lnTo>
                  <a:pt x="270459" y="13092"/>
                </a:lnTo>
                <a:lnTo>
                  <a:pt x="280319" y="14443"/>
                </a:lnTo>
                <a:lnTo>
                  <a:pt x="308800" y="16344"/>
                </a:lnTo>
                <a:lnTo>
                  <a:pt x="349535" y="16987"/>
                </a:lnTo>
                <a:lnTo>
                  <a:pt x="423298" y="17136"/>
                </a:lnTo>
                <a:lnTo>
                  <a:pt x="437457" y="16187"/>
                </a:lnTo>
                <a:lnTo>
                  <a:pt x="453563" y="14601"/>
                </a:lnTo>
                <a:lnTo>
                  <a:pt x="470968" y="12591"/>
                </a:lnTo>
                <a:lnTo>
                  <a:pt x="485429" y="11252"/>
                </a:lnTo>
                <a:lnTo>
                  <a:pt x="520386" y="9367"/>
                </a:lnTo>
                <a:lnTo>
                  <a:pt x="561118" y="8808"/>
                </a:lnTo>
                <a:lnTo>
                  <a:pt x="663184" y="8604"/>
                </a:lnTo>
                <a:lnTo>
                  <a:pt x="680248" y="9546"/>
                </a:lnTo>
                <a:lnTo>
                  <a:pt x="698291" y="11126"/>
                </a:lnTo>
                <a:lnTo>
                  <a:pt x="716988" y="13133"/>
                </a:lnTo>
                <a:lnTo>
                  <a:pt x="733262" y="14470"/>
                </a:lnTo>
                <a:lnTo>
                  <a:pt x="773417" y="16352"/>
                </a:lnTo>
                <a:lnTo>
                  <a:pt x="808598" y="16910"/>
                </a:lnTo>
                <a:lnTo>
                  <a:pt x="844835" y="17041"/>
                </a:lnTo>
                <a:lnTo>
                  <a:pt x="862308" y="18028"/>
                </a:lnTo>
                <a:lnTo>
                  <a:pt x="878720" y="19639"/>
                </a:lnTo>
                <a:lnTo>
                  <a:pt x="894423" y="21665"/>
                </a:lnTo>
                <a:lnTo>
                  <a:pt x="908702" y="23016"/>
                </a:lnTo>
                <a:lnTo>
                  <a:pt x="947954" y="24917"/>
                </a:lnTo>
                <a:lnTo>
                  <a:pt x="988372" y="26433"/>
                </a:lnTo>
                <a:lnTo>
                  <a:pt x="1000862" y="28100"/>
                </a:lnTo>
                <a:lnTo>
                  <a:pt x="1012999" y="30163"/>
                </a:lnTo>
                <a:lnTo>
                  <a:pt x="1025852" y="31539"/>
                </a:lnTo>
                <a:lnTo>
                  <a:pt x="1052834" y="33067"/>
                </a:lnTo>
                <a:lnTo>
                  <a:pt x="1065745" y="34427"/>
                </a:lnTo>
                <a:lnTo>
                  <a:pt x="1078162" y="36287"/>
                </a:lnTo>
                <a:lnTo>
                  <a:pt x="1090249" y="38479"/>
                </a:lnTo>
                <a:lnTo>
                  <a:pt x="1102118" y="39940"/>
                </a:lnTo>
                <a:lnTo>
                  <a:pt x="1161242" y="44825"/>
                </a:lnTo>
                <a:lnTo>
                  <a:pt x="1182784" y="47028"/>
                </a:lnTo>
                <a:lnTo>
                  <a:pt x="1201908" y="48497"/>
                </a:lnTo>
                <a:lnTo>
                  <a:pt x="1250625" y="50565"/>
                </a:lnTo>
                <a:lnTo>
                  <a:pt x="1289612" y="52130"/>
                </a:lnTo>
                <a:lnTo>
                  <a:pt x="1301701" y="53803"/>
                </a:lnTo>
                <a:lnTo>
                  <a:pt x="1313571" y="55872"/>
                </a:lnTo>
                <a:lnTo>
                  <a:pt x="1325294" y="57250"/>
                </a:lnTo>
                <a:lnTo>
                  <a:pt x="1359996" y="59190"/>
                </a:lnTo>
                <a:lnTo>
                  <a:pt x="1393456" y="60718"/>
                </a:lnTo>
                <a:lnTo>
                  <a:pt x="1403315" y="62386"/>
                </a:lnTo>
                <a:lnTo>
                  <a:pt x="1412747" y="64451"/>
                </a:lnTo>
                <a:lnTo>
                  <a:pt x="1428558" y="65827"/>
                </a:lnTo>
                <a:lnTo>
                  <a:pt x="1471528" y="67356"/>
                </a:lnTo>
                <a:lnTo>
                  <a:pt x="1512862" y="68218"/>
                </a:lnTo>
                <a:lnTo>
                  <a:pt x="1594485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Interpolation and extrapolation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Interpolation: estimate values between two known values</a:t>
            </a:r>
          </a:p>
          <a:p>
            <a:r>
              <a:rPr lang="en-US" smtClean="0"/>
              <a:t>Extrapolation: estimate values that are not between two known values</a:t>
            </a:r>
          </a:p>
          <a:p>
            <a:r>
              <a:rPr lang="en-US" smtClean="0"/>
              <a:t>Predict y when x=2.5</a:t>
            </a:r>
          </a:p>
          <a:p>
            <a:r>
              <a:rPr lang="en-US" smtClean="0"/>
              <a:t>Predict y when x=6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graphicFrame>
        <p:nvGraphicFramePr>
          <p:cNvPr id="15384" name="Group 24"/>
          <p:cNvGraphicFramePr>
            <a:graphicFrameLocks noGrp="1"/>
          </p:cNvGraphicFramePr>
          <p:nvPr/>
        </p:nvGraphicFramePr>
        <p:xfrm>
          <a:off x="4800600" y="3962400"/>
          <a:ext cx="3886200" cy="1727200"/>
        </p:xfrm>
        <a:graphic>
          <a:graphicData uri="http://schemas.openxmlformats.org/drawingml/2006/table">
            <a:tbl>
              <a:tblPr/>
              <a:tblGrid>
                <a:gridCol w="777875"/>
                <a:gridCol w="776288"/>
                <a:gridCol w="777875"/>
                <a:gridCol w="776287"/>
                <a:gridCol w="777875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A5047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SMARTPenAnnotation569"/>
          <p:cNvSpPr/>
          <p:nvPr/>
        </p:nvSpPr>
        <p:spPr>
          <a:xfrm>
            <a:off x="6200775" y="3463290"/>
            <a:ext cx="85726" cy="745808"/>
          </a:xfrm>
          <a:custGeom>
            <a:avLst/>
            <a:gdLst/>
            <a:ahLst/>
            <a:cxnLst/>
            <a:rect l="0" t="0" r="0" b="0"/>
            <a:pathLst>
              <a:path w="85726" h="745808">
                <a:moveTo>
                  <a:pt x="85725" y="0"/>
                </a:moveTo>
                <a:lnTo>
                  <a:pt x="85725" y="25584"/>
                </a:lnTo>
                <a:lnTo>
                  <a:pt x="84772" y="38011"/>
                </a:lnTo>
                <a:lnTo>
                  <a:pt x="83185" y="52963"/>
                </a:lnTo>
                <a:lnTo>
                  <a:pt x="81174" y="69599"/>
                </a:lnTo>
                <a:lnTo>
                  <a:pt x="78881" y="83546"/>
                </a:lnTo>
                <a:lnTo>
                  <a:pt x="76399" y="95702"/>
                </a:lnTo>
                <a:lnTo>
                  <a:pt x="73793" y="106664"/>
                </a:lnTo>
                <a:lnTo>
                  <a:pt x="72055" y="115877"/>
                </a:lnTo>
                <a:lnTo>
                  <a:pt x="68657" y="140802"/>
                </a:lnTo>
                <a:lnTo>
                  <a:pt x="64486" y="164178"/>
                </a:lnTo>
                <a:lnTo>
                  <a:pt x="62041" y="174222"/>
                </a:lnTo>
                <a:lnTo>
                  <a:pt x="59458" y="182823"/>
                </a:lnTo>
                <a:lnTo>
                  <a:pt x="56783" y="190462"/>
                </a:lnTo>
                <a:lnTo>
                  <a:pt x="54048" y="197460"/>
                </a:lnTo>
                <a:lnTo>
                  <a:pt x="51272" y="204030"/>
                </a:lnTo>
                <a:lnTo>
                  <a:pt x="48468" y="210315"/>
                </a:lnTo>
                <a:lnTo>
                  <a:pt x="46600" y="217362"/>
                </a:lnTo>
                <a:lnTo>
                  <a:pt x="44523" y="232813"/>
                </a:lnTo>
                <a:lnTo>
                  <a:pt x="43970" y="244743"/>
                </a:lnTo>
                <a:lnTo>
                  <a:pt x="43354" y="275780"/>
                </a:lnTo>
                <a:lnTo>
                  <a:pt x="42238" y="288628"/>
                </a:lnTo>
                <a:lnTo>
                  <a:pt x="40541" y="299099"/>
                </a:lnTo>
                <a:lnTo>
                  <a:pt x="30973" y="338693"/>
                </a:lnTo>
                <a:lnTo>
                  <a:pt x="29222" y="348667"/>
                </a:lnTo>
                <a:lnTo>
                  <a:pt x="27275" y="367371"/>
                </a:lnTo>
                <a:lnTo>
                  <a:pt x="26179" y="389414"/>
                </a:lnTo>
                <a:lnTo>
                  <a:pt x="25854" y="417113"/>
                </a:lnTo>
                <a:lnTo>
                  <a:pt x="24856" y="431428"/>
                </a:lnTo>
                <a:lnTo>
                  <a:pt x="21207" y="467653"/>
                </a:lnTo>
                <a:lnTo>
                  <a:pt x="16410" y="504073"/>
                </a:lnTo>
                <a:lnTo>
                  <a:pt x="13797" y="521786"/>
                </a:lnTo>
                <a:lnTo>
                  <a:pt x="12056" y="536452"/>
                </a:lnTo>
                <a:lnTo>
                  <a:pt x="10895" y="549087"/>
                </a:lnTo>
                <a:lnTo>
                  <a:pt x="9604" y="569794"/>
                </a:lnTo>
                <a:lnTo>
                  <a:pt x="9031" y="585346"/>
                </a:lnTo>
                <a:lnTo>
                  <a:pt x="7925" y="594066"/>
                </a:lnTo>
                <a:lnTo>
                  <a:pt x="6236" y="603689"/>
                </a:lnTo>
                <a:lnTo>
                  <a:pt x="4157" y="613914"/>
                </a:lnTo>
                <a:lnTo>
                  <a:pt x="1847" y="630356"/>
                </a:lnTo>
                <a:lnTo>
                  <a:pt x="547" y="650322"/>
                </a:lnTo>
                <a:lnTo>
                  <a:pt x="243" y="668127"/>
                </a:lnTo>
                <a:lnTo>
                  <a:pt x="0" y="7458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70"/>
          <p:cNvSpPr/>
          <p:nvPr/>
        </p:nvSpPr>
        <p:spPr>
          <a:xfrm>
            <a:off x="6055042" y="4080532"/>
            <a:ext cx="265329" cy="196675"/>
          </a:xfrm>
          <a:custGeom>
            <a:avLst/>
            <a:gdLst/>
            <a:ahLst/>
            <a:cxnLst/>
            <a:rect l="0" t="0" r="0" b="0"/>
            <a:pathLst>
              <a:path w="265329" h="196675">
                <a:moveTo>
                  <a:pt x="0" y="51413"/>
                </a:moveTo>
                <a:lnTo>
                  <a:pt x="0" y="46862"/>
                </a:lnTo>
                <a:lnTo>
                  <a:pt x="953" y="46474"/>
                </a:lnTo>
                <a:lnTo>
                  <a:pt x="2540" y="47167"/>
                </a:lnTo>
                <a:lnTo>
                  <a:pt x="9683" y="52759"/>
                </a:lnTo>
                <a:lnTo>
                  <a:pt x="54272" y="97113"/>
                </a:lnTo>
                <a:lnTo>
                  <a:pt x="57136" y="100929"/>
                </a:lnTo>
                <a:lnTo>
                  <a:pt x="59999" y="105379"/>
                </a:lnTo>
                <a:lnTo>
                  <a:pt x="62859" y="110250"/>
                </a:lnTo>
                <a:lnTo>
                  <a:pt x="66671" y="115402"/>
                </a:lnTo>
                <a:lnTo>
                  <a:pt x="71117" y="120742"/>
                </a:lnTo>
                <a:lnTo>
                  <a:pt x="80185" y="130803"/>
                </a:lnTo>
                <a:lnTo>
                  <a:pt x="87390" y="138450"/>
                </a:lnTo>
                <a:lnTo>
                  <a:pt x="102713" y="154079"/>
                </a:lnTo>
                <a:lnTo>
                  <a:pt x="132636" y="184048"/>
                </a:lnTo>
                <a:lnTo>
                  <a:pt x="137002" y="186509"/>
                </a:lnTo>
                <a:lnTo>
                  <a:pt x="142770" y="189102"/>
                </a:lnTo>
                <a:lnTo>
                  <a:pt x="149472" y="191783"/>
                </a:lnTo>
                <a:lnTo>
                  <a:pt x="154893" y="193571"/>
                </a:lnTo>
                <a:lnTo>
                  <a:pt x="159460" y="194762"/>
                </a:lnTo>
                <a:lnTo>
                  <a:pt x="167073" y="196086"/>
                </a:lnTo>
                <a:lnTo>
                  <a:pt x="173632" y="196674"/>
                </a:lnTo>
                <a:lnTo>
                  <a:pt x="175762" y="195879"/>
                </a:lnTo>
                <a:lnTo>
                  <a:pt x="177183" y="194396"/>
                </a:lnTo>
                <a:lnTo>
                  <a:pt x="178129" y="192455"/>
                </a:lnTo>
                <a:lnTo>
                  <a:pt x="181721" y="187758"/>
                </a:lnTo>
                <a:lnTo>
                  <a:pt x="184013" y="185172"/>
                </a:lnTo>
                <a:lnTo>
                  <a:pt x="185540" y="182496"/>
                </a:lnTo>
                <a:lnTo>
                  <a:pt x="188643" y="173225"/>
                </a:lnTo>
                <a:lnTo>
                  <a:pt x="190531" y="168816"/>
                </a:lnTo>
                <a:lnTo>
                  <a:pt x="195171" y="158837"/>
                </a:lnTo>
                <a:lnTo>
                  <a:pt x="233133" y="82357"/>
                </a:lnTo>
                <a:lnTo>
                  <a:pt x="235432" y="75852"/>
                </a:lnTo>
                <a:lnTo>
                  <a:pt x="236965" y="69611"/>
                </a:lnTo>
                <a:lnTo>
                  <a:pt x="237987" y="63545"/>
                </a:lnTo>
                <a:lnTo>
                  <a:pt x="240573" y="57596"/>
                </a:lnTo>
                <a:lnTo>
                  <a:pt x="244202" y="51725"/>
                </a:lnTo>
                <a:lnTo>
                  <a:pt x="248526" y="45906"/>
                </a:lnTo>
                <a:lnTo>
                  <a:pt x="251409" y="41074"/>
                </a:lnTo>
                <a:lnTo>
                  <a:pt x="253331" y="36900"/>
                </a:lnTo>
                <a:lnTo>
                  <a:pt x="254612" y="33165"/>
                </a:lnTo>
                <a:lnTo>
                  <a:pt x="256419" y="29722"/>
                </a:lnTo>
                <a:lnTo>
                  <a:pt x="258576" y="26475"/>
                </a:lnTo>
                <a:lnTo>
                  <a:pt x="260967" y="23358"/>
                </a:lnTo>
                <a:lnTo>
                  <a:pt x="262561" y="19374"/>
                </a:lnTo>
                <a:lnTo>
                  <a:pt x="263623" y="14814"/>
                </a:lnTo>
                <a:lnTo>
                  <a:pt x="265328" y="2908"/>
                </a:lnTo>
                <a:lnTo>
                  <a:pt x="264515" y="1931"/>
                </a:lnTo>
                <a:lnTo>
                  <a:pt x="263021" y="1280"/>
                </a:lnTo>
                <a:lnTo>
                  <a:pt x="257868" y="556"/>
                </a:lnTo>
                <a:lnTo>
                  <a:pt x="253827" y="364"/>
                </a:lnTo>
                <a:lnTo>
                  <a:pt x="244257" y="149"/>
                </a:lnTo>
                <a:lnTo>
                  <a:pt x="221525" y="0"/>
                </a:lnTo>
                <a:lnTo>
                  <a:pt x="217216" y="945"/>
                </a:lnTo>
                <a:lnTo>
                  <a:pt x="212439" y="2528"/>
                </a:lnTo>
                <a:lnTo>
                  <a:pt x="207348" y="4535"/>
                </a:lnTo>
                <a:lnTo>
                  <a:pt x="199152" y="6766"/>
                </a:lnTo>
                <a:lnTo>
                  <a:pt x="191382" y="8709"/>
                </a:lnTo>
                <a:lnTo>
                  <a:pt x="186644" y="10561"/>
                </a:lnTo>
                <a:lnTo>
                  <a:pt x="181579" y="12749"/>
                </a:lnTo>
                <a:lnTo>
                  <a:pt x="176298" y="14207"/>
                </a:lnTo>
                <a:lnTo>
                  <a:pt x="170872" y="15178"/>
                </a:lnTo>
                <a:lnTo>
                  <a:pt x="165350" y="15826"/>
                </a:lnTo>
                <a:lnTo>
                  <a:pt x="155953" y="16259"/>
                </a:lnTo>
                <a:lnTo>
                  <a:pt x="118281" y="16867"/>
                </a:lnTo>
                <a:lnTo>
                  <a:pt x="0" y="171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1"/>
          <p:cNvSpPr/>
          <p:nvPr/>
        </p:nvSpPr>
        <p:spPr>
          <a:xfrm>
            <a:off x="817244" y="2143127"/>
            <a:ext cx="2400301" cy="42861"/>
          </a:xfrm>
          <a:custGeom>
            <a:avLst/>
            <a:gdLst/>
            <a:ahLst/>
            <a:cxnLst/>
            <a:rect l="0" t="0" r="0" b="0"/>
            <a:pathLst>
              <a:path w="2400301" h="42861">
                <a:moveTo>
                  <a:pt x="0" y="42860"/>
                </a:moveTo>
                <a:lnTo>
                  <a:pt x="12771" y="30090"/>
                </a:lnTo>
                <a:lnTo>
                  <a:pt x="18039" y="28632"/>
                </a:lnTo>
                <a:lnTo>
                  <a:pt x="25361" y="27659"/>
                </a:lnTo>
                <a:lnTo>
                  <a:pt x="34052" y="27011"/>
                </a:lnTo>
                <a:lnTo>
                  <a:pt x="43657" y="25627"/>
                </a:lnTo>
                <a:lnTo>
                  <a:pt x="53870" y="23751"/>
                </a:lnTo>
                <a:lnTo>
                  <a:pt x="64488" y="21548"/>
                </a:lnTo>
                <a:lnTo>
                  <a:pt x="76330" y="20080"/>
                </a:lnTo>
                <a:lnTo>
                  <a:pt x="88987" y="19101"/>
                </a:lnTo>
                <a:lnTo>
                  <a:pt x="102187" y="18448"/>
                </a:lnTo>
                <a:lnTo>
                  <a:pt x="116702" y="17060"/>
                </a:lnTo>
                <a:lnTo>
                  <a:pt x="132094" y="15183"/>
                </a:lnTo>
                <a:lnTo>
                  <a:pt x="148070" y="12979"/>
                </a:lnTo>
                <a:lnTo>
                  <a:pt x="167294" y="11509"/>
                </a:lnTo>
                <a:lnTo>
                  <a:pt x="188682" y="10529"/>
                </a:lnTo>
                <a:lnTo>
                  <a:pt x="257298" y="8957"/>
                </a:lnTo>
                <a:lnTo>
                  <a:pt x="858742" y="8570"/>
                </a:lnTo>
                <a:lnTo>
                  <a:pt x="883009" y="7618"/>
                </a:lnTo>
                <a:lnTo>
                  <a:pt x="903951" y="6030"/>
                </a:lnTo>
                <a:lnTo>
                  <a:pt x="922674" y="4019"/>
                </a:lnTo>
                <a:lnTo>
                  <a:pt x="944681" y="2679"/>
                </a:lnTo>
                <a:lnTo>
                  <a:pt x="994534" y="1189"/>
                </a:lnTo>
                <a:lnTo>
                  <a:pt x="1108380" y="102"/>
                </a:lnTo>
                <a:lnTo>
                  <a:pt x="1335037" y="0"/>
                </a:lnTo>
                <a:lnTo>
                  <a:pt x="1357702" y="952"/>
                </a:lnTo>
                <a:lnTo>
                  <a:pt x="1410826" y="4549"/>
                </a:lnTo>
                <a:lnTo>
                  <a:pt x="1439661" y="5889"/>
                </a:lnTo>
                <a:lnTo>
                  <a:pt x="1860890" y="15198"/>
                </a:lnTo>
                <a:lnTo>
                  <a:pt x="2388670" y="17140"/>
                </a:lnTo>
                <a:lnTo>
                  <a:pt x="2392547" y="18093"/>
                </a:lnTo>
                <a:lnTo>
                  <a:pt x="2395132" y="19681"/>
                </a:lnTo>
                <a:lnTo>
                  <a:pt x="2400300" y="257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2"/>
          <p:cNvSpPr/>
          <p:nvPr/>
        </p:nvSpPr>
        <p:spPr>
          <a:xfrm>
            <a:off x="8724723" y="3351847"/>
            <a:ext cx="82093" cy="685801"/>
          </a:xfrm>
          <a:custGeom>
            <a:avLst/>
            <a:gdLst/>
            <a:ahLst/>
            <a:cxnLst/>
            <a:rect l="0" t="0" r="0" b="0"/>
            <a:pathLst>
              <a:path w="82093" h="685801">
                <a:moveTo>
                  <a:pt x="4939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1905"/>
                </a:lnTo>
                <a:lnTo>
                  <a:pt x="4380" y="13688"/>
                </a:lnTo>
                <a:lnTo>
                  <a:pt x="4690" y="23864"/>
                </a:lnTo>
                <a:lnTo>
                  <a:pt x="5726" y="29244"/>
                </a:lnTo>
                <a:lnTo>
                  <a:pt x="7369" y="34736"/>
                </a:lnTo>
                <a:lnTo>
                  <a:pt x="9417" y="40302"/>
                </a:lnTo>
                <a:lnTo>
                  <a:pt x="11692" y="59187"/>
                </a:lnTo>
                <a:lnTo>
                  <a:pt x="20786" y="231370"/>
                </a:lnTo>
                <a:lnTo>
                  <a:pt x="21700" y="287418"/>
                </a:lnTo>
                <a:lnTo>
                  <a:pt x="22780" y="310674"/>
                </a:lnTo>
                <a:lnTo>
                  <a:pt x="26521" y="364455"/>
                </a:lnTo>
                <a:lnTo>
                  <a:pt x="28852" y="385845"/>
                </a:lnTo>
                <a:lnTo>
                  <a:pt x="31359" y="402962"/>
                </a:lnTo>
                <a:lnTo>
                  <a:pt x="33982" y="417232"/>
                </a:lnTo>
                <a:lnTo>
                  <a:pt x="39438" y="443246"/>
                </a:lnTo>
                <a:lnTo>
                  <a:pt x="42225" y="455518"/>
                </a:lnTo>
                <a:lnTo>
                  <a:pt x="44085" y="466556"/>
                </a:lnTo>
                <a:lnTo>
                  <a:pt x="46149" y="486441"/>
                </a:lnTo>
                <a:lnTo>
                  <a:pt x="48605" y="501459"/>
                </a:lnTo>
                <a:lnTo>
                  <a:pt x="56414" y="541006"/>
                </a:lnTo>
                <a:lnTo>
                  <a:pt x="60210" y="557838"/>
                </a:lnTo>
                <a:lnTo>
                  <a:pt x="63694" y="571917"/>
                </a:lnTo>
                <a:lnTo>
                  <a:pt x="66969" y="584161"/>
                </a:lnTo>
                <a:lnTo>
                  <a:pt x="69152" y="595181"/>
                </a:lnTo>
                <a:lnTo>
                  <a:pt x="73178" y="626247"/>
                </a:lnTo>
                <a:lnTo>
                  <a:pt x="79028" y="660958"/>
                </a:lnTo>
                <a:lnTo>
                  <a:pt x="80049" y="668287"/>
                </a:lnTo>
                <a:lnTo>
                  <a:pt x="82092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73"/>
          <p:cNvSpPr/>
          <p:nvPr/>
        </p:nvSpPr>
        <p:spPr>
          <a:xfrm>
            <a:off x="8566784" y="3840998"/>
            <a:ext cx="372979" cy="252399"/>
          </a:xfrm>
          <a:custGeom>
            <a:avLst/>
            <a:gdLst/>
            <a:ahLst/>
            <a:cxnLst/>
            <a:rect l="0" t="0" r="0" b="0"/>
            <a:pathLst>
              <a:path w="372979" h="252399">
                <a:moveTo>
                  <a:pt x="51435" y="59489"/>
                </a:moveTo>
                <a:lnTo>
                  <a:pt x="42335" y="64040"/>
                </a:lnTo>
                <a:lnTo>
                  <a:pt x="40606" y="65381"/>
                </a:lnTo>
                <a:lnTo>
                  <a:pt x="40406" y="66274"/>
                </a:lnTo>
                <a:lnTo>
                  <a:pt x="50336" y="74670"/>
                </a:lnTo>
                <a:lnTo>
                  <a:pt x="59202" y="79889"/>
                </a:lnTo>
                <a:lnTo>
                  <a:pt x="66952" y="85383"/>
                </a:lnTo>
                <a:lnTo>
                  <a:pt x="73572" y="91000"/>
                </a:lnTo>
                <a:lnTo>
                  <a:pt x="79689" y="96672"/>
                </a:lnTo>
                <a:lnTo>
                  <a:pt x="82654" y="100470"/>
                </a:lnTo>
                <a:lnTo>
                  <a:pt x="85583" y="104907"/>
                </a:lnTo>
                <a:lnTo>
                  <a:pt x="88488" y="109770"/>
                </a:lnTo>
                <a:lnTo>
                  <a:pt x="93282" y="115870"/>
                </a:lnTo>
                <a:lnTo>
                  <a:pt x="99335" y="122794"/>
                </a:lnTo>
                <a:lnTo>
                  <a:pt x="106230" y="130267"/>
                </a:lnTo>
                <a:lnTo>
                  <a:pt x="112730" y="136202"/>
                </a:lnTo>
                <a:lnTo>
                  <a:pt x="118968" y="141111"/>
                </a:lnTo>
                <a:lnTo>
                  <a:pt x="125032" y="145336"/>
                </a:lnTo>
                <a:lnTo>
                  <a:pt x="134310" y="152571"/>
                </a:lnTo>
                <a:lnTo>
                  <a:pt x="175333" y="187730"/>
                </a:lnTo>
                <a:lnTo>
                  <a:pt x="186421" y="198324"/>
                </a:lnTo>
                <a:lnTo>
                  <a:pt x="194767" y="207290"/>
                </a:lnTo>
                <a:lnTo>
                  <a:pt x="201282" y="215173"/>
                </a:lnTo>
                <a:lnTo>
                  <a:pt x="209436" y="223286"/>
                </a:lnTo>
                <a:lnTo>
                  <a:pt x="218682" y="231552"/>
                </a:lnTo>
                <a:lnTo>
                  <a:pt x="228655" y="239920"/>
                </a:lnTo>
                <a:lnTo>
                  <a:pt x="237209" y="245499"/>
                </a:lnTo>
                <a:lnTo>
                  <a:pt x="244817" y="249218"/>
                </a:lnTo>
                <a:lnTo>
                  <a:pt x="251795" y="251698"/>
                </a:lnTo>
                <a:lnTo>
                  <a:pt x="257399" y="252398"/>
                </a:lnTo>
                <a:lnTo>
                  <a:pt x="262087" y="251913"/>
                </a:lnTo>
                <a:lnTo>
                  <a:pt x="266165" y="250637"/>
                </a:lnTo>
                <a:lnTo>
                  <a:pt x="268883" y="248833"/>
                </a:lnTo>
                <a:lnTo>
                  <a:pt x="270695" y="246678"/>
                </a:lnTo>
                <a:lnTo>
                  <a:pt x="271905" y="244290"/>
                </a:lnTo>
                <a:lnTo>
                  <a:pt x="322945" y="134878"/>
                </a:lnTo>
                <a:lnTo>
                  <a:pt x="327691" y="124035"/>
                </a:lnTo>
                <a:lnTo>
                  <a:pt x="331810" y="113950"/>
                </a:lnTo>
                <a:lnTo>
                  <a:pt x="335506" y="104369"/>
                </a:lnTo>
                <a:lnTo>
                  <a:pt x="338924" y="96077"/>
                </a:lnTo>
                <a:lnTo>
                  <a:pt x="342155" y="88643"/>
                </a:lnTo>
                <a:lnTo>
                  <a:pt x="345261" y="81783"/>
                </a:lnTo>
                <a:lnTo>
                  <a:pt x="349237" y="74352"/>
                </a:lnTo>
                <a:lnTo>
                  <a:pt x="353792" y="66540"/>
                </a:lnTo>
                <a:lnTo>
                  <a:pt x="358734" y="58475"/>
                </a:lnTo>
                <a:lnTo>
                  <a:pt x="362029" y="51193"/>
                </a:lnTo>
                <a:lnTo>
                  <a:pt x="364225" y="44433"/>
                </a:lnTo>
                <a:lnTo>
                  <a:pt x="365689" y="38022"/>
                </a:lnTo>
                <a:lnTo>
                  <a:pt x="367617" y="32795"/>
                </a:lnTo>
                <a:lnTo>
                  <a:pt x="369856" y="28358"/>
                </a:lnTo>
                <a:lnTo>
                  <a:pt x="372301" y="24448"/>
                </a:lnTo>
                <a:lnTo>
                  <a:pt x="372978" y="20888"/>
                </a:lnTo>
                <a:lnTo>
                  <a:pt x="372478" y="17562"/>
                </a:lnTo>
                <a:lnTo>
                  <a:pt x="371192" y="14393"/>
                </a:lnTo>
                <a:lnTo>
                  <a:pt x="367222" y="8331"/>
                </a:lnTo>
                <a:lnTo>
                  <a:pt x="364830" y="5381"/>
                </a:lnTo>
                <a:lnTo>
                  <a:pt x="362283" y="3415"/>
                </a:lnTo>
                <a:lnTo>
                  <a:pt x="359632" y="2104"/>
                </a:lnTo>
                <a:lnTo>
                  <a:pt x="356913" y="1230"/>
                </a:lnTo>
                <a:lnTo>
                  <a:pt x="348811" y="259"/>
                </a:lnTo>
                <a:lnTo>
                  <a:pt x="343984" y="0"/>
                </a:lnTo>
                <a:lnTo>
                  <a:pt x="339812" y="779"/>
                </a:lnTo>
                <a:lnTo>
                  <a:pt x="332638" y="4186"/>
                </a:lnTo>
                <a:lnTo>
                  <a:pt x="321195" y="6335"/>
                </a:lnTo>
                <a:lnTo>
                  <a:pt x="314143" y="6908"/>
                </a:lnTo>
                <a:lnTo>
                  <a:pt x="307536" y="7290"/>
                </a:lnTo>
                <a:lnTo>
                  <a:pt x="295116" y="7715"/>
                </a:lnTo>
                <a:lnTo>
                  <a:pt x="289136" y="8780"/>
                </a:lnTo>
                <a:lnTo>
                  <a:pt x="283246" y="10443"/>
                </a:lnTo>
                <a:lnTo>
                  <a:pt x="277413" y="12504"/>
                </a:lnTo>
                <a:lnTo>
                  <a:pt x="267810" y="13878"/>
                </a:lnTo>
                <a:lnTo>
                  <a:pt x="255692" y="14794"/>
                </a:lnTo>
                <a:lnTo>
                  <a:pt x="230799" y="15813"/>
                </a:lnTo>
                <a:lnTo>
                  <a:pt x="213386" y="16265"/>
                </a:lnTo>
                <a:lnTo>
                  <a:pt x="205122" y="17338"/>
                </a:lnTo>
                <a:lnTo>
                  <a:pt x="196756" y="19006"/>
                </a:lnTo>
                <a:lnTo>
                  <a:pt x="188321" y="21070"/>
                </a:lnTo>
                <a:lnTo>
                  <a:pt x="176030" y="23399"/>
                </a:lnTo>
                <a:lnTo>
                  <a:pt x="144594" y="28527"/>
                </a:lnTo>
                <a:lnTo>
                  <a:pt x="128781" y="30275"/>
                </a:lnTo>
                <a:lnTo>
                  <a:pt x="113476" y="31441"/>
                </a:lnTo>
                <a:lnTo>
                  <a:pt x="98511" y="32217"/>
                </a:lnTo>
                <a:lnTo>
                  <a:pt x="83772" y="33688"/>
                </a:lnTo>
                <a:lnTo>
                  <a:pt x="69183" y="35621"/>
                </a:lnTo>
                <a:lnTo>
                  <a:pt x="44083" y="39356"/>
                </a:lnTo>
                <a:lnTo>
                  <a:pt x="36057" y="40352"/>
                </a:lnTo>
                <a:lnTo>
                  <a:pt x="24598" y="41459"/>
                </a:lnTo>
                <a:lnTo>
                  <a:pt x="16330" y="41951"/>
                </a:lnTo>
                <a:lnTo>
                  <a:pt x="9480" y="42169"/>
                </a:lnTo>
                <a:lnTo>
                  <a:pt x="0" y="423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4"/>
          <p:cNvSpPr/>
          <p:nvPr/>
        </p:nvSpPr>
        <p:spPr>
          <a:xfrm>
            <a:off x="937259" y="3266122"/>
            <a:ext cx="2374584" cy="76630"/>
          </a:xfrm>
          <a:custGeom>
            <a:avLst/>
            <a:gdLst/>
            <a:ahLst/>
            <a:cxnLst/>
            <a:rect l="0" t="0" r="0" b="0"/>
            <a:pathLst>
              <a:path w="2374584" h="76630">
                <a:moveTo>
                  <a:pt x="0" y="0"/>
                </a:moveTo>
                <a:lnTo>
                  <a:pt x="120986" y="0"/>
                </a:lnTo>
                <a:lnTo>
                  <a:pt x="138760" y="953"/>
                </a:lnTo>
                <a:lnTo>
                  <a:pt x="202616" y="5892"/>
                </a:lnTo>
                <a:lnTo>
                  <a:pt x="231022" y="7381"/>
                </a:lnTo>
                <a:lnTo>
                  <a:pt x="247360" y="8731"/>
                </a:lnTo>
                <a:lnTo>
                  <a:pt x="285833" y="12770"/>
                </a:lnTo>
                <a:lnTo>
                  <a:pt x="302950" y="14228"/>
                </a:lnTo>
                <a:lnTo>
                  <a:pt x="354770" y="16281"/>
                </a:lnTo>
                <a:lnTo>
                  <a:pt x="586517" y="17135"/>
                </a:lnTo>
                <a:lnTo>
                  <a:pt x="601514" y="16186"/>
                </a:lnTo>
                <a:lnTo>
                  <a:pt x="616275" y="14601"/>
                </a:lnTo>
                <a:lnTo>
                  <a:pt x="630877" y="12591"/>
                </a:lnTo>
                <a:lnTo>
                  <a:pt x="662343" y="10359"/>
                </a:lnTo>
                <a:lnTo>
                  <a:pt x="706807" y="9367"/>
                </a:lnTo>
                <a:lnTo>
                  <a:pt x="1143636" y="8575"/>
                </a:lnTo>
                <a:lnTo>
                  <a:pt x="1172951" y="9527"/>
                </a:lnTo>
                <a:lnTo>
                  <a:pt x="1200115" y="11114"/>
                </a:lnTo>
                <a:lnTo>
                  <a:pt x="1225845" y="13124"/>
                </a:lnTo>
                <a:lnTo>
                  <a:pt x="1272212" y="15358"/>
                </a:lnTo>
                <a:lnTo>
                  <a:pt x="1293912" y="15954"/>
                </a:lnTo>
                <a:lnTo>
                  <a:pt x="1373902" y="21695"/>
                </a:lnTo>
                <a:lnTo>
                  <a:pt x="1465969" y="29645"/>
                </a:lnTo>
                <a:lnTo>
                  <a:pt x="1532287" y="36353"/>
                </a:lnTo>
                <a:lnTo>
                  <a:pt x="1560640" y="38523"/>
                </a:lnTo>
                <a:lnTo>
                  <a:pt x="1587162" y="39969"/>
                </a:lnTo>
                <a:lnTo>
                  <a:pt x="1612463" y="40934"/>
                </a:lnTo>
                <a:lnTo>
                  <a:pt x="1643618" y="43482"/>
                </a:lnTo>
                <a:lnTo>
                  <a:pt x="1755728" y="55217"/>
                </a:lnTo>
                <a:lnTo>
                  <a:pt x="1871814" y="65150"/>
                </a:lnTo>
                <a:lnTo>
                  <a:pt x="1927610" y="71183"/>
                </a:lnTo>
                <a:lnTo>
                  <a:pt x="1952776" y="73173"/>
                </a:lnTo>
                <a:lnTo>
                  <a:pt x="2001058" y="75384"/>
                </a:lnTo>
                <a:lnTo>
                  <a:pt x="2061979" y="76629"/>
                </a:lnTo>
                <a:lnTo>
                  <a:pt x="2098488" y="74380"/>
                </a:lnTo>
                <a:lnTo>
                  <a:pt x="2116224" y="72447"/>
                </a:lnTo>
                <a:lnTo>
                  <a:pt x="2161332" y="70299"/>
                </a:lnTo>
                <a:lnTo>
                  <a:pt x="2207415" y="68391"/>
                </a:lnTo>
                <a:lnTo>
                  <a:pt x="2225037" y="66549"/>
                </a:lnTo>
                <a:lnTo>
                  <a:pt x="2240596" y="64369"/>
                </a:lnTo>
                <a:lnTo>
                  <a:pt x="2257636" y="62915"/>
                </a:lnTo>
                <a:lnTo>
                  <a:pt x="2308711" y="61822"/>
                </a:lnTo>
                <a:lnTo>
                  <a:pt x="2320191" y="63122"/>
                </a:lnTo>
                <a:lnTo>
                  <a:pt x="2329749" y="64941"/>
                </a:lnTo>
                <a:lnTo>
                  <a:pt x="2347989" y="66963"/>
                </a:lnTo>
                <a:lnTo>
                  <a:pt x="2374583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Direct variation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y=kx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Where k does not equal zero.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k is called the constant of proportionality or constant of variation.</a:t>
            </a:r>
          </a:p>
        </p:txBody>
      </p:sp>
      <p:sp>
        <p:nvSpPr>
          <p:cNvPr id="10" name="SMARTPenAnnotation550"/>
          <p:cNvSpPr/>
          <p:nvPr/>
        </p:nvSpPr>
        <p:spPr>
          <a:xfrm>
            <a:off x="4439268" y="3943987"/>
            <a:ext cx="449915" cy="830340"/>
          </a:xfrm>
          <a:custGeom>
            <a:avLst/>
            <a:gdLst/>
            <a:ahLst/>
            <a:cxnLst/>
            <a:rect l="0" t="0" r="0" b="0"/>
            <a:pathLst>
              <a:path w="449915" h="830340">
                <a:moveTo>
                  <a:pt x="12716" y="16508"/>
                </a:moveTo>
                <a:lnTo>
                  <a:pt x="8166" y="16508"/>
                </a:lnTo>
                <a:lnTo>
                  <a:pt x="5873" y="17460"/>
                </a:lnTo>
                <a:lnTo>
                  <a:pt x="785" y="21058"/>
                </a:lnTo>
                <a:lnTo>
                  <a:pt x="0" y="23351"/>
                </a:lnTo>
                <a:lnTo>
                  <a:pt x="429" y="25833"/>
                </a:lnTo>
                <a:lnTo>
                  <a:pt x="2493" y="31130"/>
                </a:lnTo>
                <a:lnTo>
                  <a:pt x="3818" y="42291"/>
                </a:lnTo>
                <a:lnTo>
                  <a:pt x="3927" y="45127"/>
                </a:lnTo>
                <a:lnTo>
                  <a:pt x="4952" y="47970"/>
                </a:lnTo>
                <a:lnTo>
                  <a:pt x="8631" y="53668"/>
                </a:lnTo>
                <a:lnTo>
                  <a:pt x="10900" y="66996"/>
                </a:lnTo>
                <a:lnTo>
                  <a:pt x="11909" y="84667"/>
                </a:lnTo>
                <a:lnTo>
                  <a:pt x="12357" y="102045"/>
                </a:lnTo>
                <a:lnTo>
                  <a:pt x="15097" y="124375"/>
                </a:lnTo>
                <a:lnTo>
                  <a:pt x="18537" y="147316"/>
                </a:lnTo>
                <a:lnTo>
                  <a:pt x="20066" y="163862"/>
                </a:lnTo>
                <a:lnTo>
                  <a:pt x="22378" y="179514"/>
                </a:lnTo>
                <a:lnTo>
                  <a:pt x="30028" y="224845"/>
                </a:lnTo>
                <a:lnTo>
                  <a:pt x="33783" y="242077"/>
                </a:lnTo>
                <a:lnTo>
                  <a:pt x="42665" y="271832"/>
                </a:lnTo>
                <a:lnTo>
                  <a:pt x="46673" y="291337"/>
                </a:lnTo>
                <a:lnTo>
                  <a:pt x="50986" y="299944"/>
                </a:lnTo>
                <a:lnTo>
                  <a:pt x="58769" y="310144"/>
                </a:lnTo>
                <a:lnTo>
                  <a:pt x="71658" y="319200"/>
                </a:lnTo>
                <a:lnTo>
                  <a:pt x="79553" y="322487"/>
                </a:lnTo>
                <a:lnTo>
                  <a:pt x="88142" y="323949"/>
                </a:lnTo>
                <a:lnTo>
                  <a:pt x="101484" y="324598"/>
                </a:lnTo>
                <a:lnTo>
                  <a:pt x="107137" y="323819"/>
                </a:lnTo>
                <a:lnTo>
                  <a:pt x="115959" y="320413"/>
                </a:lnTo>
                <a:lnTo>
                  <a:pt x="125595" y="313184"/>
                </a:lnTo>
                <a:lnTo>
                  <a:pt x="137179" y="302669"/>
                </a:lnTo>
                <a:lnTo>
                  <a:pt x="151853" y="288470"/>
                </a:lnTo>
                <a:lnTo>
                  <a:pt x="165360" y="270095"/>
                </a:lnTo>
                <a:lnTo>
                  <a:pt x="176761" y="250181"/>
                </a:lnTo>
                <a:lnTo>
                  <a:pt x="185003" y="231805"/>
                </a:lnTo>
                <a:lnTo>
                  <a:pt x="191841" y="214113"/>
                </a:lnTo>
                <a:lnTo>
                  <a:pt x="199007" y="194820"/>
                </a:lnTo>
                <a:lnTo>
                  <a:pt x="212799" y="159087"/>
                </a:lnTo>
                <a:lnTo>
                  <a:pt x="220070" y="138932"/>
                </a:lnTo>
                <a:lnTo>
                  <a:pt x="224295" y="124794"/>
                </a:lnTo>
                <a:lnTo>
                  <a:pt x="234068" y="88764"/>
                </a:lnTo>
                <a:lnTo>
                  <a:pt x="238390" y="74204"/>
                </a:lnTo>
                <a:lnTo>
                  <a:pt x="245730" y="52945"/>
                </a:lnTo>
                <a:lnTo>
                  <a:pt x="257252" y="29667"/>
                </a:lnTo>
                <a:lnTo>
                  <a:pt x="260114" y="14269"/>
                </a:lnTo>
                <a:lnTo>
                  <a:pt x="261272" y="0"/>
                </a:lnTo>
                <a:lnTo>
                  <a:pt x="262262" y="15081"/>
                </a:lnTo>
                <a:lnTo>
                  <a:pt x="265866" y="32384"/>
                </a:lnTo>
                <a:lnTo>
                  <a:pt x="273250" y="63545"/>
                </a:lnTo>
                <a:lnTo>
                  <a:pt x="278686" y="83133"/>
                </a:lnTo>
                <a:lnTo>
                  <a:pt x="283325" y="101364"/>
                </a:lnTo>
                <a:lnTo>
                  <a:pt x="285387" y="118992"/>
                </a:lnTo>
                <a:lnTo>
                  <a:pt x="288844" y="146511"/>
                </a:lnTo>
                <a:lnTo>
                  <a:pt x="291099" y="163184"/>
                </a:lnTo>
                <a:lnTo>
                  <a:pt x="294507" y="181920"/>
                </a:lnTo>
                <a:lnTo>
                  <a:pt x="298685" y="202030"/>
                </a:lnTo>
                <a:lnTo>
                  <a:pt x="303375" y="223057"/>
                </a:lnTo>
                <a:lnTo>
                  <a:pt x="306501" y="240884"/>
                </a:lnTo>
                <a:lnTo>
                  <a:pt x="308585" y="256580"/>
                </a:lnTo>
                <a:lnTo>
                  <a:pt x="309975" y="270853"/>
                </a:lnTo>
                <a:lnTo>
                  <a:pt x="311854" y="285131"/>
                </a:lnTo>
                <a:lnTo>
                  <a:pt x="314059" y="299413"/>
                </a:lnTo>
                <a:lnTo>
                  <a:pt x="316482" y="313696"/>
                </a:lnTo>
                <a:lnTo>
                  <a:pt x="324254" y="352427"/>
                </a:lnTo>
                <a:lnTo>
                  <a:pt x="328993" y="374756"/>
                </a:lnTo>
                <a:lnTo>
                  <a:pt x="332153" y="402977"/>
                </a:lnTo>
                <a:lnTo>
                  <a:pt x="334259" y="435127"/>
                </a:lnTo>
                <a:lnTo>
                  <a:pt x="337224" y="518685"/>
                </a:lnTo>
                <a:lnTo>
                  <a:pt x="337640" y="537030"/>
                </a:lnTo>
                <a:lnTo>
                  <a:pt x="336964" y="553070"/>
                </a:lnTo>
                <a:lnTo>
                  <a:pt x="335562" y="567574"/>
                </a:lnTo>
                <a:lnTo>
                  <a:pt x="326467" y="636429"/>
                </a:lnTo>
                <a:lnTo>
                  <a:pt x="322849" y="653626"/>
                </a:lnTo>
                <a:lnTo>
                  <a:pt x="318531" y="668901"/>
                </a:lnTo>
                <a:lnTo>
                  <a:pt x="313748" y="682894"/>
                </a:lnTo>
                <a:lnTo>
                  <a:pt x="307702" y="697938"/>
                </a:lnTo>
                <a:lnTo>
                  <a:pt x="300813" y="713682"/>
                </a:lnTo>
                <a:lnTo>
                  <a:pt x="293364" y="729893"/>
                </a:lnTo>
                <a:lnTo>
                  <a:pt x="285540" y="745463"/>
                </a:lnTo>
                <a:lnTo>
                  <a:pt x="277466" y="760605"/>
                </a:lnTo>
                <a:lnTo>
                  <a:pt x="269226" y="775463"/>
                </a:lnTo>
                <a:lnTo>
                  <a:pt x="261828" y="786320"/>
                </a:lnTo>
                <a:lnTo>
                  <a:pt x="248528" y="800924"/>
                </a:lnTo>
                <a:lnTo>
                  <a:pt x="236267" y="810590"/>
                </a:lnTo>
                <a:lnTo>
                  <a:pt x="224467" y="818061"/>
                </a:lnTo>
                <a:lnTo>
                  <a:pt x="212873" y="824556"/>
                </a:lnTo>
                <a:lnTo>
                  <a:pt x="198830" y="828077"/>
                </a:lnTo>
                <a:lnTo>
                  <a:pt x="184969" y="829643"/>
                </a:lnTo>
                <a:lnTo>
                  <a:pt x="175633" y="830339"/>
                </a:lnTo>
                <a:lnTo>
                  <a:pt x="165769" y="828108"/>
                </a:lnTo>
                <a:lnTo>
                  <a:pt x="155035" y="823942"/>
                </a:lnTo>
                <a:lnTo>
                  <a:pt x="143914" y="818914"/>
                </a:lnTo>
                <a:lnTo>
                  <a:pt x="131494" y="810730"/>
                </a:lnTo>
                <a:lnTo>
                  <a:pt x="119799" y="800025"/>
                </a:lnTo>
                <a:lnTo>
                  <a:pt x="106982" y="786695"/>
                </a:lnTo>
                <a:lnTo>
                  <a:pt x="94410" y="768481"/>
                </a:lnTo>
                <a:lnTo>
                  <a:pt x="87760" y="756800"/>
                </a:lnTo>
                <a:lnTo>
                  <a:pt x="84169" y="745259"/>
                </a:lnTo>
                <a:lnTo>
                  <a:pt x="83212" y="739515"/>
                </a:lnTo>
                <a:lnTo>
                  <a:pt x="84688" y="717891"/>
                </a:lnTo>
                <a:lnTo>
                  <a:pt x="88519" y="692088"/>
                </a:lnTo>
                <a:lnTo>
                  <a:pt x="93396" y="671096"/>
                </a:lnTo>
                <a:lnTo>
                  <a:pt x="99840" y="655783"/>
                </a:lnTo>
                <a:lnTo>
                  <a:pt x="108899" y="637001"/>
                </a:lnTo>
                <a:lnTo>
                  <a:pt x="119701" y="615907"/>
                </a:lnTo>
                <a:lnTo>
                  <a:pt x="128807" y="598988"/>
                </a:lnTo>
                <a:lnTo>
                  <a:pt x="136783" y="584850"/>
                </a:lnTo>
                <a:lnTo>
                  <a:pt x="144005" y="572567"/>
                </a:lnTo>
                <a:lnTo>
                  <a:pt x="153582" y="559617"/>
                </a:lnTo>
                <a:lnTo>
                  <a:pt x="164729" y="546221"/>
                </a:lnTo>
                <a:lnTo>
                  <a:pt x="176923" y="532527"/>
                </a:lnTo>
                <a:lnTo>
                  <a:pt x="187910" y="521493"/>
                </a:lnTo>
                <a:lnTo>
                  <a:pt x="198092" y="512232"/>
                </a:lnTo>
                <a:lnTo>
                  <a:pt x="207738" y="504153"/>
                </a:lnTo>
                <a:lnTo>
                  <a:pt x="217026" y="496862"/>
                </a:lnTo>
                <a:lnTo>
                  <a:pt x="226075" y="490096"/>
                </a:lnTo>
                <a:lnTo>
                  <a:pt x="234966" y="483681"/>
                </a:lnTo>
                <a:lnTo>
                  <a:pt x="243750" y="478451"/>
                </a:lnTo>
                <a:lnTo>
                  <a:pt x="252464" y="474013"/>
                </a:lnTo>
                <a:lnTo>
                  <a:pt x="268813" y="466541"/>
                </a:lnTo>
                <a:lnTo>
                  <a:pt x="282430" y="460045"/>
                </a:lnTo>
                <a:lnTo>
                  <a:pt x="289680" y="456979"/>
                </a:lnTo>
                <a:lnTo>
                  <a:pt x="297372" y="453983"/>
                </a:lnTo>
                <a:lnTo>
                  <a:pt x="305357" y="451033"/>
                </a:lnTo>
                <a:lnTo>
                  <a:pt x="319309" y="447755"/>
                </a:lnTo>
                <a:lnTo>
                  <a:pt x="331860" y="446298"/>
                </a:lnTo>
                <a:lnTo>
                  <a:pt x="343788" y="445651"/>
                </a:lnTo>
                <a:lnTo>
                  <a:pt x="355440" y="445363"/>
                </a:lnTo>
                <a:lnTo>
                  <a:pt x="361213" y="445286"/>
                </a:lnTo>
                <a:lnTo>
                  <a:pt x="369825" y="444282"/>
                </a:lnTo>
                <a:lnTo>
                  <a:pt x="380329" y="442661"/>
                </a:lnTo>
                <a:lnTo>
                  <a:pt x="392094" y="440627"/>
                </a:lnTo>
                <a:lnTo>
                  <a:pt x="401842" y="439271"/>
                </a:lnTo>
                <a:lnTo>
                  <a:pt x="410246" y="438368"/>
                </a:lnTo>
                <a:lnTo>
                  <a:pt x="417754" y="437765"/>
                </a:lnTo>
                <a:lnTo>
                  <a:pt x="431176" y="434556"/>
                </a:lnTo>
                <a:lnTo>
                  <a:pt x="449914" y="4279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1"/>
          <p:cNvSpPr/>
          <p:nvPr/>
        </p:nvSpPr>
        <p:spPr>
          <a:xfrm>
            <a:off x="4880609" y="4037647"/>
            <a:ext cx="342901" cy="85726"/>
          </a:xfrm>
          <a:custGeom>
            <a:avLst/>
            <a:gdLst/>
            <a:ahLst/>
            <a:cxnLst/>
            <a:rect l="0" t="0" r="0" b="0"/>
            <a:pathLst>
              <a:path w="342901" h="85726">
                <a:moveTo>
                  <a:pt x="0" y="85725"/>
                </a:moveTo>
                <a:lnTo>
                  <a:pt x="19313" y="66412"/>
                </a:lnTo>
                <a:lnTo>
                  <a:pt x="24306" y="63325"/>
                </a:lnTo>
                <a:lnTo>
                  <a:pt x="30492" y="60314"/>
                </a:lnTo>
                <a:lnTo>
                  <a:pt x="37473" y="57354"/>
                </a:lnTo>
                <a:lnTo>
                  <a:pt x="44985" y="55381"/>
                </a:lnTo>
                <a:lnTo>
                  <a:pt x="52850" y="54066"/>
                </a:lnTo>
                <a:lnTo>
                  <a:pt x="60951" y="53189"/>
                </a:lnTo>
                <a:lnTo>
                  <a:pt x="68257" y="51652"/>
                </a:lnTo>
                <a:lnTo>
                  <a:pt x="75032" y="49675"/>
                </a:lnTo>
                <a:lnTo>
                  <a:pt x="81454" y="47404"/>
                </a:lnTo>
                <a:lnTo>
                  <a:pt x="88593" y="45890"/>
                </a:lnTo>
                <a:lnTo>
                  <a:pt x="96210" y="44881"/>
                </a:lnTo>
                <a:lnTo>
                  <a:pt x="104145" y="44208"/>
                </a:lnTo>
                <a:lnTo>
                  <a:pt x="112293" y="42807"/>
                </a:lnTo>
                <a:lnTo>
                  <a:pt x="120582" y="40921"/>
                </a:lnTo>
                <a:lnTo>
                  <a:pt x="128966" y="38711"/>
                </a:lnTo>
                <a:lnTo>
                  <a:pt x="140270" y="36284"/>
                </a:lnTo>
                <a:lnTo>
                  <a:pt x="168070" y="31049"/>
                </a:lnTo>
                <a:lnTo>
                  <a:pt x="179675" y="28319"/>
                </a:lnTo>
                <a:lnTo>
                  <a:pt x="189316" y="25547"/>
                </a:lnTo>
                <a:lnTo>
                  <a:pt x="197648" y="22747"/>
                </a:lnTo>
                <a:lnTo>
                  <a:pt x="207013" y="20879"/>
                </a:lnTo>
                <a:lnTo>
                  <a:pt x="217066" y="19635"/>
                </a:lnTo>
                <a:lnTo>
                  <a:pt x="227579" y="18805"/>
                </a:lnTo>
                <a:lnTo>
                  <a:pt x="238397" y="17299"/>
                </a:lnTo>
                <a:lnTo>
                  <a:pt x="249419" y="15343"/>
                </a:lnTo>
                <a:lnTo>
                  <a:pt x="260577" y="13086"/>
                </a:lnTo>
                <a:lnTo>
                  <a:pt x="270873" y="11582"/>
                </a:lnTo>
                <a:lnTo>
                  <a:pt x="280595" y="10579"/>
                </a:lnTo>
                <a:lnTo>
                  <a:pt x="289933" y="9910"/>
                </a:lnTo>
                <a:lnTo>
                  <a:pt x="299969" y="8512"/>
                </a:lnTo>
                <a:lnTo>
                  <a:pt x="310469" y="662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52"/>
          <p:cNvSpPr/>
          <p:nvPr/>
        </p:nvSpPr>
        <p:spPr>
          <a:xfrm>
            <a:off x="4944639" y="4131945"/>
            <a:ext cx="330307" cy="68227"/>
          </a:xfrm>
          <a:custGeom>
            <a:avLst/>
            <a:gdLst/>
            <a:ahLst/>
            <a:cxnLst/>
            <a:rect l="0" t="0" r="0" b="0"/>
            <a:pathLst>
              <a:path w="330307" h="68227">
                <a:moveTo>
                  <a:pt x="4551" y="60007"/>
                </a:moveTo>
                <a:lnTo>
                  <a:pt x="0" y="64558"/>
                </a:lnTo>
                <a:lnTo>
                  <a:pt x="564" y="65898"/>
                </a:lnTo>
                <a:lnTo>
                  <a:pt x="2845" y="66792"/>
                </a:lnTo>
                <a:lnTo>
                  <a:pt x="10460" y="67785"/>
                </a:lnTo>
                <a:lnTo>
                  <a:pt x="20194" y="68226"/>
                </a:lnTo>
                <a:lnTo>
                  <a:pt x="26410" y="67392"/>
                </a:lnTo>
                <a:lnTo>
                  <a:pt x="33411" y="65883"/>
                </a:lnTo>
                <a:lnTo>
                  <a:pt x="40936" y="63924"/>
                </a:lnTo>
                <a:lnTo>
                  <a:pt x="47857" y="62619"/>
                </a:lnTo>
                <a:lnTo>
                  <a:pt x="54377" y="61748"/>
                </a:lnTo>
                <a:lnTo>
                  <a:pt x="60628" y="61168"/>
                </a:lnTo>
                <a:lnTo>
                  <a:pt x="66701" y="59828"/>
                </a:lnTo>
                <a:lnTo>
                  <a:pt x="72654" y="57983"/>
                </a:lnTo>
                <a:lnTo>
                  <a:pt x="78528" y="55800"/>
                </a:lnTo>
                <a:lnTo>
                  <a:pt x="88158" y="53392"/>
                </a:lnTo>
                <a:lnTo>
                  <a:pt x="100294" y="50835"/>
                </a:lnTo>
                <a:lnTo>
                  <a:pt x="114100" y="48178"/>
                </a:lnTo>
                <a:lnTo>
                  <a:pt x="126161" y="45453"/>
                </a:lnTo>
                <a:lnTo>
                  <a:pt x="137059" y="42685"/>
                </a:lnTo>
                <a:lnTo>
                  <a:pt x="147182" y="39886"/>
                </a:lnTo>
                <a:lnTo>
                  <a:pt x="166050" y="34237"/>
                </a:lnTo>
                <a:lnTo>
                  <a:pt x="175082" y="31397"/>
                </a:lnTo>
                <a:lnTo>
                  <a:pt x="189675" y="27599"/>
                </a:lnTo>
                <a:lnTo>
                  <a:pt x="207977" y="23162"/>
                </a:lnTo>
                <a:lnTo>
                  <a:pt x="33030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3"/>
          <p:cNvSpPr/>
          <p:nvPr/>
        </p:nvSpPr>
        <p:spPr>
          <a:xfrm>
            <a:off x="5418738" y="3806307"/>
            <a:ext cx="344840" cy="479774"/>
          </a:xfrm>
          <a:custGeom>
            <a:avLst/>
            <a:gdLst/>
            <a:ahLst/>
            <a:cxnLst/>
            <a:rect l="0" t="0" r="0" b="0"/>
            <a:pathLst>
              <a:path w="344840" h="479774">
                <a:moveTo>
                  <a:pt x="36229" y="111325"/>
                </a:moveTo>
                <a:lnTo>
                  <a:pt x="36229" y="87462"/>
                </a:lnTo>
                <a:lnTo>
                  <a:pt x="37182" y="83033"/>
                </a:lnTo>
                <a:lnTo>
                  <a:pt x="43014" y="69083"/>
                </a:lnTo>
                <a:lnTo>
                  <a:pt x="44448" y="61706"/>
                </a:lnTo>
                <a:lnTo>
                  <a:pt x="49248" y="55877"/>
                </a:lnTo>
                <a:lnTo>
                  <a:pt x="59403" y="45374"/>
                </a:lnTo>
                <a:lnTo>
                  <a:pt x="68707" y="36963"/>
                </a:lnTo>
                <a:lnTo>
                  <a:pt x="77969" y="31285"/>
                </a:lnTo>
                <a:lnTo>
                  <a:pt x="88435" y="25587"/>
                </a:lnTo>
                <a:lnTo>
                  <a:pt x="110676" y="14167"/>
                </a:lnTo>
                <a:lnTo>
                  <a:pt x="117293" y="12263"/>
                </a:lnTo>
                <a:lnTo>
                  <a:pt x="124562" y="10994"/>
                </a:lnTo>
                <a:lnTo>
                  <a:pt x="132265" y="10148"/>
                </a:lnTo>
                <a:lnTo>
                  <a:pt x="139306" y="8631"/>
                </a:lnTo>
                <a:lnTo>
                  <a:pt x="145904" y="6668"/>
                </a:lnTo>
                <a:lnTo>
                  <a:pt x="152208" y="4406"/>
                </a:lnTo>
                <a:lnTo>
                  <a:pt x="158316" y="2898"/>
                </a:lnTo>
                <a:lnTo>
                  <a:pt x="164293" y="1893"/>
                </a:lnTo>
                <a:lnTo>
                  <a:pt x="170183" y="1223"/>
                </a:lnTo>
                <a:lnTo>
                  <a:pt x="176966" y="776"/>
                </a:lnTo>
                <a:lnTo>
                  <a:pt x="184346" y="478"/>
                </a:lnTo>
                <a:lnTo>
                  <a:pt x="205846" y="59"/>
                </a:lnTo>
                <a:lnTo>
                  <a:pt x="212172" y="0"/>
                </a:lnTo>
                <a:lnTo>
                  <a:pt x="218294" y="914"/>
                </a:lnTo>
                <a:lnTo>
                  <a:pt x="224281" y="2475"/>
                </a:lnTo>
                <a:lnTo>
                  <a:pt x="230177" y="4468"/>
                </a:lnTo>
                <a:lnTo>
                  <a:pt x="237918" y="6750"/>
                </a:lnTo>
                <a:lnTo>
                  <a:pt x="256678" y="11825"/>
                </a:lnTo>
                <a:lnTo>
                  <a:pt x="265110" y="14511"/>
                </a:lnTo>
                <a:lnTo>
                  <a:pt x="272637" y="17255"/>
                </a:lnTo>
                <a:lnTo>
                  <a:pt x="279559" y="20037"/>
                </a:lnTo>
                <a:lnTo>
                  <a:pt x="284174" y="23796"/>
                </a:lnTo>
                <a:lnTo>
                  <a:pt x="287251" y="28208"/>
                </a:lnTo>
                <a:lnTo>
                  <a:pt x="291622" y="37237"/>
                </a:lnTo>
                <a:lnTo>
                  <a:pt x="296739" y="44425"/>
                </a:lnTo>
                <a:lnTo>
                  <a:pt x="297533" y="48627"/>
                </a:lnTo>
                <a:lnTo>
                  <a:pt x="297109" y="53334"/>
                </a:lnTo>
                <a:lnTo>
                  <a:pt x="294098" y="63643"/>
                </a:lnTo>
                <a:lnTo>
                  <a:pt x="287048" y="81111"/>
                </a:lnTo>
                <a:lnTo>
                  <a:pt x="281689" y="95992"/>
                </a:lnTo>
                <a:lnTo>
                  <a:pt x="277974" y="103960"/>
                </a:lnTo>
                <a:lnTo>
                  <a:pt x="273593" y="112130"/>
                </a:lnTo>
                <a:lnTo>
                  <a:pt x="268766" y="120434"/>
                </a:lnTo>
                <a:lnTo>
                  <a:pt x="262691" y="128828"/>
                </a:lnTo>
                <a:lnTo>
                  <a:pt x="255784" y="137281"/>
                </a:lnTo>
                <a:lnTo>
                  <a:pt x="210514" y="189583"/>
                </a:lnTo>
                <a:lnTo>
                  <a:pt x="194329" y="207312"/>
                </a:lnTo>
                <a:lnTo>
                  <a:pt x="158566" y="244791"/>
                </a:lnTo>
                <a:lnTo>
                  <a:pt x="143505" y="261262"/>
                </a:lnTo>
                <a:lnTo>
                  <a:pt x="130606" y="276053"/>
                </a:lnTo>
                <a:lnTo>
                  <a:pt x="119149" y="289724"/>
                </a:lnTo>
                <a:lnTo>
                  <a:pt x="109607" y="301695"/>
                </a:lnTo>
                <a:lnTo>
                  <a:pt x="101340" y="312533"/>
                </a:lnTo>
                <a:lnTo>
                  <a:pt x="93924" y="322616"/>
                </a:lnTo>
                <a:lnTo>
                  <a:pt x="86122" y="332196"/>
                </a:lnTo>
                <a:lnTo>
                  <a:pt x="78064" y="341440"/>
                </a:lnTo>
                <a:lnTo>
                  <a:pt x="62442" y="358378"/>
                </a:lnTo>
                <a:lnTo>
                  <a:pt x="49149" y="372256"/>
                </a:lnTo>
                <a:lnTo>
                  <a:pt x="40080" y="384339"/>
                </a:lnTo>
                <a:lnTo>
                  <a:pt x="29272" y="400015"/>
                </a:lnTo>
                <a:lnTo>
                  <a:pt x="17303" y="418085"/>
                </a:lnTo>
                <a:lnTo>
                  <a:pt x="9324" y="431084"/>
                </a:lnTo>
                <a:lnTo>
                  <a:pt x="4005" y="440703"/>
                </a:lnTo>
                <a:lnTo>
                  <a:pt x="459" y="448068"/>
                </a:lnTo>
                <a:lnTo>
                  <a:pt x="0" y="453930"/>
                </a:lnTo>
                <a:lnTo>
                  <a:pt x="1599" y="458791"/>
                </a:lnTo>
                <a:lnTo>
                  <a:pt x="6550" y="466732"/>
                </a:lnTo>
                <a:lnTo>
                  <a:pt x="8751" y="473436"/>
                </a:lnTo>
                <a:lnTo>
                  <a:pt x="10290" y="475605"/>
                </a:lnTo>
                <a:lnTo>
                  <a:pt x="12269" y="477051"/>
                </a:lnTo>
                <a:lnTo>
                  <a:pt x="14541" y="478015"/>
                </a:lnTo>
                <a:lnTo>
                  <a:pt x="22145" y="479086"/>
                </a:lnTo>
                <a:lnTo>
                  <a:pt x="32827" y="479562"/>
                </a:lnTo>
                <a:lnTo>
                  <a:pt x="47100" y="479773"/>
                </a:lnTo>
                <a:lnTo>
                  <a:pt x="64431" y="477925"/>
                </a:lnTo>
                <a:lnTo>
                  <a:pt x="138459" y="468127"/>
                </a:lnTo>
                <a:lnTo>
                  <a:pt x="155818" y="466350"/>
                </a:lnTo>
                <a:lnTo>
                  <a:pt x="170247" y="465166"/>
                </a:lnTo>
                <a:lnTo>
                  <a:pt x="184630" y="464377"/>
                </a:lnTo>
                <a:lnTo>
                  <a:pt x="213310" y="463499"/>
                </a:lnTo>
                <a:lnTo>
                  <a:pt x="272955" y="462890"/>
                </a:lnTo>
                <a:lnTo>
                  <a:pt x="282629" y="462859"/>
                </a:lnTo>
                <a:lnTo>
                  <a:pt x="290984" y="461886"/>
                </a:lnTo>
                <a:lnTo>
                  <a:pt x="298458" y="460285"/>
                </a:lnTo>
                <a:lnTo>
                  <a:pt x="305345" y="458265"/>
                </a:lnTo>
                <a:lnTo>
                  <a:pt x="312795" y="456918"/>
                </a:lnTo>
                <a:lnTo>
                  <a:pt x="320619" y="456021"/>
                </a:lnTo>
                <a:lnTo>
                  <a:pt x="344839" y="4542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4"/>
          <p:cNvSpPr/>
          <p:nvPr/>
        </p:nvSpPr>
        <p:spPr>
          <a:xfrm>
            <a:off x="5815012" y="3994785"/>
            <a:ext cx="325756" cy="257176"/>
          </a:xfrm>
          <a:custGeom>
            <a:avLst/>
            <a:gdLst/>
            <a:ahLst/>
            <a:cxnLst/>
            <a:rect l="0" t="0" r="0" b="0"/>
            <a:pathLst>
              <a:path w="325756" h="257176">
                <a:moveTo>
                  <a:pt x="0" y="0"/>
                </a:moveTo>
                <a:lnTo>
                  <a:pt x="4551" y="9102"/>
                </a:lnTo>
                <a:lnTo>
                  <a:pt x="9325" y="16110"/>
                </a:lnTo>
                <a:lnTo>
                  <a:pt x="11931" y="19312"/>
                </a:lnTo>
                <a:lnTo>
                  <a:pt x="16527" y="24304"/>
                </a:lnTo>
                <a:lnTo>
                  <a:pt x="29253" y="37472"/>
                </a:lnTo>
                <a:lnTo>
                  <a:pt x="35694" y="43078"/>
                </a:lnTo>
                <a:lnTo>
                  <a:pt x="41894" y="47769"/>
                </a:lnTo>
                <a:lnTo>
                  <a:pt x="47932" y="51848"/>
                </a:lnTo>
                <a:lnTo>
                  <a:pt x="53862" y="56473"/>
                </a:lnTo>
                <a:lnTo>
                  <a:pt x="59721" y="61461"/>
                </a:lnTo>
                <a:lnTo>
                  <a:pt x="65531" y="66691"/>
                </a:lnTo>
                <a:lnTo>
                  <a:pt x="71310" y="71131"/>
                </a:lnTo>
                <a:lnTo>
                  <a:pt x="77068" y="75043"/>
                </a:lnTo>
                <a:lnTo>
                  <a:pt x="82810" y="78603"/>
                </a:lnTo>
                <a:lnTo>
                  <a:pt x="90450" y="83835"/>
                </a:lnTo>
                <a:lnTo>
                  <a:pt x="127545" y="110222"/>
                </a:lnTo>
                <a:lnTo>
                  <a:pt x="136465" y="116344"/>
                </a:lnTo>
                <a:lnTo>
                  <a:pt x="144317" y="122330"/>
                </a:lnTo>
                <a:lnTo>
                  <a:pt x="151456" y="128226"/>
                </a:lnTo>
                <a:lnTo>
                  <a:pt x="158121" y="134061"/>
                </a:lnTo>
                <a:lnTo>
                  <a:pt x="167327" y="140809"/>
                </a:lnTo>
                <a:lnTo>
                  <a:pt x="178226" y="148165"/>
                </a:lnTo>
                <a:lnTo>
                  <a:pt x="190255" y="155927"/>
                </a:lnTo>
                <a:lnTo>
                  <a:pt x="200179" y="163006"/>
                </a:lnTo>
                <a:lnTo>
                  <a:pt x="208700" y="169630"/>
                </a:lnTo>
                <a:lnTo>
                  <a:pt x="216286" y="175952"/>
                </a:lnTo>
                <a:lnTo>
                  <a:pt x="224201" y="183024"/>
                </a:lnTo>
                <a:lnTo>
                  <a:pt x="240615" y="198501"/>
                </a:lnTo>
                <a:lnTo>
                  <a:pt x="248040" y="204724"/>
                </a:lnTo>
                <a:lnTo>
                  <a:pt x="254895" y="209825"/>
                </a:lnTo>
                <a:lnTo>
                  <a:pt x="261370" y="214178"/>
                </a:lnTo>
                <a:lnTo>
                  <a:pt x="267592" y="218033"/>
                </a:lnTo>
                <a:lnTo>
                  <a:pt x="273645" y="221555"/>
                </a:lnTo>
                <a:lnTo>
                  <a:pt x="279584" y="224855"/>
                </a:lnTo>
                <a:lnTo>
                  <a:pt x="288725" y="231063"/>
                </a:lnTo>
                <a:lnTo>
                  <a:pt x="292496" y="234052"/>
                </a:lnTo>
                <a:lnTo>
                  <a:pt x="295010" y="236997"/>
                </a:lnTo>
                <a:lnTo>
                  <a:pt x="296686" y="239913"/>
                </a:lnTo>
                <a:lnTo>
                  <a:pt x="297803" y="242809"/>
                </a:lnTo>
                <a:lnTo>
                  <a:pt x="300453" y="244740"/>
                </a:lnTo>
                <a:lnTo>
                  <a:pt x="308477" y="246886"/>
                </a:lnTo>
                <a:lnTo>
                  <a:pt x="311379" y="248410"/>
                </a:lnTo>
                <a:lnTo>
                  <a:pt x="313313" y="250379"/>
                </a:lnTo>
                <a:lnTo>
                  <a:pt x="314603" y="252644"/>
                </a:lnTo>
                <a:lnTo>
                  <a:pt x="316416" y="254154"/>
                </a:lnTo>
                <a:lnTo>
                  <a:pt x="318576" y="255161"/>
                </a:lnTo>
                <a:lnTo>
                  <a:pt x="325755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5"/>
          <p:cNvSpPr/>
          <p:nvPr/>
        </p:nvSpPr>
        <p:spPr>
          <a:xfrm>
            <a:off x="5746432" y="3951922"/>
            <a:ext cx="360046" cy="342901"/>
          </a:xfrm>
          <a:custGeom>
            <a:avLst/>
            <a:gdLst/>
            <a:ahLst/>
            <a:cxnLst/>
            <a:rect l="0" t="0" r="0" b="0"/>
            <a:pathLst>
              <a:path w="360046" h="342901">
                <a:moveTo>
                  <a:pt x="360045" y="0"/>
                </a:moveTo>
                <a:lnTo>
                  <a:pt x="346393" y="9102"/>
                </a:lnTo>
                <a:lnTo>
                  <a:pt x="337150" y="16110"/>
                </a:lnTo>
                <a:lnTo>
                  <a:pt x="327962" y="23353"/>
                </a:lnTo>
                <a:lnTo>
                  <a:pt x="314353" y="32921"/>
                </a:lnTo>
                <a:lnTo>
                  <a:pt x="307677" y="39093"/>
                </a:lnTo>
                <a:lnTo>
                  <a:pt x="301320" y="46064"/>
                </a:lnTo>
                <a:lnTo>
                  <a:pt x="295178" y="53569"/>
                </a:lnTo>
                <a:lnTo>
                  <a:pt x="288225" y="61431"/>
                </a:lnTo>
                <a:lnTo>
                  <a:pt x="272880" y="77785"/>
                </a:lnTo>
                <a:lnTo>
                  <a:pt x="248176" y="103058"/>
                </a:lnTo>
                <a:lnTo>
                  <a:pt x="236888" y="115378"/>
                </a:lnTo>
                <a:lnTo>
                  <a:pt x="196554" y="160763"/>
                </a:lnTo>
                <a:lnTo>
                  <a:pt x="174987" y="183845"/>
                </a:lnTo>
                <a:lnTo>
                  <a:pt x="146781" y="212905"/>
                </a:lnTo>
                <a:lnTo>
                  <a:pt x="106194" y="251152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6"/>
          <p:cNvSpPr/>
          <p:nvPr/>
        </p:nvSpPr>
        <p:spPr>
          <a:xfrm>
            <a:off x="7392352" y="3823335"/>
            <a:ext cx="51436" cy="335382"/>
          </a:xfrm>
          <a:custGeom>
            <a:avLst/>
            <a:gdLst/>
            <a:ahLst/>
            <a:cxnLst/>
            <a:rect l="0" t="0" r="0" b="0"/>
            <a:pathLst>
              <a:path w="51436" h="335382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5574"/>
                </a:lnTo>
                <a:lnTo>
                  <a:pt x="7381" y="24702"/>
                </a:lnTo>
                <a:lnTo>
                  <a:pt x="8731" y="29803"/>
                </a:lnTo>
                <a:lnTo>
                  <a:pt x="10583" y="35108"/>
                </a:lnTo>
                <a:lnTo>
                  <a:pt x="12771" y="40550"/>
                </a:lnTo>
                <a:lnTo>
                  <a:pt x="14229" y="45131"/>
                </a:lnTo>
                <a:lnTo>
                  <a:pt x="15202" y="49137"/>
                </a:lnTo>
                <a:lnTo>
                  <a:pt x="15849" y="52761"/>
                </a:lnTo>
                <a:lnTo>
                  <a:pt x="36630" y="192523"/>
                </a:lnTo>
                <a:lnTo>
                  <a:pt x="38708" y="209311"/>
                </a:lnTo>
                <a:lnTo>
                  <a:pt x="40092" y="222408"/>
                </a:lnTo>
                <a:lnTo>
                  <a:pt x="41968" y="233997"/>
                </a:lnTo>
                <a:lnTo>
                  <a:pt x="44172" y="244580"/>
                </a:lnTo>
                <a:lnTo>
                  <a:pt x="46593" y="254494"/>
                </a:lnTo>
                <a:lnTo>
                  <a:pt x="48207" y="263007"/>
                </a:lnTo>
                <a:lnTo>
                  <a:pt x="49283" y="270588"/>
                </a:lnTo>
                <a:lnTo>
                  <a:pt x="50000" y="277547"/>
                </a:lnTo>
                <a:lnTo>
                  <a:pt x="50478" y="286948"/>
                </a:lnTo>
                <a:lnTo>
                  <a:pt x="51151" y="319125"/>
                </a:lnTo>
                <a:lnTo>
                  <a:pt x="51351" y="334479"/>
                </a:lnTo>
                <a:lnTo>
                  <a:pt x="51379" y="335381"/>
                </a:lnTo>
                <a:lnTo>
                  <a:pt x="51435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7"/>
          <p:cNvSpPr/>
          <p:nvPr/>
        </p:nvSpPr>
        <p:spPr>
          <a:xfrm>
            <a:off x="8172450" y="3814885"/>
            <a:ext cx="437198" cy="315571"/>
          </a:xfrm>
          <a:custGeom>
            <a:avLst/>
            <a:gdLst/>
            <a:ahLst/>
            <a:cxnLst/>
            <a:rect l="0" t="0" r="0" b="0"/>
            <a:pathLst>
              <a:path w="437198" h="315571">
                <a:moveTo>
                  <a:pt x="0" y="25594"/>
                </a:moveTo>
                <a:lnTo>
                  <a:pt x="13652" y="16493"/>
                </a:lnTo>
                <a:lnTo>
                  <a:pt x="25434" y="12024"/>
                </a:lnTo>
                <a:lnTo>
                  <a:pt x="37022" y="9086"/>
                </a:lnTo>
                <a:lnTo>
                  <a:pt x="48521" y="4605"/>
                </a:lnTo>
                <a:lnTo>
                  <a:pt x="55207" y="3029"/>
                </a:lnTo>
                <a:lnTo>
                  <a:pt x="62523" y="1978"/>
                </a:lnTo>
                <a:lnTo>
                  <a:pt x="70256" y="1278"/>
                </a:lnTo>
                <a:lnTo>
                  <a:pt x="80175" y="811"/>
                </a:lnTo>
                <a:lnTo>
                  <a:pt x="114031" y="154"/>
                </a:lnTo>
                <a:lnTo>
                  <a:pt x="130373" y="0"/>
                </a:lnTo>
                <a:lnTo>
                  <a:pt x="143985" y="2472"/>
                </a:lnTo>
                <a:lnTo>
                  <a:pt x="156386" y="5793"/>
                </a:lnTo>
                <a:lnTo>
                  <a:pt x="168247" y="7269"/>
                </a:lnTo>
                <a:lnTo>
                  <a:pt x="177328" y="10465"/>
                </a:lnTo>
                <a:lnTo>
                  <a:pt x="181084" y="12651"/>
                </a:lnTo>
                <a:lnTo>
                  <a:pt x="185493" y="16965"/>
                </a:lnTo>
                <a:lnTo>
                  <a:pt x="190337" y="22699"/>
                </a:lnTo>
                <a:lnTo>
                  <a:pt x="195471" y="29379"/>
                </a:lnTo>
                <a:lnTo>
                  <a:pt x="198894" y="34785"/>
                </a:lnTo>
                <a:lnTo>
                  <a:pt x="202697" y="43332"/>
                </a:lnTo>
                <a:lnTo>
                  <a:pt x="204388" y="52845"/>
                </a:lnTo>
                <a:lnTo>
                  <a:pt x="204837" y="58049"/>
                </a:lnTo>
                <a:lnTo>
                  <a:pt x="203234" y="63424"/>
                </a:lnTo>
                <a:lnTo>
                  <a:pt x="200259" y="68912"/>
                </a:lnTo>
                <a:lnTo>
                  <a:pt x="196370" y="74475"/>
                </a:lnTo>
                <a:lnTo>
                  <a:pt x="192826" y="81042"/>
                </a:lnTo>
                <a:lnTo>
                  <a:pt x="189511" y="88277"/>
                </a:lnTo>
                <a:lnTo>
                  <a:pt x="186348" y="95958"/>
                </a:lnTo>
                <a:lnTo>
                  <a:pt x="182335" y="102983"/>
                </a:lnTo>
                <a:lnTo>
                  <a:pt x="177753" y="109572"/>
                </a:lnTo>
                <a:lnTo>
                  <a:pt x="172794" y="115870"/>
                </a:lnTo>
                <a:lnTo>
                  <a:pt x="166632" y="122925"/>
                </a:lnTo>
                <a:lnTo>
                  <a:pt x="159666" y="130487"/>
                </a:lnTo>
                <a:lnTo>
                  <a:pt x="152164" y="138385"/>
                </a:lnTo>
                <a:lnTo>
                  <a:pt x="145257" y="146508"/>
                </a:lnTo>
                <a:lnTo>
                  <a:pt x="138748" y="154781"/>
                </a:lnTo>
                <a:lnTo>
                  <a:pt x="132504" y="163154"/>
                </a:lnTo>
                <a:lnTo>
                  <a:pt x="123578" y="173499"/>
                </a:lnTo>
                <a:lnTo>
                  <a:pt x="112865" y="185157"/>
                </a:lnTo>
                <a:lnTo>
                  <a:pt x="75105" y="224436"/>
                </a:lnTo>
                <a:lnTo>
                  <a:pt x="55380" y="244424"/>
                </a:lnTo>
                <a:lnTo>
                  <a:pt x="50254" y="250539"/>
                </a:lnTo>
                <a:lnTo>
                  <a:pt x="45885" y="256520"/>
                </a:lnTo>
                <a:lnTo>
                  <a:pt x="42019" y="262413"/>
                </a:lnTo>
                <a:lnTo>
                  <a:pt x="38491" y="268246"/>
                </a:lnTo>
                <a:lnTo>
                  <a:pt x="35185" y="274040"/>
                </a:lnTo>
                <a:lnTo>
                  <a:pt x="32029" y="279807"/>
                </a:lnTo>
                <a:lnTo>
                  <a:pt x="29925" y="285557"/>
                </a:lnTo>
                <a:lnTo>
                  <a:pt x="28523" y="291296"/>
                </a:lnTo>
                <a:lnTo>
                  <a:pt x="26272" y="305091"/>
                </a:lnTo>
                <a:lnTo>
                  <a:pt x="27992" y="307176"/>
                </a:lnTo>
                <a:lnTo>
                  <a:pt x="34983" y="312032"/>
                </a:lnTo>
                <a:lnTo>
                  <a:pt x="41900" y="314825"/>
                </a:lnTo>
                <a:lnTo>
                  <a:pt x="45078" y="315570"/>
                </a:lnTo>
                <a:lnTo>
                  <a:pt x="49102" y="315114"/>
                </a:lnTo>
                <a:lnTo>
                  <a:pt x="58653" y="312067"/>
                </a:lnTo>
                <a:lnTo>
                  <a:pt x="71788" y="310079"/>
                </a:lnTo>
                <a:lnTo>
                  <a:pt x="79291" y="309548"/>
                </a:lnTo>
                <a:lnTo>
                  <a:pt x="87151" y="308242"/>
                </a:lnTo>
                <a:lnTo>
                  <a:pt x="95248" y="306418"/>
                </a:lnTo>
                <a:lnTo>
                  <a:pt x="103504" y="304251"/>
                </a:lnTo>
                <a:lnTo>
                  <a:pt x="125376" y="299302"/>
                </a:lnTo>
                <a:lnTo>
                  <a:pt x="150021" y="293927"/>
                </a:lnTo>
                <a:lnTo>
                  <a:pt x="208409" y="279877"/>
                </a:lnTo>
                <a:lnTo>
                  <a:pt x="224665" y="277031"/>
                </a:lnTo>
                <a:lnTo>
                  <a:pt x="265586" y="271329"/>
                </a:lnTo>
                <a:lnTo>
                  <a:pt x="283737" y="269428"/>
                </a:lnTo>
                <a:lnTo>
                  <a:pt x="299648" y="268160"/>
                </a:lnTo>
                <a:lnTo>
                  <a:pt x="314066" y="267315"/>
                </a:lnTo>
                <a:lnTo>
                  <a:pt x="347865" y="266376"/>
                </a:lnTo>
                <a:lnTo>
                  <a:pt x="437197" y="265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8"/>
          <p:cNvSpPr/>
          <p:nvPr/>
        </p:nvSpPr>
        <p:spPr>
          <a:xfrm>
            <a:off x="7208566" y="4416195"/>
            <a:ext cx="398100" cy="331220"/>
          </a:xfrm>
          <a:custGeom>
            <a:avLst/>
            <a:gdLst/>
            <a:ahLst/>
            <a:cxnLst/>
            <a:rect l="0" t="0" r="0" b="0"/>
            <a:pathLst>
              <a:path w="398100" h="331220">
                <a:moveTo>
                  <a:pt x="20909" y="32932"/>
                </a:moveTo>
                <a:lnTo>
                  <a:pt x="40220" y="13619"/>
                </a:lnTo>
                <a:lnTo>
                  <a:pt x="44261" y="11485"/>
                </a:lnTo>
                <a:lnTo>
                  <a:pt x="53830" y="9112"/>
                </a:lnTo>
                <a:lnTo>
                  <a:pt x="83579" y="3226"/>
                </a:lnTo>
                <a:lnTo>
                  <a:pt x="93169" y="1698"/>
                </a:lnTo>
                <a:lnTo>
                  <a:pt x="101467" y="679"/>
                </a:lnTo>
                <a:lnTo>
                  <a:pt x="108905" y="0"/>
                </a:lnTo>
                <a:lnTo>
                  <a:pt x="116720" y="500"/>
                </a:lnTo>
                <a:lnTo>
                  <a:pt x="124788" y="1786"/>
                </a:lnTo>
                <a:lnTo>
                  <a:pt x="133024" y="3596"/>
                </a:lnTo>
                <a:lnTo>
                  <a:pt x="140420" y="5754"/>
                </a:lnTo>
                <a:lnTo>
                  <a:pt x="147255" y="8146"/>
                </a:lnTo>
                <a:lnTo>
                  <a:pt x="153717" y="10693"/>
                </a:lnTo>
                <a:lnTo>
                  <a:pt x="165977" y="16063"/>
                </a:lnTo>
                <a:lnTo>
                  <a:pt x="177776" y="21625"/>
                </a:lnTo>
                <a:lnTo>
                  <a:pt x="189370" y="27272"/>
                </a:lnTo>
                <a:lnTo>
                  <a:pt x="194176" y="31064"/>
                </a:lnTo>
                <a:lnTo>
                  <a:pt x="202056" y="40357"/>
                </a:lnTo>
                <a:lnTo>
                  <a:pt x="205492" y="45502"/>
                </a:lnTo>
                <a:lnTo>
                  <a:pt x="208734" y="50837"/>
                </a:lnTo>
                <a:lnTo>
                  <a:pt x="211848" y="56299"/>
                </a:lnTo>
                <a:lnTo>
                  <a:pt x="217848" y="67447"/>
                </a:lnTo>
                <a:lnTo>
                  <a:pt x="220782" y="73087"/>
                </a:lnTo>
                <a:lnTo>
                  <a:pt x="222737" y="79704"/>
                </a:lnTo>
                <a:lnTo>
                  <a:pt x="224041" y="86974"/>
                </a:lnTo>
                <a:lnTo>
                  <a:pt x="224910" y="94678"/>
                </a:lnTo>
                <a:lnTo>
                  <a:pt x="224537" y="102671"/>
                </a:lnTo>
                <a:lnTo>
                  <a:pt x="223336" y="110857"/>
                </a:lnTo>
                <a:lnTo>
                  <a:pt x="221582" y="119172"/>
                </a:lnTo>
                <a:lnTo>
                  <a:pt x="219461" y="127573"/>
                </a:lnTo>
                <a:lnTo>
                  <a:pt x="217094" y="136031"/>
                </a:lnTo>
                <a:lnTo>
                  <a:pt x="214564" y="144527"/>
                </a:lnTo>
                <a:lnTo>
                  <a:pt x="210972" y="153048"/>
                </a:lnTo>
                <a:lnTo>
                  <a:pt x="206673" y="161587"/>
                </a:lnTo>
                <a:lnTo>
                  <a:pt x="201901" y="170138"/>
                </a:lnTo>
                <a:lnTo>
                  <a:pt x="196816" y="178695"/>
                </a:lnTo>
                <a:lnTo>
                  <a:pt x="186084" y="195823"/>
                </a:lnTo>
                <a:lnTo>
                  <a:pt x="179603" y="204391"/>
                </a:lnTo>
                <a:lnTo>
                  <a:pt x="172426" y="212960"/>
                </a:lnTo>
                <a:lnTo>
                  <a:pt x="164782" y="221531"/>
                </a:lnTo>
                <a:lnTo>
                  <a:pt x="157782" y="230102"/>
                </a:lnTo>
                <a:lnTo>
                  <a:pt x="151210" y="238674"/>
                </a:lnTo>
                <a:lnTo>
                  <a:pt x="144923" y="247246"/>
                </a:lnTo>
                <a:lnTo>
                  <a:pt x="137875" y="255818"/>
                </a:lnTo>
                <a:lnTo>
                  <a:pt x="130319" y="264390"/>
                </a:lnTo>
                <a:lnTo>
                  <a:pt x="115255" y="280582"/>
                </a:lnTo>
                <a:lnTo>
                  <a:pt x="102211" y="294129"/>
                </a:lnTo>
                <a:lnTo>
                  <a:pt x="95112" y="299456"/>
                </a:lnTo>
                <a:lnTo>
                  <a:pt x="87523" y="303959"/>
                </a:lnTo>
                <a:lnTo>
                  <a:pt x="79606" y="307915"/>
                </a:lnTo>
                <a:lnTo>
                  <a:pt x="68268" y="314849"/>
                </a:lnTo>
                <a:lnTo>
                  <a:pt x="58150" y="321106"/>
                </a:lnTo>
                <a:lnTo>
                  <a:pt x="51451" y="324108"/>
                </a:lnTo>
                <a:lnTo>
                  <a:pt x="44127" y="327062"/>
                </a:lnTo>
                <a:lnTo>
                  <a:pt x="33450" y="330344"/>
                </a:lnTo>
                <a:lnTo>
                  <a:pt x="29270" y="331219"/>
                </a:lnTo>
                <a:lnTo>
                  <a:pt x="25531" y="330850"/>
                </a:lnTo>
                <a:lnTo>
                  <a:pt x="22084" y="329652"/>
                </a:lnTo>
                <a:lnTo>
                  <a:pt x="15717" y="325780"/>
                </a:lnTo>
                <a:lnTo>
                  <a:pt x="9711" y="320884"/>
                </a:lnTo>
                <a:lnTo>
                  <a:pt x="3867" y="312993"/>
                </a:lnTo>
                <a:lnTo>
                  <a:pt x="975" y="308222"/>
                </a:lnTo>
                <a:lnTo>
                  <a:pt x="0" y="303137"/>
                </a:lnTo>
                <a:lnTo>
                  <a:pt x="302" y="297841"/>
                </a:lnTo>
                <a:lnTo>
                  <a:pt x="1455" y="292405"/>
                </a:lnTo>
                <a:lnTo>
                  <a:pt x="5082" y="282114"/>
                </a:lnTo>
                <a:lnTo>
                  <a:pt x="10358" y="268586"/>
                </a:lnTo>
                <a:lnTo>
                  <a:pt x="16732" y="252900"/>
                </a:lnTo>
                <a:lnTo>
                  <a:pt x="23839" y="240537"/>
                </a:lnTo>
                <a:lnTo>
                  <a:pt x="31435" y="230391"/>
                </a:lnTo>
                <a:lnTo>
                  <a:pt x="46543" y="214037"/>
                </a:lnTo>
                <a:lnTo>
                  <a:pt x="59606" y="200418"/>
                </a:lnTo>
                <a:lnTo>
                  <a:pt x="66710" y="195072"/>
                </a:lnTo>
                <a:lnTo>
                  <a:pt x="74302" y="190555"/>
                </a:lnTo>
                <a:lnTo>
                  <a:pt x="82222" y="186592"/>
                </a:lnTo>
                <a:lnTo>
                  <a:pt x="90359" y="183950"/>
                </a:lnTo>
                <a:lnTo>
                  <a:pt x="98642" y="182188"/>
                </a:lnTo>
                <a:lnTo>
                  <a:pt x="107021" y="181013"/>
                </a:lnTo>
                <a:lnTo>
                  <a:pt x="115464" y="180231"/>
                </a:lnTo>
                <a:lnTo>
                  <a:pt x="123951" y="179708"/>
                </a:lnTo>
                <a:lnTo>
                  <a:pt x="132465" y="179360"/>
                </a:lnTo>
                <a:lnTo>
                  <a:pt x="141953" y="180081"/>
                </a:lnTo>
                <a:lnTo>
                  <a:pt x="152087" y="181514"/>
                </a:lnTo>
                <a:lnTo>
                  <a:pt x="162653" y="183422"/>
                </a:lnTo>
                <a:lnTo>
                  <a:pt x="171602" y="185646"/>
                </a:lnTo>
                <a:lnTo>
                  <a:pt x="179474" y="188082"/>
                </a:lnTo>
                <a:lnTo>
                  <a:pt x="194252" y="193327"/>
                </a:lnTo>
                <a:lnTo>
                  <a:pt x="210345" y="198834"/>
                </a:lnTo>
                <a:lnTo>
                  <a:pt x="217685" y="202588"/>
                </a:lnTo>
                <a:lnTo>
                  <a:pt x="224483" y="206996"/>
                </a:lnTo>
                <a:lnTo>
                  <a:pt x="230919" y="211840"/>
                </a:lnTo>
                <a:lnTo>
                  <a:pt x="245692" y="222302"/>
                </a:lnTo>
                <a:lnTo>
                  <a:pt x="253632" y="227759"/>
                </a:lnTo>
                <a:lnTo>
                  <a:pt x="261782" y="234254"/>
                </a:lnTo>
                <a:lnTo>
                  <a:pt x="270073" y="241442"/>
                </a:lnTo>
                <a:lnTo>
                  <a:pt x="278459" y="249091"/>
                </a:lnTo>
                <a:lnTo>
                  <a:pt x="286906" y="255143"/>
                </a:lnTo>
                <a:lnTo>
                  <a:pt x="295396" y="260130"/>
                </a:lnTo>
                <a:lnTo>
                  <a:pt x="303912" y="264408"/>
                </a:lnTo>
                <a:lnTo>
                  <a:pt x="311495" y="269164"/>
                </a:lnTo>
                <a:lnTo>
                  <a:pt x="318455" y="274240"/>
                </a:lnTo>
                <a:lnTo>
                  <a:pt x="325001" y="279529"/>
                </a:lnTo>
                <a:lnTo>
                  <a:pt x="332221" y="283055"/>
                </a:lnTo>
                <a:lnTo>
                  <a:pt x="339893" y="285406"/>
                </a:lnTo>
                <a:lnTo>
                  <a:pt x="347865" y="286973"/>
                </a:lnTo>
                <a:lnTo>
                  <a:pt x="355084" y="288018"/>
                </a:lnTo>
                <a:lnTo>
                  <a:pt x="361802" y="288714"/>
                </a:lnTo>
                <a:lnTo>
                  <a:pt x="368186" y="289179"/>
                </a:lnTo>
                <a:lnTo>
                  <a:pt x="380359" y="289694"/>
                </a:lnTo>
                <a:lnTo>
                  <a:pt x="398099" y="2901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59"/>
          <p:cNvSpPr/>
          <p:nvPr/>
        </p:nvSpPr>
        <p:spPr>
          <a:xfrm>
            <a:off x="8166273" y="4320540"/>
            <a:ext cx="289070" cy="162634"/>
          </a:xfrm>
          <a:custGeom>
            <a:avLst/>
            <a:gdLst/>
            <a:ahLst/>
            <a:cxnLst/>
            <a:rect l="0" t="0" r="0" b="0"/>
            <a:pathLst>
              <a:path w="289070" h="162634">
                <a:moveTo>
                  <a:pt x="66184" y="0"/>
                </a:moveTo>
                <a:lnTo>
                  <a:pt x="61633" y="9101"/>
                </a:lnTo>
                <a:lnTo>
                  <a:pt x="60293" y="13687"/>
                </a:lnTo>
                <a:lnTo>
                  <a:pt x="59399" y="18650"/>
                </a:lnTo>
                <a:lnTo>
                  <a:pt x="58804" y="23863"/>
                </a:lnTo>
                <a:lnTo>
                  <a:pt x="57453" y="29244"/>
                </a:lnTo>
                <a:lnTo>
                  <a:pt x="55601" y="34736"/>
                </a:lnTo>
                <a:lnTo>
                  <a:pt x="53414" y="40302"/>
                </a:lnTo>
                <a:lnTo>
                  <a:pt x="51003" y="45918"/>
                </a:lnTo>
                <a:lnTo>
                  <a:pt x="45785" y="57238"/>
                </a:lnTo>
                <a:lnTo>
                  <a:pt x="43060" y="63876"/>
                </a:lnTo>
                <a:lnTo>
                  <a:pt x="40291" y="71158"/>
                </a:lnTo>
                <a:lnTo>
                  <a:pt x="37492" y="78872"/>
                </a:lnTo>
                <a:lnTo>
                  <a:pt x="32768" y="87824"/>
                </a:lnTo>
                <a:lnTo>
                  <a:pt x="26762" y="97601"/>
                </a:lnTo>
                <a:lnTo>
                  <a:pt x="19900" y="107930"/>
                </a:lnTo>
                <a:lnTo>
                  <a:pt x="14374" y="117673"/>
                </a:lnTo>
                <a:lnTo>
                  <a:pt x="9735" y="127026"/>
                </a:lnTo>
                <a:lnTo>
                  <a:pt x="5692" y="136119"/>
                </a:lnTo>
                <a:lnTo>
                  <a:pt x="2995" y="143133"/>
                </a:lnTo>
                <a:lnTo>
                  <a:pt x="1199" y="148762"/>
                </a:lnTo>
                <a:lnTo>
                  <a:pt x="0" y="153467"/>
                </a:lnTo>
                <a:lnTo>
                  <a:pt x="154" y="156604"/>
                </a:lnTo>
                <a:lnTo>
                  <a:pt x="1209" y="158695"/>
                </a:lnTo>
                <a:lnTo>
                  <a:pt x="2866" y="160089"/>
                </a:lnTo>
                <a:lnTo>
                  <a:pt x="4922" y="161019"/>
                </a:lnTo>
                <a:lnTo>
                  <a:pt x="9747" y="162051"/>
                </a:lnTo>
                <a:lnTo>
                  <a:pt x="17818" y="162633"/>
                </a:lnTo>
                <a:lnTo>
                  <a:pt x="22510" y="161761"/>
                </a:lnTo>
                <a:lnTo>
                  <a:pt x="28495" y="160229"/>
                </a:lnTo>
                <a:lnTo>
                  <a:pt x="35343" y="158254"/>
                </a:lnTo>
                <a:lnTo>
                  <a:pt x="50572" y="153520"/>
                </a:lnTo>
                <a:lnTo>
                  <a:pt x="58634" y="150924"/>
                </a:lnTo>
                <a:lnTo>
                  <a:pt x="65913" y="149193"/>
                </a:lnTo>
                <a:lnTo>
                  <a:pt x="72671" y="148039"/>
                </a:lnTo>
                <a:lnTo>
                  <a:pt x="79081" y="147271"/>
                </a:lnTo>
                <a:lnTo>
                  <a:pt x="115408" y="141638"/>
                </a:lnTo>
                <a:lnTo>
                  <a:pt x="127575" y="140145"/>
                </a:lnTo>
                <a:lnTo>
                  <a:pt x="138544" y="139150"/>
                </a:lnTo>
                <a:lnTo>
                  <a:pt x="148714" y="138487"/>
                </a:lnTo>
                <a:lnTo>
                  <a:pt x="167634" y="137749"/>
                </a:lnTo>
                <a:lnTo>
                  <a:pt x="176679" y="137552"/>
                </a:lnTo>
                <a:lnTo>
                  <a:pt x="185568" y="138374"/>
                </a:lnTo>
                <a:lnTo>
                  <a:pt x="194351" y="139874"/>
                </a:lnTo>
                <a:lnTo>
                  <a:pt x="203064" y="141827"/>
                </a:lnTo>
                <a:lnTo>
                  <a:pt x="211729" y="143129"/>
                </a:lnTo>
                <a:lnTo>
                  <a:pt x="220364" y="143997"/>
                </a:lnTo>
                <a:lnTo>
                  <a:pt x="228979" y="144575"/>
                </a:lnTo>
                <a:lnTo>
                  <a:pt x="238531" y="145913"/>
                </a:lnTo>
                <a:lnTo>
                  <a:pt x="248710" y="147758"/>
                </a:lnTo>
                <a:lnTo>
                  <a:pt x="259305" y="149941"/>
                </a:lnTo>
                <a:lnTo>
                  <a:pt x="267322" y="151395"/>
                </a:lnTo>
                <a:lnTo>
                  <a:pt x="273618" y="152365"/>
                </a:lnTo>
                <a:lnTo>
                  <a:pt x="289069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60"/>
          <p:cNvSpPr/>
          <p:nvPr/>
        </p:nvSpPr>
        <p:spPr>
          <a:xfrm>
            <a:off x="8345092" y="4320540"/>
            <a:ext cx="24526" cy="437198"/>
          </a:xfrm>
          <a:custGeom>
            <a:avLst/>
            <a:gdLst/>
            <a:ahLst/>
            <a:cxnLst/>
            <a:rect l="0" t="0" r="0" b="0"/>
            <a:pathLst>
              <a:path w="24526" h="437198">
                <a:moveTo>
                  <a:pt x="7380" y="0"/>
                </a:moveTo>
                <a:lnTo>
                  <a:pt x="2829" y="13652"/>
                </a:lnTo>
                <a:lnTo>
                  <a:pt x="1489" y="19579"/>
                </a:lnTo>
                <a:lnTo>
                  <a:pt x="595" y="25435"/>
                </a:lnTo>
                <a:lnTo>
                  <a:pt x="0" y="31244"/>
                </a:lnTo>
                <a:lnTo>
                  <a:pt x="555" y="37974"/>
                </a:lnTo>
                <a:lnTo>
                  <a:pt x="1878" y="45319"/>
                </a:lnTo>
                <a:lnTo>
                  <a:pt x="3711" y="53072"/>
                </a:lnTo>
                <a:lnTo>
                  <a:pt x="4934" y="62051"/>
                </a:lnTo>
                <a:lnTo>
                  <a:pt x="5750" y="71848"/>
                </a:lnTo>
                <a:lnTo>
                  <a:pt x="6293" y="82188"/>
                </a:lnTo>
                <a:lnTo>
                  <a:pt x="6897" y="116538"/>
                </a:lnTo>
                <a:lnTo>
                  <a:pt x="7059" y="137699"/>
                </a:lnTo>
                <a:lnTo>
                  <a:pt x="8118" y="156570"/>
                </a:lnTo>
                <a:lnTo>
                  <a:pt x="9777" y="173912"/>
                </a:lnTo>
                <a:lnTo>
                  <a:pt x="11836" y="190236"/>
                </a:lnTo>
                <a:lnTo>
                  <a:pt x="13207" y="204929"/>
                </a:lnTo>
                <a:lnTo>
                  <a:pt x="14124" y="218534"/>
                </a:lnTo>
                <a:lnTo>
                  <a:pt x="14732" y="231414"/>
                </a:lnTo>
                <a:lnTo>
                  <a:pt x="15410" y="266046"/>
                </a:lnTo>
                <a:lnTo>
                  <a:pt x="15943" y="394274"/>
                </a:lnTo>
                <a:lnTo>
                  <a:pt x="16899" y="403820"/>
                </a:lnTo>
                <a:lnTo>
                  <a:pt x="24525" y="4371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61"/>
          <p:cNvSpPr/>
          <p:nvPr/>
        </p:nvSpPr>
        <p:spPr>
          <a:xfrm>
            <a:off x="7152322" y="5006340"/>
            <a:ext cx="377191" cy="192105"/>
          </a:xfrm>
          <a:custGeom>
            <a:avLst/>
            <a:gdLst/>
            <a:ahLst/>
            <a:cxnLst/>
            <a:rect l="0" t="0" r="0" b="0"/>
            <a:pathLst>
              <a:path w="377191" h="192105">
                <a:moveTo>
                  <a:pt x="0" y="0"/>
                </a:moveTo>
                <a:lnTo>
                  <a:pt x="4551" y="9101"/>
                </a:lnTo>
                <a:lnTo>
                  <a:pt x="6844" y="14640"/>
                </a:lnTo>
                <a:lnTo>
                  <a:pt x="9326" y="21190"/>
                </a:lnTo>
                <a:lnTo>
                  <a:pt x="14622" y="36087"/>
                </a:lnTo>
                <a:lnTo>
                  <a:pt x="28619" y="77389"/>
                </a:lnTo>
                <a:lnTo>
                  <a:pt x="30509" y="85883"/>
                </a:lnTo>
                <a:lnTo>
                  <a:pt x="31770" y="94402"/>
                </a:lnTo>
                <a:lnTo>
                  <a:pt x="32609" y="102940"/>
                </a:lnTo>
                <a:lnTo>
                  <a:pt x="34122" y="110536"/>
                </a:lnTo>
                <a:lnTo>
                  <a:pt x="36083" y="117506"/>
                </a:lnTo>
                <a:lnTo>
                  <a:pt x="38343" y="124057"/>
                </a:lnTo>
                <a:lnTo>
                  <a:pt x="39850" y="131282"/>
                </a:lnTo>
                <a:lnTo>
                  <a:pt x="40854" y="138956"/>
                </a:lnTo>
                <a:lnTo>
                  <a:pt x="41524" y="146930"/>
                </a:lnTo>
                <a:lnTo>
                  <a:pt x="42923" y="156056"/>
                </a:lnTo>
                <a:lnTo>
                  <a:pt x="44807" y="165950"/>
                </a:lnTo>
                <a:lnTo>
                  <a:pt x="47017" y="176355"/>
                </a:lnTo>
                <a:lnTo>
                  <a:pt x="49442" y="183293"/>
                </a:lnTo>
                <a:lnTo>
                  <a:pt x="52011" y="187918"/>
                </a:lnTo>
                <a:lnTo>
                  <a:pt x="54677" y="191001"/>
                </a:lnTo>
                <a:lnTo>
                  <a:pt x="57406" y="192104"/>
                </a:lnTo>
                <a:lnTo>
                  <a:pt x="60178" y="191887"/>
                </a:lnTo>
                <a:lnTo>
                  <a:pt x="65799" y="190057"/>
                </a:lnTo>
                <a:lnTo>
                  <a:pt x="75270" y="188075"/>
                </a:lnTo>
                <a:lnTo>
                  <a:pt x="84571" y="184236"/>
                </a:lnTo>
                <a:lnTo>
                  <a:pt x="100173" y="179902"/>
                </a:lnTo>
                <a:lnTo>
                  <a:pt x="116147" y="173425"/>
                </a:lnTo>
                <a:lnTo>
                  <a:pt x="130679" y="168200"/>
                </a:lnTo>
                <a:lnTo>
                  <a:pt x="137602" y="165473"/>
                </a:lnTo>
                <a:lnTo>
                  <a:pt x="144122" y="162703"/>
                </a:lnTo>
                <a:lnTo>
                  <a:pt x="150374" y="159903"/>
                </a:lnTo>
                <a:lnTo>
                  <a:pt x="156447" y="158037"/>
                </a:lnTo>
                <a:lnTo>
                  <a:pt x="162400" y="156793"/>
                </a:lnTo>
                <a:lnTo>
                  <a:pt x="168275" y="155963"/>
                </a:lnTo>
                <a:lnTo>
                  <a:pt x="177905" y="155411"/>
                </a:lnTo>
                <a:lnTo>
                  <a:pt x="203847" y="154796"/>
                </a:lnTo>
                <a:lnTo>
                  <a:pt x="300251" y="154317"/>
                </a:lnTo>
                <a:lnTo>
                  <a:pt x="309705" y="155266"/>
                </a:lnTo>
                <a:lnTo>
                  <a:pt x="319818" y="156850"/>
                </a:lnTo>
                <a:lnTo>
                  <a:pt x="330370" y="158859"/>
                </a:lnTo>
                <a:lnTo>
                  <a:pt x="338357" y="160199"/>
                </a:lnTo>
                <a:lnTo>
                  <a:pt x="349771" y="161687"/>
                </a:lnTo>
                <a:lnTo>
                  <a:pt x="360558" y="159809"/>
                </a:lnTo>
                <a:lnTo>
                  <a:pt x="377190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62"/>
          <p:cNvSpPr/>
          <p:nvPr/>
        </p:nvSpPr>
        <p:spPr>
          <a:xfrm>
            <a:off x="7401278" y="4946332"/>
            <a:ext cx="68228" cy="522923"/>
          </a:xfrm>
          <a:custGeom>
            <a:avLst/>
            <a:gdLst/>
            <a:ahLst/>
            <a:cxnLst/>
            <a:rect l="0" t="0" r="0" b="0"/>
            <a:pathLst>
              <a:path w="68228" h="522923">
                <a:moveTo>
                  <a:pt x="8219" y="0"/>
                </a:moveTo>
                <a:lnTo>
                  <a:pt x="3668" y="4551"/>
                </a:lnTo>
                <a:lnTo>
                  <a:pt x="2328" y="7797"/>
                </a:lnTo>
                <a:lnTo>
                  <a:pt x="839" y="16483"/>
                </a:lnTo>
                <a:lnTo>
                  <a:pt x="441" y="25276"/>
                </a:lnTo>
                <a:lnTo>
                  <a:pt x="0" y="50287"/>
                </a:lnTo>
                <a:lnTo>
                  <a:pt x="835" y="67814"/>
                </a:lnTo>
                <a:lnTo>
                  <a:pt x="5608" y="129631"/>
                </a:lnTo>
                <a:lnTo>
                  <a:pt x="7059" y="163977"/>
                </a:lnTo>
                <a:lnTo>
                  <a:pt x="8398" y="180755"/>
                </a:lnTo>
                <a:lnTo>
                  <a:pt x="10244" y="197656"/>
                </a:lnTo>
                <a:lnTo>
                  <a:pt x="12426" y="214638"/>
                </a:lnTo>
                <a:lnTo>
                  <a:pt x="20049" y="288598"/>
                </a:lnTo>
                <a:lnTo>
                  <a:pt x="21821" y="311462"/>
                </a:lnTo>
                <a:lnTo>
                  <a:pt x="23002" y="331466"/>
                </a:lnTo>
                <a:lnTo>
                  <a:pt x="24315" y="365441"/>
                </a:lnTo>
                <a:lnTo>
                  <a:pt x="25053" y="405988"/>
                </a:lnTo>
                <a:lnTo>
                  <a:pt x="25226" y="430311"/>
                </a:lnTo>
                <a:lnTo>
                  <a:pt x="26224" y="441179"/>
                </a:lnTo>
                <a:lnTo>
                  <a:pt x="27842" y="451282"/>
                </a:lnTo>
                <a:lnTo>
                  <a:pt x="29874" y="460875"/>
                </a:lnTo>
                <a:lnTo>
                  <a:pt x="32181" y="470128"/>
                </a:lnTo>
                <a:lnTo>
                  <a:pt x="34671" y="479153"/>
                </a:lnTo>
                <a:lnTo>
                  <a:pt x="37284" y="488028"/>
                </a:lnTo>
                <a:lnTo>
                  <a:pt x="39978" y="494897"/>
                </a:lnTo>
                <a:lnTo>
                  <a:pt x="42727" y="500429"/>
                </a:lnTo>
                <a:lnTo>
                  <a:pt x="45512" y="505070"/>
                </a:lnTo>
                <a:lnTo>
                  <a:pt x="48321" y="508163"/>
                </a:lnTo>
                <a:lnTo>
                  <a:pt x="68227" y="522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63"/>
          <p:cNvSpPr/>
          <p:nvPr/>
        </p:nvSpPr>
        <p:spPr>
          <a:xfrm>
            <a:off x="8140398" y="4860960"/>
            <a:ext cx="304550" cy="537861"/>
          </a:xfrm>
          <a:custGeom>
            <a:avLst/>
            <a:gdLst/>
            <a:ahLst/>
            <a:cxnLst/>
            <a:rect l="0" t="0" r="0" b="0"/>
            <a:pathLst>
              <a:path w="304550" h="537861">
                <a:moveTo>
                  <a:pt x="246364" y="8219"/>
                </a:moveTo>
                <a:lnTo>
                  <a:pt x="232712" y="3669"/>
                </a:lnTo>
                <a:lnTo>
                  <a:pt x="226785" y="2328"/>
                </a:lnTo>
                <a:lnTo>
                  <a:pt x="220929" y="1435"/>
                </a:lnTo>
                <a:lnTo>
                  <a:pt x="215119" y="838"/>
                </a:lnTo>
                <a:lnTo>
                  <a:pt x="209341" y="441"/>
                </a:lnTo>
                <a:lnTo>
                  <a:pt x="203585" y="177"/>
                </a:lnTo>
                <a:lnTo>
                  <a:pt x="197842" y="0"/>
                </a:lnTo>
                <a:lnTo>
                  <a:pt x="191157" y="835"/>
                </a:lnTo>
                <a:lnTo>
                  <a:pt x="183842" y="2344"/>
                </a:lnTo>
                <a:lnTo>
                  <a:pt x="176108" y="4303"/>
                </a:lnTo>
                <a:lnTo>
                  <a:pt x="169046" y="6561"/>
                </a:lnTo>
                <a:lnTo>
                  <a:pt x="162433" y="9019"/>
                </a:lnTo>
                <a:lnTo>
                  <a:pt x="156121" y="11610"/>
                </a:lnTo>
                <a:lnTo>
                  <a:pt x="149055" y="16195"/>
                </a:lnTo>
                <a:lnTo>
                  <a:pt x="141486" y="22109"/>
                </a:lnTo>
                <a:lnTo>
                  <a:pt x="133583" y="28909"/>
                </a:lnTo>
                <a:lnTo>
                  <a:pt x="125457" y="35348"/>
                </a:lnTo>
                <a:lnTo>
                  <a:pt x="117182" y="41545"/>
                </a:lnTo>
                <a:lnTo>
                  <a:pt x="108807" y="47582"/>
                </a:lnTo>
                <a:lnTo>
                  <a:pt x="100367" y="55416"/>
                </a:lnTo>
                <a:lnTo>
                  <a:pt x="91884" y="64449"/>
                </a:lnTo>
                <a:lnTo>
                  <a:pt x="83369" y="74281"/>
                </a:lnTo>
                <a:lnTo>
                  <a:pt x="74836" y="84645"/>
                </a:lnTo>
                <a:lnTo>
                  <a:pt x="57734" y="106322"/>
                </a:lnTo>
                <a:lnTo>
                  <a:pt x="50126" y="116483"/>
                </a:lnTo>
                <a:lnTo>
                  <a:pt x="36592" y="135394"/>
                </a:lnTo>
                <a:lnTo>
                  <a:pt x="18262" y="162106"/>
                </a:lnTo>
                <a:lnTo>
                  <a:pt x="13334" y="170818"/>
                </a:lnTo>
                <a:lnTo>
                  <a:pt x="9096" y="179484"/>
                </a:lnTo>
                <a:lnTo>
                  <a:pt x="2799" y="195780"/>
                </a:lnTo>
                <a:lnTo>
                  <a:pt x="0" y="209372"/>
                </a:lnTo>
                <a:lnTo>
                  <a:pt x="1297" y="221763"/>
                </a:lnTo>
                <a:lnTo>
                  <a:pt x="5048" y="233620"/>
                </a:lnTo>
                <a:lnTo>
                  <a:pt x="9890" y="245240"/>
                </a:lnTo>
                <a:lnTo>
                  <a:pt x="13467" y="250053"/>
                </a:lnTo>
                <a:lnTo>
                  <a:pt x="22522" y="257941"/>
                </a:lnTo>
                <a:lnTo>
                  <a:pt x="27603" y="261378"/>
                </a:lnTo>
                <a:lnTo>
                  <a:pt x="32896" y="264622"/>
                </a:lnTo>
                <a:lnTo>
                  <a:pt x="38329" y="267737"/>
                </a:lnTo>
                <a:lnTo>
                  <a:pt x="44810" y="270767"/>
                </a:lnTo>
                <a:lnTo>
                  <a:pt x="51987" y="273738"/>
                </a:lnTo>
                <a:lnTo>
                  <a:pt x="59630" y="276672"/>
                </a:lnTo>
                <a:lnTo>
                  <a:pt x="75741" y="282472"/>
                </a:lnTo>
                <a:lnTo>
                  <a:pt x="134970" y="302538"/>
                </a:lnTo>
                <a:lnTo>
                  <a:pt x="143526" y="306349"/>
                </a:lnTo>
                <a:lnTo>
                  <a:pt x="152088" y="310795"/>
                </a:lnTo>
                <a:lnTo>
                  <a:pt x="160654" y="315664"/>
                </a:lnTo>
                <a:lnTo>
                  <a:pt x="169221" y="320815"/>
                </a:lnTo>
                <a:lnTo>
                  <a:pt x="186361" y="331619"/>
                </a:lnTo>
                <a:lnTo>
                  <a:pt x="193980" y="337166"/>
                </a:lnTo>
                <a:lnTo>
                  <a:pt x="200964" y="342770"/>
                </a:lnTo>
                <a:lnTo>
                  <a:pt x="207524" y="348411"/>
                </a:lnTo>
                <a:lnTo>
                  <a:pt x="213804" y="355028"/>
                </a:lnTo>
                <a:lnTo>
                  <a:pt x="219894" y="362298"/>
                </a:lnTo>
                <a:lnTo>
                  <a:pt x="225860" y="370002"/>
                </a:lnTo>
                <a:lnTo>
                  <a:pt x="235029" y="386182"/>
                </a:lnTo>
                <a:lnTo>
                  <a:pt x="241326" y="402898"/>
                </a:lnTo>
                <a:lnTo>
                  <a:pt x="243006" y="411356"/>
                </a:lnTo>
                <a:lnTo>
                  <a:pt x="244125" y="419852"/>
                </a:lnTo>
                <a:lnTo>
                  <a:pt x="244871" y="428374"/>
                </a:lnTo>
                <a:lnTo>
                  <a:pt x="245369" y="436913"/>
                </a:lnTo>
                <a:lnTo>
                  <a:pt x="245921" y="454020"/>
                </a:lnTo>
                <a:lnTo>
                  <a:pt x="246167" y="471148"/>
                </a:lnTo>
                <a:lnTo>
                  <a:pt x="243736" y="485746"/>
                </a:lnTo>
                <a:lnTo>
                  <a:pt x="239481" y="498583"/>
                </a:lnTo>
                <a:lnTo>
                  <a:pt x="234414" y="510639"/>
                </a:lnTo>
                <a:lnTo>
                  <a:pt x="230778" y="515568"/>
                </a:lnTo>
                <a:lnTo>
                  <a:pt x="221656" y="523586"/>
                </a:lnTo>
                <a:lnTo>
                  <a:pt x="213793" y="530324"/>
                </a:lnTo>
                <a:lnTo>
                  <a:pt x="210363" y="533454"/>
                </a:lnTo>
                <a:lnTo>
                  <a:pt x="206171" y="535541"/>
                </a:lnTo>
                <a:lnTo>
                  <a:pt x="201471" y="536932"/>
                </a:lnTo>
                <a:lnTo>
                  <a:pt x="196433" y="537860"/>
                </a:lnTo>
                <a:lnTo>
                  <a:pt x="191169" y="537525"/>
                </a:lnTo>
                <a:lnTo>
                  <a:pt x="185755" y="536350"/>
                </a:lnTo>
                <a:lnTo>
                  <a:pt x="180240" y="534614"/>
                </a:lnTo>
                <a:lnTo>
                  <a:pt x="171573" y="530145"/>
                </a:lnTo>
                <a:lnTo>
                  <a:pt x="167928" y="527620"/>
                </a:lnTo>
                <a:lnTo>
                  <a:pt x="161339" y="519734"/>
                </a:lnTo>
                <a:lnTo>
                  <a:pt x="152274" y="504585"/>
                </a:lnTo>
                <a:lnTo>
                  <a:pt x="149348" y="499150"/>
                </a:lnTo>
                <a:lnTo>
                  <a:pt x="146096" y="482951"/>
                </a:lnTo>
                <a:lnTo>
                  <a:pt x="145229" y="473297"/>
                </a:lnTo>
                <a:lnTo>
                  <a:pt x="144650" y="463051"/>
                </a:lnTo>
                <a:lnTo>
                  <a:pt x="144007" y="441507"/>
                </a:lnTo>
                <a:lnTo>
                  <a:pt x="144790" y="430428"/>
                </a:lnTo>
                <a:lnTo>
                  <a:pt x="146263" y="419232"/>
                </a:lnTo>
                <a:lnTo>
                  <a:pt x="148197" y="407958"/>
                </a:lnTo>
                <a:lnTo>
                  <a:pt x="151392" y="395679"/>
                </a:lnTo>
                <a:lnTo>
                  <a:pt x="155427" y="382731"/>
                </a:lnTo>
                <a:lnTo>
                  <a:pt x="181084" y="307728"/>
                </a:lnTo>
                <a:lnTo>
                  <a:pt x="192268" y="277859"/>
                </a:lnTo>
                <a:lnTo>
                  <a:pt x="198870" y="263227"/>
                </a:lnTo>
                <a:lnTo>
                  <a:pt x="206129" y="248709"/>
                </a:lnTo>
                <a:lnTo>
                  <a:pt x="213826" y="234268"/>
                </a:lnTo>
                <a:lnTo>
                  <a:pt x="220862" y="219879"/>
                </a:lnTo>
                <a:lnTo>
                  <a:pt x="227458" y="205524"/>
                </a:lnTo>
                <a:lnTo>
                  <a:pt x="233759" y="191190"/>
                </a:lnTo>
                <a:lnTo>
                  <a:pt x="240819" y="177825"/>
                </a:lnTo>
                <a:lnTo>
                  <a:pt x="248382" y="165105"/>
                </a:lnTo>
                <a:lnTo>
                  <a:pt x="256282" y="152814"/>
                </a:lnTo>
                <a:lnTo>
                  <a:pt x="265359" y="136049"/>
                </a:lnTo>
                <a:lnTo>
                  <a:pt x="275220" y="116299"/>
                </a:lnTo>
                <a:lnTo>
                  <a:pt x="285603" y="94560"/>
                </a:lnTo>
                <a:lnTo>
                  <a:pt x="292526" y="79115"/>
                </a:lnTo>
                <a:lnTo>
                  <a:pt x="297142" y="67865"/>
                </a:lnTo>
                <a:lnTo>
                  <a:pt x="302269" y="51874"/>
                </a:lnTo>
                <a:lnTo>
                  <a:pt x="304549" y="38416"/>
                </a:lnTo>
                <a:lnTo>
                  <a:pt x="303251" y="34066"/>
                </a:lnTo>
                <a:lnTo>
                  <a:pt x="300481" y="31166"/>
                </a:lnTo>
                <a:lnTo>
                  <a:pt x="293277" y="27943"/>
                </a:lnTo>
                <a:lnTo>
                  <a:pt x="286900" y="26511"/>
                </a:lnTo>
                <a:lnTo>
                  <a:pt x="281960" y="26128"/>
                </a:lnTo>
                <a:lnTo>
                  <a:pt x="275810" y="25874"/>
                </a:lnTo>
                <a:lnTo>
                  <a:pt x="268853" y="25704"/>
                </a:lnTo>
                <a:lnTo>
                  <a:pt x="263261" y="26543"/>
                </a:lnTo>
                <a:lnTo>
                  <a:pt x="254508" y="30016"/>
                </a:lnTo>
                <a:lnTo>
                  <a:pt x="247444" y="34734"/>
                </a:lnTo>
                <a:lnTo>
                  <a:pt x="237792" y="425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64"/>
          <p:cNvSpPr/>
          <p:nvPr/>
        </p:nvSpPr>
        <p:spPr>
          <a:xfrm>
            <a:off x="6843712" y="5658518"/>
            <a:ext cx="411481" cy="375489"/>
          </a:xfrm>
          <a:custGeom>
            <a:avLst/>
            <a:gdLst/>
            <a:ahLst/>
            <a:cxnLst/>
            <a:rect l="0" t="0" r="0" b="0"/>
            <a:pathLst>
              <a:path w="411481" h="375489">
                <a:moveTo>
                  <a:pt x="0" y="136492"/>
                </a:moveTo>
                <a:lnTo>
                  <a:pt x="4551" y="122839"/>
                </a:lnTo>
                <a:lnTo>
                  <a:pt x="6844" y="116913"/>
                </a:lnTo>
                <a:lnTo>
                  <a:pt x="11932" y="105247"/>
                </a:lnTo>
                <a:lnTo>
                  <a:pt x="19908" y="93713"/>
                </a:lnTo>
                <a:lnTo>
                  <a:pt x="24702" y="87970"/>
                </a:lnTo>
                <a:lnTo>
                  <a:pt x="32661" y="80331"/>
                </a:lnTo>
                <a:lnTo>
                  <a:pt x="42728" y="71429"/>
                </a:lnTo>
                <a:lnTo>
                  <a:pt x="54204" y="61684"/>
                </a:lnTo>
                <a:lnTo>
                  <a:pt x="64711" y="53282"/>
                </a:lnTo>
                <a:lnTo>
                  <a:pt x="74573" y="45777"/>
                </a:lnTo>
                <a:lnTo>
                  <a:pt x="93151" y="32357"/>
                </a:lnTo>
                <a:lnTo>
                  <a:pt x="110933" y="20042"/>
                </a:lnTo>
                <a:lnTo>
                  <a:pt x="119676" y="15043"/>
                </a:lnTo>
                <a:lnTo>
                  <a:pt x="128361" y="10759"/>
                </a:lnTo>
                <a:lnTo>
                  <a:pt x="137009" y="6950"/>
                </a:lnTo>
                <a:lnTo>
                  <a:pt x="145632" y="4411"/>
                </a:lnTo>
                <a:lnTo>
                  <a:pt x="154238" y="2717"/>
                </a:lnTo>
                <a:lnTo>
                  <a:pt x="162833" y="1589"/>
                </a:lnTo>
                <a:lnTo>
                  <a:pt x="170468" y="836"/>
                </a:lnTo>
                <a:lnTo>
                  <a:pt x="177463" y="335"/>
                </a:lnTo>
                <a:lnTo>
                  <a:pt x="184031" y="0"/>
                </a:lnTo>
                <a:lnTo>
                  <a:pt x="196410" y="2169"/>
                </a:lnTo>
                <a:lnTo>
                  <a:pt x="202378" y="4081"/>
                </a:lnTo>
                <a:lnTo>
                  <a:pt x="207308" y="7260"/>
                </a:lnTo>
                <a:lnTo>
                  <a:pt x="215327" y="15873"/>
                </a:lnTo>
                <a:lnTo>
                  <a:pt x="217846" y="21789"/>
                </a:lnTo>
                <a:lnTo>
                  <a:pt x="219526" y="28591"/>
                </a:lnTo>
                <a:lnTo>
                  <a:pt x="220645" y="35983"/>
                </a:lnTo>
                <a:lnTo>
                  <a:pt x="221392" y="45673"/>
                </a:lnTo>
                <a:lnTo>
                  <a:pt x="221890" y="56896"/>
                </a:lnTo>
                <a:lnTo>
                  <a:pt x="222443" y="81113"/>
                </a:lnTo>
                <a:lnTo>
                  <a:pt x="222688" y="104577"/>
                </a:lnTo>
                <a:lnTo>
                  <a:pt x="221801" y="118073"/>
                </a:lnTo>
                <a:lnTo>
                  <a:pt x="220258" y="132785"/>
                </a:lnTo>
                <a:lnTo>
                  <a:pt x="218276" y="148308"/>
                </a:lnTo>
                <a:lnTo>
                  <a:pt x="214097" y="167229"/>
                </a:lnTo>
                <a:lnTo>
                  <a:pt x="208454" y="188416"/>
                </a:lnTo>
                <a:lnTo>
                  <a:pt x="201835" y="211113"/>
                </a:lnTo>
                <a:lnTo>
                  <a:pt x="195516" y="230054"/>
                </a:lnTo>
                <a:lnTo>
                  <a:pt x="189399" y="246492"/>
                </a:lnTo>
                <a:lnTo>
                  <a:pt x="183417" y="261260"/>
                </a:lnTo>
                <a:lnTo>
                  <a:pt x="178475" y="274915"/>
                </a:lnTo>
                <a:lnTo>
                  <a:pt x="174228" y="287829"/>
                </a:lnTo>
                <a:lnTo>
                  <a:pt x="170445" y="300249"/>
                </a:lnTo>
                <a:lnTo>
                  <a:pt x="166970" y="310433"/>
                </a:lnTo>
                <a:lnTo>
                  <a:pt x="163701" y="319127"/>
                </a:lnTo>
                <a:lnTo>
                  <a:pt x="160569" y="326829"/>
                </a:lnTo>
                <a:lnTo>
                  <a:pt x="157528" y="333868"/>
                </a:lnTo>
                <a:lnTo>
                  <a:pt x="151610" y="346770"/>
                </a:lnTo>
                <a:lnTo>
                  <a:pt x="149651" y="352877"/>
                </a:lnTo>
                <a:lnTo>
                  <a:pt x="148345" y="358853"/>
                </a:lnTo>
                <a:lnTo>
                  <a:pt x="147474" y="364743"/>
                </a:lnTo>
                <a:lnTo>
                  <a:pt x="145941" y="368669"/>
                </a:lnTo>
                <a:lnTo>
                  <a:pt x="143966" y="371287"/>
                </a:lnTo>
                <a:lnTo>
                  <a:pt x="141698" y="373032"/>
                </a:lnTo>
                <a:lnTo>
                  <a:pt x="142090" y="374195"/>
                </a:lnTo>
                <a:lnTo>
                  <a:pt x="144256" y="374971"/>
                </a:lnTo>
                <a:lnTo>
                  <a:pt x="147606" y="375488"/>
                </a:lnTo>
                <a:lnTo>
                  <a:pt x="149839" y="374880"/>
                </a:lnTo>
                <a:lnTo>
                  <a:pt x="151328" y="373522"/>
                </a:lnTo>
                <a:lnTo>
                  <a:pt x="152320" y="371665"/>
                </a:lnTo>
                <a:lnTo>
                  <a:pt x="158503" y="367061"/>
                </a:lnTo>
                <a:lnTo>
                  <a:pt x="162819" y="364499"/>
                </a:lnTo>
                <a:lnTo>
                  <a:pt x="170154" y="356573"/>
                </a:lnTo>
                <a:lnTo>
                  <a:pt x="173444" y="351793"/>
                </a:lnTo>
                <a:lnTo>
                  <a:pt x="182179" y="343941"/>
                </a:lnTo>
                <a:lnTo>
                  <a:pt x="193363" y="337277"/>
                </a:lnTo>
                <a:lnTo>
                  <a:pt x="200347" y="334166"/>
                </a:lnTo>
                <a:lnTo>
                  <a:pt x="207859" y="331139"/>
                </a:lnTo>
                <a:lnTo>
                  <a:pt x="214773" y="327217"/>
                </a:lnTo>
                <a:lnTo>
                  <a:pt x="233605" y="313547"/>
                </a:lnTo>
                <a:lnTo>
                  <a:pt x="245430" y="306305"/>
                </a:lnTo>
                <a:lnTo>
                  <a:pt x="252202" y="303041"/>
                </a:lnTo>
                <a:lnTo>
                  <a:pt x="259575" y="299912"/>
                </a:lnTo>
                <a:lnTo>
                  <a:pt x="267347" y="296873"/>
                </a:lnTo>
                <a:lnTo>
                  <a:pt x="274434" y="292943"/>
                </a:lnTo>
                <a:lnTo>
                  <a:pt x="281063" y="288417"/>
                </a:lnTo>
                <a:lnTo>
                  <a:pt x="287389" y="283496"/>
                </a:lnTo>
                <a:lnTo>
                  <a:pt x="294463" y="280214"/>
                </a:lnTo>
                <a:lnTo>
                  <a:pt x="302036" y="278027"/>
                </a:lnTo>
                <a:lnTo>
                  <a:pt x="309942" y="276568"/>
                </a:lnTo>
                <a:lnTo>
                  <a:pt x="318071" y="274644"/>
                </a:lnTo>
                <a:lnTo>
                  <a:pt x="326348" y="272408"/>
                </a:lnTo>
                <a:lnTo>
                  <a:pt x="343164" y="267384"/>
                </a:lnTo>
                <a:lnTo>
                  <a:pt x="360163" y="261976"/>
                </a:lnTo>
                <a:lnTo>
                  <a:pt x="367743" y="259201"/>
                </a:lnTo>
                <a:lnTo>
                  <a:pt x="374702" y="256398"/>
                </a:lnTo>
                <a:lnTo>
                  <a:pt x="387514" y="250743"/>
                </a:lnTo>
                <a:lnTo>
                  <a:pt x="411480" y="2393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65"/>
          <p:cNvSpPr/>
          <p:nvPr/>
        </p:nvSpPr>
        <p:spPr>
          <a:xfrm>
            <a:off x="7255192" y="5548671"/>
            <a:ext cx="205590" cy="340066"/>
          </a:xfrm>
          <a:custGeom>
            <a:avLst/>
            <a:gdLst/>
            <a:ahLst/>
            <a:cxnLst/>
            <a:rect l="0" t="0" r="0" b="0"/>
            <a:pathLst>
              <a:path w="205590" h="340066">
                <a:moveTo>
                  <a:pt x="85725" y="14881"/>
                </a:moveTo>
                <a:lnTo>
                  <a:pt x="72073" y="23983"/>
                </a:lnTo>
                <a:lnTo>
                  <a:pt x="68051" y="28569"/>
                </a:lnTo>
                <a:lnTo>
                  <a:pt x="65370" y="33532"/>
                </a:lnTo>
                <a:lnTo>
                  <a:pt x="63582" y="38745"/>
                </a:lnTo>
                <a:lnTo>
                  <a:pt x="62391" y="45078"/>
                </a:lnTo>
                <a:lnTo>
                  <a:pt x="61597" y="52157"/>
                </a:lnTo>
                <a:lnTo>
                  <a:pt x="61066" y="59735"/>
                </a:lnTo>
                <a:lnTo>
                  <a:pt x="59761" y="68596"/>
                </a:lnTo>
                <a:lnTo>
                  <a:pt x="57938" y="78314"/>
                </a:lnTo>
                <a:lnTo>
                  <a:pt x="55771" y="88602"/>
                </a:lnTo>
                <a:lnTo>
                  <a:pt x="54326" y="99271"/>
                </a:lnTo>
                <a:lnTo>
                  <a:pt x="53362" y="110194"/>
                </a:lnTo>
                <a:lnTo>
                  <a:pt x="52720" y="121285"/>
                </a:lnTo>
                <a:lnTo>
                  <a:pt x="52006" y="146309"/>
                </a:lnTo>
                <a:lnTo>
                  <a:pt x="51548" y="196629"/>
                </a:lnTo>
                <a:lnTo>
                  <a:pt x="52463" y="211294"/>
                </a:lnTo>
                <a:lnTo>
                  <a:pt x="54026" y="227738"/>
                </a:lnTo>
                <a:lnTo>
                  <a:pt x="56019" y="245368"/>
                </a:lnTo>
                <a:lnTo>
                  <a:pt x="59254" y="259979"/>
                </a:lnTo>
                <a:lnTo>
                  <a:pt x="63315" y="272577"/>
                </a:lnTo>
                <a:lnTo>
                  <a:pt x="67928" y="283834"/>
                </a:lnTo>
                <a:lnTo>
                  <a:pt x="75593" y="301421"/>
                </a:lnTo>
                <a:lnTo>
                  <a:pt x="78970" y="308778"/>
                </a:lnTo>
                <a:lnTo>
                  <a:pt x="83127" y="314635"/>
                </a:lnTo>
                <a:lnTo>
                  <a:pt x="87803" y="319492"/>
                </a:lnTo>
                <a:lnTo>
                  <a:pt x="92825" y="323682"/>
                </a:lnTo>
                <a:lnTo>
                  <a:pt x="97126" y="327429"/>
                </a:lnTo>
                <a:lnTo>
                  <a:pt x="100945" y="330879"/>
                </a:lnTo>
                <a:lnTo>
                  <a:pt x="104444" y="334131"/>
                </a:lnTo>
                <a:lnTo>
                  <a:pt x="108682" y="336300"/>
                </a:lnTo>
                <a:lnTo>
                  <a:pt x="113413" y="337745"/>
                </a:lnTo>
                <a:lnTo>
                  <a:pt x="118471" y="338709"/>
                </a:lnTo>
                <a:lnTo>
                  <a:pt x="123749" y="339351"/>
                </a:lnTo>
                <a:lnTo>
                  <a:pt x="129171" y="339780"/>
                </a:lnTo>
                <a:lnTo>
                  <a:pt x="134692" y="340065"/>
                </a:lnTo>
                <a:lnTo>
                  <a:pt x="139324" y="339303"/>
                </a:lnTo>
                <a:lnTo>
                  <a:pt x="143366" y="337842"/>
                </a:lnTo>
                <a:lnTo>
                  <a:pt x="147011" y="335916"/>
                </a:lnTo>
                <a:lnTo>
                  <a:pt x="150396" y="332727"/>
                </a:lnTo>
                <a:lnTo>
                  <a:pt x="160660" y="319137"/>
                </a:lnTo>
                <a:lnTo>
                  <a:pt x="165210" y="313921"/>
                </a:lnTo>
                <a:lnTo>
                  <a:pt x="170147" y="308538"/>
                </a:lnTo>
                <a:lnTo>
                  <a:pt x="174391" y="302093"/>
                </a:lnTo>
                <a:lnTo>
                  <a:pt x="178173" y="294938"/>
                </a:lnTo>
                <a:lnTo>
                  <a:pt x="181647" y="287311"/>
                </a:lnTo>
                <a:lnTo>
                  <a:pt x="184915" y="278416"/>
                </a:lnTo>
                <a:lnTo>
                  <a:pt x="188047" y="268676"/>
                </a:lnTo>
                <a:lnTo>
                  <a:pt x="194067" y="248647"/>
                </a:lnTo>
                <a:lnTo>
                  <a:pt x="199917" y="230219"/>
                </a:lnTo>
                <a:lnTo>
                  <a:pt x="201859" y="219400"/>
                </a:lnTo>
                <a:lnTo>
                  <a:pt x="203152" y="207424"/>
                </a:lnTo>
                <a:lnTo>
                  <a:pt x="204015" y="194679"/>
                </a:lnTo>
                <a:lnTo>
                  <a:pt x="204590" y="178561"/>
                </a:lnTo>
                <a:lnTo>
                  <a:pt x="205513" y="108102"/>
                </a:lnTo>
                <a:lnTo>
                  <a:pt x="205589" y="94174"/>
                </a:lnTo>
                <a:lnTo>
                  <a:pt x="204687" y="82030"/>
                </a:lnTo>
                <a:lnTo>
                  <a:pt x="203133" y="71077"/>
                </a:lnTo>
                <a:lnTo>
                  <a:pt x="201145" y="60917"/>
                </a:lnTo>
                <a:lnTo>
                  <a:pt x="197914" y="52240"/>
                </a:lnTo>
                <a:lnTo>
                  <a:pt x="193855" y="44549"/>
                </a:lnTo>
                <a:lnTo>
                  <a:pt x="189245" y="37517"/>
                </a:lnTo>
                <a:lnTo>
                  <a:pt x="184265" y="30925"/>
                </a:lnTo>
                <a:lnTo>
                  <a:pt x="179041" y="24625"/>
                </a:lnTo>
                <a:lnTo>
                  <a:pt x="173653" y="18519"/>
                </a:lnTo>
                <a:lnTo>
                  <a:pt x="168157" y="13497"/>
                </a:lnTo>
                <a:lnTo>
                  <a:pt x="162587" y="9196"/>
                </a:lnTo>
                <a:lnTo>
                  <a:pt x="156968" y="5376"/>
                </a:lnTo>
                <a:lnTo>
                  <a:pt x="150366" y="2829"/>
                </a:lnTo>
                <a:lnTo>
                  <a:pt x="143106" y="1131"/>
                </a:lnTo>
                <a:lnTo>
                  <a:pt x="135409" y="0"/>
                </a:lnTo>
                <a:lnTo>
                  <a:pt x="127420" y="198"/>
                </a:lnTo>
                <a:lnTo>
                  <a:pt x="119237" y="1282"/>
                </a:lnTo>
                <a:lnTo>
                  <a:pt x="110924" y="2958"/>
                </a:lnTo>
                <a:lnTo>
                  <a:pt x="102525" y="5027"/>
                </a:lnTo>
                <a:lnTo>
                  <a:pt x="94067" y="7359"/>
                </a:lnTo>
                <a:lnTo>
                  <a:pt x="85571" y="9866"/>
                </a:lnTo>
                <a:lnTo>
                  <a:pt x="77050" y="13443"/>
                </a:lnTo>
                <a:lnTo>
                  <a:pt x="68512" y="17733"/>
                </a:lnTo>
                <a:lnTo>
                  <a:pt x="59963" y="22497"/>
                </a:lnTo>
                <a:lnTo>
                  <a:pt x="52358" y="27579"/>
                </a:lnTo>
                <a:lnTo>
                  <a:pt x="45382" y="32871"/>
                </a:lnTo>
                <a:lnTo>
                  <a:pt x="38827" y="38304"/>
                </a:lnTo>
                <a:lnTo>
                  <a:pt x="33505" y="43832"/>
                </a:lnTo>
                <a:lnTo>
                  <a:pt x="29005" y="49422"/>
                </a:lnTo>
                <a:lnTo>
                  <a:pt x="25051" y="55053"/>
                </a:lnTo>
                <a:lnTo>
                  <a:pt x="20511" y="59760"/>
                </a:lnTo>
                <a:lnTo>
                  <a:pt x="15579" y="63850"/>
                </a:lnTo>
                <a:lnTo>
                  <a:pt x="0" y="748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66"/>
          <p:cNvSpPr/>
          <p:nvPr/>
        </p:nvSpPr>
        <p:spPr>
          <a:xfrm>
            <a:off x="8103992" y="5649983"/>
            <a:ext cx="265626" cy="161411"/>
          </a:xfrm>
          <a:custGeom>
            <a:avLst/>
            <a:gdLst/>
            <a:ahLst/>
            <a:cxnLst/>
            <a:rect l="0" t="0" r="0" b="0"/>
            <a:pathLst>
              <a:path w="265626" h="161411">
                <a:moveTo>
                  <a:pt x="25595" y="16439"/>
                </a:moveTo>
                <a:lnTo>
                  <a:pt x="10833" y="1677"/>
                </a:lnTo>
                <a:lnTo>
                  <a:pt x="9086" y="883"/>
                </a:lnTo>
                <a:lnTo>
                  <a:pt x="4606" y="0"/>
                </a:lnTo>
                <a:lnTo>
                  <a:pt x="3030" y="717"/>
                </a:lnTo>
                <a:lnTo>
                  <a:pt x="1979" y="2148"/>
                </a:lnTo>
                <a:lnTo>
                  <a:pt x="1279" y="4054"/>
                </a:lnTo>
                <a:lnTo>
                  <a:pt x="812" y="8183"/>
                </a:lnTo>
                <a:lnTo>
                  <a:pt x="500" y="13792"/>
                </a:lnTo>
                <a:lnTo>
                  <a:pt x="154" y="27646"/>
                </a:lnTo>
                <a:lnTo>
                  <a:pt x="0" y="43327"/>
                </a:lnTo>
                <a:lnTo>
                  <a:pt x="913" y="52462"/>
                </a:lnTo>
                <a:lnTo>
                  <a:pt x="2472" y="62362"/>
                </a:lnTo>
                <a:lnTo>
                  <a:pt x="4464" y="72772"/>
                </a:lnTo>
                <a:lnTo>
                  <a:pt x="4840" y="81617"/>
                </a:lnTo>
                <a:lnTo>
                  <a:pt x="4139" y="89418"/>
                </a:lnTo>
                <a:lnTo>
                  <a:pt x="2719" y="96524"/>
                </a:lnTo>
                <a:lnTo>
                  <a:pt x="2724" y="103167"/>
                </a:lnTo>
                <a:lnTo>
                  <a:pt x="3680" y="109500"/>
                </a:lnTo>
                <a:lnTo>
                  <a:pt x="5270" y="115627"/>
                </a:lnTo>
                <a:lnTo>
                  <a:pt x="7282" y="122569"/>
                </a:lnTo>
                <a:lnTo>
                  <a:pt x="12058" y="137904"/>
                </a:lnTo>
                <a:lnTo>
                  <a:pt x="15618" y="144088"/>
                </a:lnTo>
                <a:lnTo>
                  <a:pt x="19896" y="149163"/>
                </a:lnTo>
                <a:lnTo>
                  <a:pt x="24654" y="153499"/>
                </a:lnTo>
                <a:lnTo>
                  <a:pt x="32480" y="158317"/>
                </a:lnTo>
                <a:lnTo>
                  <a:pt x="39132" y="160459"/>
                </a:lnTo>
                <a:lnTo>
                  <a:pt x="45264" y="161410"/>
                </a:lnTo>
                <a:lnTo>
                  <a:pt x="49185" y="160712"/>
                </a:lnTo>
                <a:lnTo>
                  <a:pt x="53705" y="159293"/>
                </a:lnTo>
                <a:lnTo>
                  <a:pt x="58622" y="157395"/>
                </a:lnTo>
                <a:lnTo>
                  <a:pt x="63805" y="155177"/>
                </a:lnTo>
                <a:lnTo>
                  <a:pt x="74645" y="150173"/>
                </a:lnTo>
                <a:lnTo>
                  <a:pt x="91458" y="142001"/>
                </a:lnTo>
                <a:lnTo>
                  <a:pt x="99031" y="139200"/>
                </a:lnTo>
                <a:lnTo>
                  <a:pt x="107890" y="136379"/>
                </a:lnTo>
                <a:lnTo>
                  <a:pt x="117606" y="133546"/>
                </a:lnTo>
                <a:lnTo>
                  <a:pt x="125988" y="130706"/>
                </a:lnTo>
                <a:lnTo>
                  <a:pt x="133481" y="127860"/>
                </a:lnTo>
                <a:lnTo>
                  <a:pt x="140382" y="125009"/>
                </a:lnTo>
                <a:lnTo>
                  <a:pt x="146887" y="123109"/>
                </a:lnTo>
                <a:lnTo>
                  <a:pt x="153129" y="121842"/>
                </a:lnTo>
                <a:lnTo>
                  <a:pt x="159195" y="120998"/>
                </a:lnTo>
                <a:lnTo>
                  <a:pt x="167050" y="120435"/>
                </a:lnTo>
                <a:lnTo>
                  <a:pt x="176095" y="120060"/>
                </a:lnTo>
                <a:lnTo>
                  <a:pt x="196306" y="119643"/>
                </a:lnTo>
                <a:lnTo>
                  <a:pt x="217989" y="119457"/>
                </a:lnTo>
                <a:lnTo>
                  <a:pt x="227201" y="120360"/>
                </a:lnTo>
                <a:lnTo>
                  <a:pt x="235247" y="121915"/>
                </a:lnTo>
                <a:lnTo>
                  <a:pt x="242515" y="123904"/>
                </a:lnTo>
                <a:lnTo>
                  <a:pt x="248314" y="125230"/>
                </a:lnTo>
                <a:lnTo>
                  <a:pt x="253131" y="126114"/>
                </a:lnTo>
                <a:lnTo>
                  <a:pt x="265625" y="1278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67"/>
          <p:cNvSpPr/>
          <p:nvPr/>
        </p:nvSpPr>
        <p:spPr>
          <a:xfrm>
            <a:off x="8266747" y="5606415"/>
            <a:ext cx="34291" cy="427345"/>
          </a:xfrm>
          <a:custGeom>
            <a:avLst/>
            <a:gdLst/>
            <a:ahLst/>
            <a:cxnLst/>
            <a:rect l="0" t="0" r="0" b="0"/>
            <a:pathLst>
              <a:path w="34291" h="427345">
                <a:moveTo>
                  <a:pt x="0" y="0"/>
                </a:moveTo>
                <a:lnTo>
                  <a:pt x="0" y="43176"/>
                </a:lnTo>
                <a:lnTo>
                  <a:pt x="953" y="56406"/>
                </a:lnTo>
                <a:lnTo>
                  <a:pt x="4551" y="91427"/>
                </a:lnTo>
                <a:lnTo>
                  <a:pt x="6844" y="107624"/>
                </a:lnTo>
                <a:lnTo>
                  <a:pt x="9325" y="122231"/>
                </a:lnTo>
                <a:lnTo>
                  <a:pt x="11932" y="135780"/>
                </a:lnTo>
                <a:lnTo>
                  <a:pt x="13670" y="149575"/>
                </a:lnTo>
                <a:lnTo>
                  <a:pt x="14828" y="163534"/>
                </a:lnTo>
                <a:lnTo>
                  <a:pt x="15600" y="177602"/>
                </a:lnTo>
                <a:lnTo>
                  <a:pt x="16459" y="203395"/>
                </a:lnTo>
                <a:lnTo>
                  <a:pt x="16841" y="240892"/>
                </a:lnTo>
                <a:lnTo>
                  <a:pt x="17009" y="314708"/>
                </a:lnTo>
                <a:lnTo>
                  <a:pt x="18007" y="344108"/>
                </a:lnTo>
                <a:lnTo>
                  <a:pt x="19625" y="366565"/>
                </a:lnTo>
                <a:lnTo>
                  <a:pt x="23009" y="397233"/>
                </a:lnTo>
                <a:lnTo>
                  <a:pt x="24514" y="414038"/>
                </a:lnTo>
                <a:lnTo>
                  <a:pt x="25867" y="418900"/>
                </a:lnTo>
                <a:lnTo>
                  <a:pt x="27722" y="422141"/>
                </a:lnTo>
                <a:lnTo>
                  <a:pt x="32992" y="427344"/>
                </a:lnTo>
                <a:lnTo>
                  <a:pt x="33426" y="426819"/>
                </a:lnTo>
                <a:lnTo>
                  <a:pt x="34290" y="4200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68"/>
          <p:cNvSpPr/>
          <p:nvPr/>
        </p:nvSpPr>
        <p:spPr>
          <a:xfrm>
            <a:off x="8369617" y="5582714"/>
            <a:ext cx="247953" cy="340115"/>
          </a:xfrm>
          <a:custGeom>
            <a:avLst/>
            <a:gdLst/>
            <a:ahLst/>
            <a:cxnLst/>
            <a:rect l="0" t="0" r="0" b="0"/>
            <a:pathLst>
              <a:path w="247953" h="340115">
                <a:moveTo>
                  <a:pt x="42863" y="57990"/>
                </a:moveTo>
                <a:lnTo>
                  <a:pt x="42863" y="145364"/>
                </a:lnTo>
                <a:lnTo>
                  <a:pt x="44768" y="159102"/>
                </a:lnTo>
                <a:lnTo>
                  <a:pt x="47943" y="171118"/>
                </a:lnTo>
                <a:lnTo>
                  <a:pt x="51965" y="181986"/>
                </a:lnTo>
                <a:lnTo>
                  <a:pt x="54646" y="193042"/>
                </a:lnTo>
                <a:lnTo>
                  <a:pt x="56433" y="204222"/>
                </a:lnTo>
                <a:lnTo>
                  <a:pt x="57625" y="215486"/>
                </a:lnTo>
                <a:lnTo>
                  <a:pt x="60324" y="226805"/>
                </a:lnTo>
                <a:lnTo>
                  <a:pt x="64029" y="238161"/>
                </a:lnTo>
                <a:lnTo>
                  <a:pt x="68403" y="249542"/>
                </a:lnTo>
                <a:lnTo>
                  <a:pt x="74177" y="261892"/>
                </a:lnTo>
                <a:lnTo>
                  <a:pt x="80885" y="274887"/>
                </a:lnTo>
                <a:lnTo>
                  <a:pt x="98896" y="308311"/>
                </a:lnTo>
                <a:lnTo>
                  <a:pt x="103079" y="316311"/>
                </a:lnTo>
                <a:lnTo>
                  <a:pt x="108724" y="322597"/>
                </a:lnTo>
                <a:lnTo>
                  <a:pt x="115344" y="327740"/>
                </a:lnTo>
                <a:lnTo>
                  <a:pt x="122617" y="332121"/>
                </a:lnTo>
                <a:lnTo>
                  <a:pt x="129369" y="335042"/>
                </a:lnTo>
                <a:lnTo>
                  <a:pt x="135777" y="336989"/>
                </a:lnTo>
                <a:lnTo>
                  <a:pt x="141953" y="338287"/>
                </a:lnTo>
                <a:lnTo>
                  <a:pt x="147975" y="339152"/>
                </a:lnTo>
                <a:lnTo>
                  <a:pt x="153895" y="339729"/>
                </a:lnTo>
                <a:lnTo>
                  <a:pt x="159746" y="340114"/>
                </a:lnTo>
                <a:lnTo>
                  <a:pt x="165553" y="339417"/>
                </a:lnTo>
                <a:lnTo>
                  <a:pt x="171329" y="338001"/>
                </a:lnTo>
                <a:lnTo>
                  <a:pt x="177084" y="336104"/>
                </a:lnTo>
                <a:lnTo>
                  <a:pt x="182826" y="332935"/>
                </a:lnTo>
                <a:lnTo>
                  <a:pt x="188559" y="328917"/>
                </a:lnTo>
                <a:lnTo>
                  <a:pt x="194285" y="324333"/>
                </a:lnTo>
                <a:lnTo>
                  <a:pt x="200009" y="319372"/>
                </a:lnTo>
                <a:lnTo>
                  <a:pt x="205730" y="314160"/>
                </a:lnTo>
                <a:lnTo>
                  <a:pt x="211449" y="308780"/>
                </a:lnTo>
                <a:lnTo>
                  <a:pt x="217165" y="302336"/>
                </a:lnTo>
                <a:lnTo>
                  <a:pt x="222882" y="295183"/>
                </a:lnTo>
                <a:lnTo>
                  <a:pt x="228599" y="287556"/>
                </a:lnTo>
                <a:lnTo>
                  <a:pt x="233361" y="278662"/>
                </a:lnTo>
                <a:lnTo>
                  <a:pt x="237489" y="268923"/>
                </a:lnTo>
                <a:lnTo>
                  <a:pt x="241193" y="258619"/>
                </a:lnTo>
                <a:lnTo>
                  <a:pt x="243663" y="247941"/>
                </a:lnTo>
                <a:lnTo>
                  <a:pt x="245310" y="237012"/>
                </a:lnTo>
                <a:lnTo>
                  <a:pt x="246407" y="225915"/>
                </a:lnTo>
                <a:lnTo>
                  <a:pt x="247139" y="215661"/>
                </a:lnTo>
                <a:lnTo>
                  <a:pt x="247627" y="205966"/>
                </a:lnTo>
                <a:lnTo>
                  <a:pt x="247952" y="196646"/>
                </a:lnTo>
                <a:lnTo>
                  <a:pt x="247216" y="181860"/>
                </a:lnTo>
                <a:lnTo>
                  <a:pt x="243859" y="142571"/>
                </a:lnTo>
                <a:lnTo>
                  <a:pt x="241630" y="124855"/>
                </a:lnTo>
                <a:lnTo>
                  <a:pt x="239192" y="109235"/>
                </a:lnTo>
                <a:lnTo>
                  <a:pt x="236614" y="95011"/>
                </a:lnTo>
                <a:lnTo>
                  <a:pt x="233943" y="82671"/>
                </a:lnTo>
                <a:lnTo>
                  <a:pt x="231209" y="71586"/>
                </a:lnTo>
                <a:lnTo>
                  <a:pt x="228434" y="61340"/>
                </a:lnTo>
                <a:lnTo>
                  <a:pt x="223728" y="51651"/>
                </a:lnTo>
                <a:lnTo>
                  <a:pt x="217731" y="42334"/>
                </a:lnTo>
                <a:lnTo>
                  <a:pt x="210877" y="33265"/>
                </a:lnTo>
                <a:lnTo>
                  <a:pt x="203449" y="26267"/>
                </a:lnTo>
                <a:lnTo>
                  <a:pt x="195641" y="20649"/>
                </a:lnTo>
                <a:lnTo>
                  <a:pt x="187578" y="15951"/>
                </a:lnTo>
                <a:lnTo>
                  <a:pt x="178393" y="11867"/>
                </a:lnTo>
                <a:lnTo>
                  <a:pt x="168458" y="8192"/>
                </a:lnTo>
                <a:lnTo>
                  <a:pt x="158026" y="4789"/>
                </a:lnTo>
                <a:lnTo>
                  <a:pt x="148213" y="2520"/>
                </a:lnTo>
                <a:lnTo>
                  <a:pt x="138814" y="1008"/>
                </a:lnTo>
                <a:lnTo>
                  <a:pt x="129691" y="0"/>
                </a:lnTo>
                <a:lnTo>
                  <a:pt x="119798" y="280"/>
                </a:lnTo>
                <a:lnTo>
                  <a:pt x="109393" y="1419"/>
                </a:lnTo>
                <a:lnTo>
                  <a:pt x="98645" y="3131"/>
                </a:lnTo>
                <a:lnTo>
                  <a:pt x="89576" y="4273"/>
                </a:lnTo>
                <a:lnTo>
                  <a:pt x="81625" y="5034"/>
                </a:lnTo>
                <a:lnTo>
                  <a:pt x="74419" y="5541"/>
                </a:lnTo>
                <a:lnTo>
                  <a:pt x="66758" y="6832"/>
                </a:lnTo>
                <a:lnTo>
                  <a:pt x="58793" y="8645"/>
                </a:lnTo>
                <a:lnTo>
                  <a:pt x="0" y="237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Your assignment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P. 99-105</a:t>
            </a:r>
          </a:p>
          <a:p>
            <a:pPr lvl="1">
              <a:buNone/>
            </a:pPr>
            <a:r>
              <a:rPr lang="en-US" dirty="0" smtClean="0"/>
              <a:t>2-18 even</a:t>
            </a:r>
          </a:p>
          <a:p>
            <a:pPr lvl="1">
              <a:buNone/>
            </a:pPr>
            <a:r>
              <a:rPr lang="en-US" dirty="0" smtClean="0"/>
              <a:t>26-46 even</a:t>
            </a:r>
          </a:p>
          <a:p>
            <a:pPr lvl="1">
              <a:buNone/>
            </a:pPr>
            <a:r>
              <a:rPr lang="en-US" dirty="0" smtClean="0"/>
              <a:t>53-56 all</a:t>
            </a:r>
          </a:p>
          <a:p>
            <a:pPr lvl="1">
              <a:buNone/>
            </a:pPr>
            <a:r>
              <a:rPr lang="en-US" dirty="0" smtClean="0"/>
              <a:t>66-78 even</a:t>
            </a:r>
          </a:p>
          <a:p>
            <a:pPr lvl="1">
              <a:buNone/>
            </a:pPr>
            <a:r>
              <a:rPr lang="en-US" dirty="0" smtClean="0"/>
              <a:t>86, 88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P. 82-87, </a:t>
            </a:r>
            <a:r>
              <a:rPr lang="en-US" dirty="0" smtClean="0"/>
              <a:t>#25-30</a:t>
            </a:r>
            <a:r>
              <a:rPr lang="en-US" dirty="0" smtClean="0"/>
              <a:t>, </a:t>
            </a:r>
            <a:r>
              <a:rPr lang="en-US" dirty="0" smtClean="0"/>
              <a:t>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 startAt="25"/>
            </a:pPr>
            <a:r>
              <a:rPr lang="en-US" dirty="0" smtClean="0"/>
              <a:t>f(x)= -3/4x+1/3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f(x)= -122x+805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f(x)= 15x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 </a:t>
            </a:r>
            <a:r>
              <a:rPr lang="en-US" dirty="0" smtClean="0"/>
              <a:t>f(x)= 1.68x+1.23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f(x)= 0.5x+4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f(x)= -2x+3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41) a) f(x)= 6x+200</a:t>
            </a:r>
          </a:p>
          <a:p>
            <a:pPr marL="514350" indent="-514350">
              <a:buNone/>
            </a:pPr>
            <a:r>
              <a:rPr lang="en-US" dirty="0" smtClean="0"/>
              <a:t>b) D = {x|0≤ x ≤ 50}</a:t>
            </a:r>
          </a:p>
          <a:p>
            <a:pPr marL="514350" indent="-514350">
              <a:buAutoNum type="alphaLcParenR" startAt="3"/>
            </a:pPr>
            <a:r>
              <a:rPr lang="en-US" dirty="0" err="1" smtClean="0"/>
              <a:t>yint</a:t>
            </a:r>
            <a:r>
              <a:rPr lang="en-US" dirty="0" smtClean="0"/>
              <a:t>=200, the tank initially contained 200 gallons of </a:t>
            </a:r>
            <a:r>
              <a:rPr lang="en-US" dirty="0" smtClean="0"/>
              <a:t>fuel</a:t>
            </a:r>
          </a:p>
          <a:p>
            <a:pPr>
              <a:buNone/>
            </a:pPr>
            <a:r>
              <a:rPr lang="en-US" dirty="0" smtClean="0"/>
              <a:t>d) </a:t>
            </a:r>
            <a:r>
              <a:rPr lang="en-US" dirty="0" err="1" smtClean="0"/>
              <a:t>Xint</a:t>
            </a:r>
            <a:r>
              <a:rPr lang="en-US" dirty="0" smtClean="0"/>
              <a:t>= -100/3, </a:t>
            </a:r>
            <a:r>
              <a:rPr lang="en-US" dirty="0" smtClean="0"/>
              <a:t>which </a:t>
            </a:r>
            <a:r>
              <a:rPr lang="en-US" dirty="0" smtClean="0"/>
              <a:t>corresponds to a negative time, which doesn’t make sense in this problem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82-87, </a:t>
            </a:r>
            <a:r>
              <a:rPr lang="en-US" dirty="0" smtClean="0"/>
              <a:t>#42-48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42) a) f(x)=5.8x+47</a:t>
            </a:r>
          </a:p>
          <a:p>
            <a:pPr>
              <a:buNone/>
            </a:pPr>
            <a:r>
              <a:rPr lang="en-US" dirty="0" smtClean="0"/>
              <a:t>b) 93,400,000</a:t>
            </a:r>
          </a:p>
          <a:p>
            <a:pPr>
              <a:buNone/>
            </a:pPr>
            <a:r>
              <a:rPr lang="en-US" dirty="0" smtClean="0"/>
              <a:t>43) a) f(x)=16.7-0.26x</a:t>
            </a:r>
          </a:p>
          <a:p>
            <a:pPr>
              <a:buNone/>
            </a:pPr>
            <a:r>
              <a:rPr lang="en-US" dirty="0" smtClean="0"/>
              <a:t>b) f(12)=13.58</a:t>
            </a:r>
          </a:p>
          <a:p>
            <a:pPr>
              <a:buNone/>
            </a:pPr>
            <a:r>
              <a:rPr lang="en-US" dirty="0" smtClean="0"/>
              <a:t>44) a) 180,956 gallons</a:t>
            </a:r>
          </a:p>
          <a:p>
            <a:pPr>
              <a:buNone/>
            </a:pPr>
            <a:r>
              <a:rPr lang="en-US" dirty="0" smtClean="0"/>
              <a:t>b) g(x)= 180,956/231(x)</a:t>
            </a:r>
          </a:p>
          <a:p>
            <a:pPr>
              <a:buNone/>
            </a:pPr>
            <a:r>
              <a:rPr lang="en-US" dirty="0" smtClean="0"/>
              <a:t>c) 1958 gallons</a:t>
            </a:r>
          </a:p>
          <a:p>
            <a:pPr>
              <a:buNone/>
            </a:pPr>
            <a:r>
              <a:rPr lang="en-US" dirty="0" smtClean="0"/>
              <a:t>d) no, 2 downspouts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45) f(x)=3x, x represents seconds; D={x|0</a:t>
            </a:r>
            <a:r>
              <a:rPr lang="en-US" dirty="0" smtClean="0"/>
              <a:t> </a:t>
            </a:r>
            <a:r>
              <a:rPr lang="en-US" dirty="0" smtClean="0"/>
              <a:t>≤x</a:t>
            </a:r>
            <a:r>
              <a:rPr lang="en-US" dirty="0" smtClean="0"/>
              <a:t> </a:t>
            </a:r>
            <a:r>
              <a:rPr lang="en-US" dirty="0" smtClean="0"/>
              <a:t>≤3}</a:t>
            </a:r>
          </a:p>
          <a:p>
            <a:pPr>
              <a:buNone/>
            </a:pPr>
            <a:r>
              <a:rPr lang="en-US" dirty="0" smtClean="0"/>
              <a:t>46) f(x)=30-3/2x, x represents seconds; D={x|0</a:t>
            </a:r>
            <a:r>
              <a:rPr lang="en-US" dirty="0" smtClean="0"/>
              <a:t> </a:t>
            </a:r>
            <a:r>
              <a:rPr lang="en-US" dirty="0" smtClean="0"/>
              <a:t>≤x</a:t>
            </a:r>
            <a:r>
              <a:rPr lang="en-US" dirty="0" smtClean="0"/>
              <a:t> </a:t>
            </a:r>
            <a:r>
              <a:rPr lang="en-US" dirty="0" smtClean="0"/>
              <a:t>≤20}</a:t>
            </a:r>
          </a:p>
          <a:p>
            <a:pPr>
              <a:buNone/>
            </a:pPr>
            <a:r>
              <a:rPr lang="en-US" dirty="0" smtClean="0"/>
              <a:t>47) f(x)=21.5+0.581x; x equals years after 1900; D={x|0</a:t>
            </a:r>
            <a:r>
              <a:rPr lang="en-US" dirty="0" smtClean="0"/>
              <a:t> </a:t>
            </a:r>
            <a:r>
              <a:rPr lang="en-US" dirty="0" smtClean="0"/>
              <a:t>≤x</a:t>
            </a:r>
            <a:r>
              <a:rPr lang="en-US" dirty="0" smtClean="0"/>
              <a:t> </a:t>
            </a:r>
            <a:r>
              <a:rPr lang="en-US" dirty="0" smtClean="0"/>
              <a:t>≤100}</a:t>
            </a:r>
          </a:p>
          <a:p>
            <a:pPr>
              <a:buNone/>
            </a:pPr>
            <a:r>
              <a:rPr lang="en-US" dirty="0" smtClean="0"/>
              <a:t>48) f(x)=8.3-0.32x, x is years after 1992; D={x|0</a:t>
            </a:r>
            <a:r>
              <a:rPr lang="en-US" dirty="0" smtClean="0"/>
              <a:t> </a:t>
            </a:r>
            <a:r>
              <a:rPr lang="en-US" dirty="0" smtClean="0"/>
              <a:t>≤x</a:t>
            </a:r>
            <a:r>
              <a:rPr lang="en-US" dirty="0" smtClean="0"/>
              <a:t> </a:t>
            </a:r>
            <a:r>
              <a:rPr lang="en-US" dirty="0" smtClean="0"/>
              <a:t>≤0}</a:t>
            </a:r>
            <a:endParaRPr lang="en-US" dirty="0"/>
          </a:p>
        </p:txBody>
      </p:sp>
      <p:sp>
        <p:nvSpPr>
          <p:cNvPr id="5" name="SMARTPenAnnotation536"/>
          <p:cNvSpPr/>
          <p:nvPr/>
        </p:nvSpPr>
        <p:spPr>
          <a:xfrm>
            <a:off x="8190083" y="5537835"/>
            <a:ext cx="155578" cy="265748"/>
          </a:xfrm>
          <a:custGeom>
            <a:avLst/>
            <a:gdLst/>
            <a:ahLst/>
            <a:cxnLst/>
            <a:rect l="0" t="0" r="0" b="0"/>
            <a:pathLst>
              <a:path w="155578" h="265748">
                <a:moveTo>
                  <a:pt x="25229" y="0"/>
                </a:moveTo>
                <a:lnTo>
                  <a:pt x="5078" y="0"/>
                </a:lnTo>
                <a:lnTo>
                  <a:pt x="3223" y="952"/>
                </a:lnTo>
                <a:lnTo>
                  <a:pt x="1985" y="2540"/>
                </a:lnTo>
                <a:lnTo>
                  <a:pt x="1161" y="4551"/>
                </a:lnTo>
                <a:lnTo>
                  <a:pt x="611" y="9701"/>
                </a:lnTo>
                <a:lnTo>
                  <a:pt x="245" y="16945"/>
                </a:lnTo>
                <a:lnTo>
                  <a:pt x="0" y="25584"/>
                </a:lnTo>
                <a:lnTo>
                  <a:pt x="790" y="32295"/>
                </a:lnTo>
                <a:lnTo>
                  <a:pt x="2269" y="37723"/>
                </a:lnTo>
                <a:lnTo>
                  <a:pt x="4207" y="42293"/>
                </a:lnTo>
                <a:lnTo>
                  <a:pt x="7405" y="47246"/>
                </a:lnTo>
                <a:lnTo>
                  <a:pt x="11441" y="52452"/>
                </a:lnTo>
                <a:lnTo>
                  <a:pt x="16037" y="57828"/>
                </a:lnTo>
                <a:lnTo>
                  <a:pt x="20053" y="64269"/>
                </a:lnTo>
                <a:lnTo>
                  <a:pt x="23683" y="71421"/>
                </a:lnTo>
                <a:lnTo>
                  <a:pt x="27056" y="79046"/>
                </a:lnTo>
                <a:lnTo>
                  <a:pt x="30257" y="85083"/>
                </a:lnTo>
                <a:lnTo>
                  <a:pt x="33344" y="90059"/>
                </a:lnTo>
                <a:lnTo>
                  <a:pt x="36354" y="94329"/>
                </a:lnTo>
                <a:lnTo>
                  <a:pt x="39313" y="99081"/>
                </a:lnTo>
                <a:lnTo>
                  <a:pt x="42239" y="104154"/>
                </a:lnTo>
                <a:lnTo>
                  <a:pt x="45141" y="109441"/>
                </a:lnTo>
                <a:lnTo>
                  <a:pt x="49934" y="115823"/>
                </a:lnTo>
                <a:lnTo>
                  <a:pt x="55986" y="122935"/>
                </a:lnTo>
                <a:lnTo>
                  <a:pt x="62879" y="130534"/>
                </a:lnTo>
                <a:lnTo>
                  <a:pt x="68426" y="137505"/>
                </a:lnTo>
                <a:lnTo>
                  <a:pt x="73078" y="144057"/>
                </a:lnTo>
                <a:lnTo>
                  <a:pt x="77130" y="150331"/>
                </a:lnTo>
                <a:lnTo>
                  <a:pt x="80785" y="155465"/>
                </a:lnTo>
                <a:lnTo>
                  <a:pt x="84174" y="159841"/>
                </a:lnTo>
                <a:lnTo>
                  <a:pt x="87386" y="163711"/>
                </a:lnTo>
                <a:lnTo>
                  <a:pt x="90479" y="168195"/>
                </a:lnTo>
                <a:lnTo>
                  <a:pt x="93494" y="173090"/>
                </a:lnTo>
                <a:lnTo>
                  <a:pt x="101289" y="186466"/>
                </a:lnTo>
                <a:lnTo>
                  <a:pt x="119839" y="217915"/>
                </a:lnTo>
                <a:lnTo>
                  <a:pt x="128555" y="233693"/>
                </a:lnTo>
                <a:lnTo>
                  <a:pt x="132212" y="238663"/>
                </a:lnTo>
                <a:lnTo>
                  <a:pt x="135604" y="241976"/>
                </a:lnTo>
                <a:lnTo>
                  <a:pt x="138817" y="244184"/>
                </a:lnTo>
                <a:lnTo>
                  <a:pt x="141912" y="246609"/>
                </a:lnTo>
                <a:lnTo>
                  <a:pt x="144928" y="249179"/>
                </a:lnTo>
                <a:lnTo>
                  <a:pt x="152061" y="255595"/>
                </a:lnTo>
                <a:lnTo>
                  <a:pt x="155577" y="259013"/>
                </a:lnTo>
                <a:lnTo>
                  <a:pt x="153817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7"/>
          <p:cNvSpPr/>
          <p:nvPr/>
        </p:nvSpPr>
        <p:spPr>
          <a:xfrm>
            <a:off x="8215312" y="5494972"/>
            <a:ext cx="102871" cy="334329"/>
          </a:xfrm>
          <a:custGeom>
            <a:avLst/>
            <a:gdLst/>
            <a:ahLst/>
            <a:cxnLst/>
            <a:rect l="0" t="0" r="0" b="0"/>
            <a:pathLst>
              <a:path w="102871" h="334329">
                <a:moveTo>
                  <a:pt x="102870" y="0"/>
                </a:moveTo>
                <a:lnTo>
                  <a:pt x="102870" y="16483"/>
                </a:lnTo>
                <a:lnTo>
                  <a:pt x="101918" y="22418"/>
                </a:lnTo>
                <a:lnTo>
                  <a:pt x="100330" y="29233"/>
                </a:lnTo>
                <a:lnTo>
                  <a:pt x="98319" y="36634"/>
                </a:lnTo>
                <a:lnTo>
                  <a:pt x="96026" y="43473"/>
                </a:lnTo>
                <a:lnTo>
                  <a:pt x="93545" y="49937"/>
                </a:lnTo>
                <a:lnTo>
                  <a:pt x="90939" y="56151"/>
                </a:lnTo>
                <a:lnTo>
                  <a:pt x="88248" y="65057"/>
                </a:lnTo>
                <a:lnTo>
                  <a:pt x="85502" y="75756"/>
                </a:lnTo>
                <a:lnTo>
                  <a:pt x="82718" y="87651"/>
                </a:lnTo>
                <a:lnTo>
                  <a:pt x="78959" y="100344"/>
                </a:lnTo>
                <a:lnTo>
                  <a:pt x="74547" y="113569"/>
                </a:lnTo>
                <a:lnTo>
                  <a:pt x="58329" y="159911"/>
                </a:lnTo>
                <a:lnTo>
                  <a:pt x="48926" y="187716"/>
                </a:lnTo>
                <a:lnTo>
                  <a:pt x="40477" y="215510"/>
                </a:lnTo>
                <a:lnTo>
                  <a:pt x="27551" y="258482"/>
                </a:lnTo>
                <a:lnTo>
                  <a:pt x="24082" y="269477"/>
                </a:lnTo>
                <a:lnTo>
                  <a:pt x="20817" y="278711"/>
                </a:lnTo>
                <a:lnTo>
                  <a:pt x="17688" y="286772"/>
                </a:lnTo>
                <a:lnTo>
                  <a:pt x="14649" y="294051"/>
                </a:lnTo>
                <a:lnTo>
                  <a:pt x="12624" y="299857"/>
                </a:lnTo>
                <a:lnTo>
                  <a:pt x="10374" y="308847"/>
                </a:lnTo>
                <a:lnTo>
                  <a:pt x="8820" y="311626"/>
                </a:lnTo>
                <a:lnTo>
                  <a:pt x="6834" y="313478"/>
                </a:lnTo>
                <a:lnTo>
                  <a:pt x="4556" y="314713"/>
                </a:lnTo>
                <a:lnTo>
                  <a:pt x="3037" y="316489"/>
                </a:lnTo>
                <a:lnTo>
                  <a:pt x="2025" y="318625"/>
                </a:lnTo>
                <a:lnTo>
                  <a:pt x="600" y="323642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8"/>
          <p:cNvSpPr/>
          <p:nvPr/>
        </p:nvSpPr>
        <p:spPr>
          <a:xfrm>
            <a:off x="8139545" y="5840608"/>
            <a:ext cx="131185" cy="194433"/>
          </a:xfrm>
          <a:custGeom>
            <a:avLst/>
            <a:gdLst/>
            <a:ahLst/>
            <a:cxnLst/>
            <a:rect l="0" t="0" r="0" b="0"/>
            <a:pathLst>
              <a:path w="131185" h="194433">
                <a:moveTo>
                  <a:pt x="110057" y="22982"/>
                </a:moveTo>
                <a:lnTo>
                  <a:pt x="105506" y="18431"/>
                </a:lnTo>
                <a:lnTo>
                  <a:pt x="100355" y="15186"/>
                </a:lnTo>
                <a:lnTo>
                  <a:pt x="93112" y="11116"/>
                </a:lnTo>
                <a:lnTo>
                  <a:pt x="84473" y="6499"/>
                </a:lnTo>
                <a:lnTo>
                  <a:pt x="74903" y="3421"/>
                </a:lnTo>
                <a:lnTo>
                  <a:pt x="64713" y="1369"/>
                </a:lnTo>
                <a:lnTo>
                  <a:pt x="54111" y="0"/>
                </a:lnTo>
                <a:lnTo>
                  <a:pt x="43232" y="4803"/>
                </a:lnTo>
                <a:lnTo>
                  <a:pt x="32170" y="13721"/>
                </a:lnTo>
                <a:lnTo>
                  <a:pt x="20984" y="25380"/>
                </a:lnTo>
                <a:lnTo>
                  <a:pt x="12576" y="38868"/>
                </a:lnTo>
                <a:lnTo>
                  <a:pt x="6017" y="53575"/>
                </a:lnTo>
                <a:lnTo>
                  <a:pt x="692" y="69095"/>
                </a:lnTo>
                <a:lnTo>
                  <a:pt x="0" y="82299"/>
                </a:lnTo>
                <a:lnTo>
                  <a:pt x="2396" y="93959"/>
                </a:lnTo>
                <a:lnTo>
                  <a:pt x="6850" y="104590"/>
                </a:lnTo>
                <a:lnTo>
                  <a:pt x="15536" y="107867"/>
                </a:lnTo>
                <a:lnTo>
                  <a:pt x="27041" y="106242"/>
                </a:lnTo>
                <a:lnTo>
                  <a:pt x="40424" y="101349"/>
                </a:lnTo>
                <a:lnTo>
                  <a:pt x="54111" y="92372"/>
                </a:lnTo>
                <a:lnTo>
                  <a:pt x="67997" y="80671"/>
                </a:lnTo>
                <a:lnTo>
                  <a:pt x="82018" y="67157"/>
                </a:lnTo>
                <a:lnTo>
                  <a:pt x="93269" y="53384"/>
                </a:lnTo>
                <a:lnTo>
                  <a:pt x="102675" y="39440"/>
                </a:lnTo>
                <a:lnTo>
                  <a:pt x="110851" y="25382"/>
                </a:lnTo>
                <a:lnTo>
                  <a:pt x="116301" y="16961"/>
                </a:lnTo>
                <a:lnTo>
                  <a:pt x="119934" y="12301"/>
                </a:lnTo>
                <a:lnTo>
                  <a:pt x="122357" y="10146"/>
                </a:lnTo>
                <a:lnTo>
                  <a:pt x="124925" y="17282"/>
                </a:lnTo>
                <a:lnTo>
                  <a:pt x="127589" y="30612"/>
                </a:lnTo>
                <a:lnTo>
                  <a:pt x="130317" y="48071"/>
                </a:lnTo>
                <a:lnTo>
                  <a:pt x="131184" y="69235"/>
                </a:lnTo>
                <a:lnTo>
                  <a:pt x="130809" y="92870"/>
                </a:lnTo>
                <a:lnTo>
                  <a:pt x="128271" y="153862"/>
                </a:lnTo>
                <a:lnTo>
                  <a:pt x="127202" y="1944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82-87, </a:t>
            </a:r>
            <a:r>
              <a:rPr lang="en-US" dirty="0" smtClean="0"/>
              <a:t>#49-51</a:t>
            </a:r>
            <a:r>
              <a:rPr lang="en-US" dirty="0" smtClean="0"/>
              <a:t>, </a:t>
            </a:r>
            <a:r>
              <a:rPr lang="en-US" dirty="0" smtClean="0"/>
              <a:t>57-61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49) f(x)=3x-7</a:t>
            </a:r>
          </a:p>
          <a:p>
            <a:pPr>
              <a:buNone/>
            </a:pPr>
            <a:r>
              <a:rPr lang="en-US" dirty="0" smtClean="0"/>
              <a:t>50) f(x)= -1.4x-3.1</a:t>
            </a:r>
          </a:p>
          <a:p>
            <a:pPr>
              <a:buNone/>
            </a:pPr>
            <a:r>
              <a:rPr lang="en-US" dirty="0" smtClean="0"/>
              <a:t>51) f(x) = -2.5x</a:t>
            </a:r>
          </a:p>
          <a:p>
            <a:pPr>
              <a:buNone/>
            </a:pPr>
            <a:r>
              <a:rPr lang="en-US" dirty="0" smtClean="0"/>
              <a:t>57) a) positive</a:t>
            </a:r>
          </a:p>
          <a:p>
            <a:pPr>
              <a:buNone/>
            </a:pPr>
            <a:r>
              <a:rPr lang="en-US" dirty="0" smtClean="0"/>
              <a:t>b) y=3.0929x-2.2143</a:t>
            </a:r>
          </a:p>
          <a:p>
            <a:pPr>
              <a:buNone/>
            </a:pPr>
            <a:r>
              <a:rPr lang="en-US" dirty="0" smtClean="0"/>
              <a:t>c) y=5.209</a:t>
            </a:r>
          </a:p>
          <a:p>
            <a:pPr>
              <a:buNone/>
            </a:pPr>
            <a:r>
              <a:rPr lang="en-US" dirty="0" smtClean="0"/>
              <a:t>58) a) positive</a:t>
            </a:r>
          </a:p>
          <a:p>
            <a:pPr>
              <a:buNone/>
            </a:pPr>
            <a:r>
              <a:rPr lang="en-US" dirty="0" smtClean="0"/>
              <a:t>b) y=0.985x+5.02</a:t>
            </a:r>
          </a:p>
          <a:p>
            <a:pPr>
              <a:buNone/>
            </a:pPr>
            <a:r>
              <a:rPr lang="en-US" dirty="0" smtClean="0"/>
              <a:t>c) y=7.384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59) a) negative</a:t>
            </a:r>
          </a:p>
          <a:p>
            <a:pPr>
              <a:buNone/>
            </a:pPr>
            <a:r>
              <a:rPr lang="en-US" dirty="0" smtClean="0"/>
              <a:t>b) y= -2.8857x+9.3254</a:t>
            </a:r>
          </a:p>
          <a:p>
            <a:pPr>
              <a:buNone/>
            </a:pPr>
            <a:r>
              <a:rPr lang="en-US" dirty="0" smtClean="0"/>
              <a:t>c) y= -0.00028</a:t>
            </a:r>
          </a:p>
          <a:p>
            <a:pPr>
              <a:buNone/>
            </a:pPr>
            <a:r>
              <a:rPr lang="en-US" dirty="0" smtClean="0"/>
              <a:t>60) a) negative</a:t>
            </a:r>
          </a:p>
          <a:p>
            <a:pPr>
              <a:buNone/>
            </a:pPr>
            <a:r>
              <a:rPr lang="en-US" dirty="0" smtClean="0"/>
              <a:t>b) y=-2.9867x+24.92</a:t>
            </a:r>
          </a:p>
          <a:p>
            <a:pPr>
              <a:buNone/>
            </a:pPr>
            <a:r>
              <a:rPr lang="en-US" dirty="0" smtClean="0"/>
              <a:t>c) y=17.752</a:t>
            </a:r>
          </a:p>
          <a:p>
            <a:pPr>
              <a:buNone/>
            </a:pPr>
            <a:r>
              <a:rPr lang="en-US" dirty="0" smtClean="0"/>
              <a:t>61) b) y=14.680x+277.82</a:t>
            </a:r>
          </a:p>
          <a:p>
            <a:pPr>
              <a:buNone/>
            </a:pPr>
            <a:r>
              <a:rPr lang="en-US" dirty="0" smtClean="0"/>
              <a:t>c) 2500 light years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62-64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62) a) y=0.0349x+0.9905</a:t>
            </a:r>
          </a:p>
          <a:p>
            <a:pPr>
              <a:buNone/>
            </a:pPr>
            <a:r>
              <a:rPr lang="en-US" dirty="0" smtClean="0"/>
              <a:t>b) About 2.74 minutes</a:t>
            </a:r>
          </a:p>
          <a:p>
            <a:pPr>
              <a:buNone/>
            </a:pPr>
            <a:r>
              <a:rPr lang="en-US" dirty="0" smtClean="0"/>
              <a:t>63) b) y=0.6301x-1236.4</a:t>
            </a:r>
          </a:p>
          <a:p>
            <a:pPr>
              <a:buNone/>
            </a:pPr>
            <a:r>
              <a:rPr lang="en-US" dirty="0" smtClean="0"/>
              <a:t>c) 0.63% on average</a:t>
            </a:r>
          </a:p>
          <a:p>
            <a:pPr>
              <a:buNone/>
            </a:pPr>
            <a:r>
              <a:rPr lang="en-US" dirty="0" smtClean="0"/>
              <a:t>64) b) negative</a:t>
            </a:r>
          </a:p>
          <a:p>
            <a:pPr>
              <a:buNone/>
            </a:pPr>
            <a:r>
              <a:rPr lang="en-US" dirty="0" smtClean="0"/>
              <a:t>c) y=-0.019x+39.66</a:t>
            </a:r>
          </a:p>
          <a:p>
            <a:pPr>
              <a:buNone/>
            </a:pPr>
            <a:r>
              <a:rPr lang="en-US" dirty="0" smtClean="0"/>
              <a:t>d) 2.98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125"/>
          <p:cNvSpPr/>
          <p:nvPr/>
        </p:nvSpPr>
        <p:spPr>
          <a:xfrm>
            <a:off x="270224" y="1243012"/>
            <a:ext cx="332709" cy="279153"/>
          </a:xfrm>
          <a:custGeom>
            <a:avLst/>
            <a:gdLst/>
            <a:ahLst/>
            <a:cxnLst/>
            <a:rect l="0" t="0" r="0" b="0"/>
            <a:pathLst>
              <a:path w="332709" h="279153">
                <a:moveTo>
                  <a:pt x="101250" y="0"/>
                </a:moveTo>
                <a:lnTo>
                  <a:pt x="92149" y="0"/>
                </a:lnTo>
                <a:lnTo>
                  <a:pt x="89468" y="953"/>
                </a:lnTo>
                <a:lnTo>
                  <a:pt x="87680" y="2540"/>
                </a:lnTo>
                <a:lnTo>
                  <a:pt x="84742" y="6844"/>
                </a:lnTo>
                <a:lnTo>
                  <a:pt x="80261" y="11932"/>
                </a:lnTo>
                <a:lnTo>
                  <a:pt x="77732" y="16527"/>
                </a:lnTo>
                <a:lnTo>
                  <a:pt x="75094" y="22448"/>
                </a:lnTo>
                <a:lnTo>
                  <a:pt x="72383" y="29253"/>
                </a:lnTo>
                <a:lnTo>
                  <a:pt x="69623" y="34742"/>
                </a:lnTo>
                <a:lnTo>
                  <a:pt x="64016" y="43381"/>
                </a:lnTo>
                <a:lnTo>
                  <a:pt x="62140" y="47971"/>
                </a:lnTo>
                <a:lnTo>
                  <a:pt x="60889" y="52935"/>
                </a:lnTo>
                <a:lnTo>
                  <a:pt x="60056" y="58150"/>
                </a:lnTo>
                <a:lnTo>
                  <a:pt x="58547" y="63532"/>
                </a:lnTo>
                <a:lnTo>
                  <a:pt x="56589" y="69025"/>
                </a:lnTo>
                <a:lnTo>
                  <a:pt x="54331" y="74591"/>
                </a:lnTo>
                <a:lnTo>
                  <a:pt x="51873" y="80208"/>
                </a:lnTo>
                <a:lnTo>
                  <a:pt x="46603" y="91528"/>
                </a:lnTo>
                <a:lnTo>
                  <a:pt x="38280" y="108611"/>
                </a:lnTo>
                <a:lnTo>
                  <a:pt x="34505" y="118127"/>
                </a:lnTo>
                <a:lnTo>
                  <a:pt x="25231" y="143941"/>
                </a:lnTo>
                <a:lnTo>
                  <a:pt x="21996" y="155016"/>
                </a:lnTo>
                <a:lnTo>
                  <a:pt x="19839" y="164304"/>
                </a:lnTo>
                <a:lnTo>
                  <a:pt x="18401" y="172401"/>
                </a:lnTo>
                <a:lnTo>
                  <a:pt x="16490" y="179704"/>
                </a:lnTo>
                <a:lnTo>
                  <a:pt x="14264" y="186478"/>
                </a:lnTo>
                <a:lnTo>
                  <a:pt x="11827" y="192898"/>
                </a:lnTo>
                <a:lnTo>
                  <a:pt x="6579" y="207653"/>
                </a:lnTo>
                <a:lnTo>
                  <a:pt x="3846" y="215588"/>
                </a:lnTo>
                <a:lnTo>
                  <a:pt x="2024" y="221830"/>
                </a:lnTo>
                <a:lnTo>
                  <a:pt x="810" y="226944"/>
                </a:lnTo>
                <a:lnTo>
                  <a:pt x="0" y="231306"/>
                </a:lnTo>
                <a:lnTo>
                  <a:pt x="413" y="236119"/>
                </a:lnTo>
                <a:lnTo>
                  <a:pt x="1640" y="241233"/>
                </a:lnTo>
                <a:lnTo>
                  <a:pt x="3411" y="246547"/>
                </a:lnTo>
                <a:lnTo>
                  <a:pt x="5379" y="254991"/>
                </a:lnTo>
                <a:lnTo>
                  <a:pt x="5904" y="258577"/>
                </a:lnTo>
                <a:lnTo>
                  <a:pt x="7206" y="261919"/>
                </a:lnTo>
                <a:lnTo>
                  <a:pt x="12637" y="270223"/>
                </a:lnTo>
                <a:lnTo>
                  <a:pt x="14242" y="272499"/>
                </a:lnTo>
                <a:lnTo>
                  <a:pt x="15622" y="273106"/>
                </a:lnTo>
                <a:lnTo>
                  <a:pt x="24021" y="274913"/>
                </a:lnTo>
                <a:lnTo>
                  <a:pt x="36446" y="278711"/>
                </a:lnTo>
                <a:lnTo>
                  <a:pt x="42807" y="279152"/>
                </a:lnTo>
                <a:lnTo>
                  <a:pt x="48954" y="278494"/>
                </a:lnTo>
                <a:lnTo>
                  <a:pt x="54956" y="277103"/>
                </a:lnTo>
                <a:lnTo>
                  <a:pt x="63720" y="276175"/>
                </a:lnTo>
                <a:lnTo>
                  <a:pt x="74325" y="275557"/>
                </a:lnTo>
                <a:lnTo>
                  <a:pt x="96904" y="274870"/>
                </a:lnTo>
                <a:lnTo>
                  <a:pt x="116464" y="274564"/>
                </a:lnTo>
                <a:lnTo>
                  <a:pt x="125680" y="273530"/>
                </a:lnTo>
                <a:lnTo>
                  <a:pt x="134682" y="271889"/>
                </a:lnTo>
                <a:lnTo>
                  <a:pt x="143541" y="269842"/>
                </a:lnTo>
                <a:lnTo>
                  <a:pt x="152304" y="268477"/>
                </a:lnTo>
                <a:lnTo>
                  <a:pt x="161003" y="267567"/>
                </a:lnTo>
                <a:lnTo>
                  <a:pt x="169661" y="266961"/>
                </a:lnTo>
                <a:lnTo>
                  <a:pt x="180195" y="265604"/>
                </a:lnTo>
                <a:lnTo>
                  <a:pt x="191980" y="263747"/>
                </a:lnTo>
                <a:lnTo>
                  <a:pt x="204599" y="261556"/>
                </a:lnTo>
                <a:lnTo>
                  <a:pt x="215870" y="260096"/>
                </a:lnTo>
                <a:lnTo>
                  <a:pt x="226241" y="259122"/>
                </a:lnTo>
                <a:lnTo>
                  <a:pt x="236012" y="258473"/>
                </a:lnTo>
                <a:lnTo>
                  <a:pt x="267190" y="257752"/>
                </a:lnTo>
                <a:lnTo>
                  <a:pt x="332708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26"/>
          <p:cNvSpPr/>
          <p:nvPr/>
        </p:nvSpPr>
        <p:spPr>
          <a:xfrm>
            <a:off x="465772" y="1285875"/>
            <a:ext cx="68581" cy="600076"/>
          </a:xfrm>
          <a:custGeom>
            <a:avLst/>
            <a:gdLst/>
            <a:ahLst/>
            <a:cxnLst/>
            <a:rect l="0" t="0" r="0" b="0"/>
            <a:pathLst>
              <a:path w="68581" h="600076">
                <a:moveTo>
                  <a:pt x="68580" y="0"/>
                </a:moveTo>
                <a:lnTo>
                  <a:pt x="56648" y="23863"/>
                </a:lnTo>
                <a:lnTo>
                  <a:pt x="54910" y="29244"/>
                </a:lnTo>
                <a:lnTo>
                  <a:pt x="52980" y="40302"/>
                </a:lnTo>
                <a:lnTo>
                  <a:pt x="52465" y="48775"/>
                </a:lnTo>
                <a:lnTo>
                  <a:pt x="51893" y="70890"/>
                </a:lnTo>
                <a:lnTo>
                  <a:pt x="50788" y="85360"/>
                </a:lnTo>
                <a:lnTo>
                  <a:pt x="49098" y="101674"/>
                </a:lnTo>
                <a:lnTo>
                  <a:pt x="47020" y="119218"/>
                </a:lnTo>
                <a:lnTo>
                  <a:pt x="44681" y="135676"/>
                </a:lnTo>
                <a:lnTo>
                  <a:pt x="39543" y="166663"/>
                </a:lnTo>
                <a:lnTo>
                  <a:pt x="37792" y="180641"/>
                </a:lnTo>
                <a:lnTo>
                  <a:pt x="36625" y="193769"/>
                </a:lnTo>
                <a:lnTo>
                  <a:pt x="35846" y="206332"/>
                </a:lnTo>
                <a:lnTo>
                  <a:pt x="32442" y="243150"/>
                </a:lnTo>
                <a:lnTo>
                  <a:pt x="30200" y="264970"/>
                </a:lnTo>
                <a:lnTo>
                  <a:pt x="28706" y="288089"/>
                </a:lnTo>
                <a:lnTo>
                  <a:pt x="27710" y="312074"/>
                </a:lnTo>
                <a:lnTo>
                  <a:pt x="27046" y="336637"/>
                </a:lnTo>
                <a:lnTo>
                  <a:pt x="25650" y="356822"/>
                </a:lnTo>
                <a:lnTo>
                  <a:pt x="23768" y="374089"/>
                </a:lnTo>
                <a:lnTo>
                  <a:pt x="21560" y="389410"/>
                </a:lnTo>
                <a:lnTo>
                  <a:pt x="20088" y="403434"/>
                </a:lnTo>
                <a:lnTo>
                  <a:pt x="19107" y="416593"/>
                </a:lnTo>
                <a:lnTo>
                  <a:pt x="18017" y="440422"/>
                </a:lnTo>
                <a:lnTo>
                  <a:pt x="17533" y="460538"/>
                </a:lnTo>
                <a:lnTo>
                  <a:pt x="16451" y="469903"/>
                </a:lnTo>
                <a:lnTo>
                  <a:pt x="14777" y="479003"/>
                </a:lnTo>
                <a:lnTo>
                  <a:pt x="12709" y="487928"/>
                </a:lnTo>
                <a:lnTo>
                  <a:pt x="11330" y="496735"/>
                </a:lnTo>
                <a:lnTo>
                  <a:pt x="9798" y="514141"/>
                </a:lnTo>
                <a:lnTo>
                  <a:pt x="9117" y="528862"/>
                </a:lnTo>
                <a:lnTo>
                  <a:pt x="7862" y="541754"/>
                </a:lnTo>
                <a:lnTo>
                  <a:pt x="6194" y="547859"/>
                </a:lnTo>
                <a:lnTo>
                  <a:pt x="4129" y="553834"/>
                </a:lnTo>
                <a:lnTo>
                  <a:pt x="2753" y="559723"/>
                </a:lnTo>
                <a:lnTo>
                  <a:pt x="816" y="577112"/>
                </a:lnTo>
                <a:lnTo>
                  <a:pt x="544" y="582861"/>
                </a:lnTo>
                <a:lnTo>
                  <a:pt x="0" y="6000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27"/>
          <p:cNvSpPr/>
          <p:nvPr/>
        </p:nvSpPr>
        <p:spPr>
          <a:xfrm>
            <a:off x="675800" y="1277302"/>
            <a:ext cx="338613" cy="205741"/>
          </a:xfrm>
          <a:custGeom>
            <a:avLst/>
            <a:gdLst/>
            <a:ahLst/>
            <a:cxnLst/>
            <a:rect l="0" t="0" r="0" b="0"/>
            <a:pathLst>
              <a:path w="338613" h="205741">
                <a:moveTo>
                  <a:pt x="98582" y="0"/>
                </a:moveTo>
                <a:lnTo>
                  <a:pt x="107684" y="4551"/>
                </a:lnTo>
                <a:lnTo>
                  <a:pt x="110365" y="6844"/>
                </a:lnTo>
                <a:lnTo>
                  <a:pt x="112152" y="9325"/>
                </a:lnTo>
                <a:lnTo>
                  <a:pt x="113344" y="11932"/>
                </a:lnTo>
                <a:lnTo>
                  <a:pt x="111281" y="17480"/>
                </a:lnTo>
                <a:lnTo>
                  <a:pt x="107048" y="24988"/>
                </a:lnTo>
                <a:lnTo>
                  <a:pt x="84273" y="59863"/>
                </a:lnTo>
                <a:lnTo>
                  <a:pt x="77613" y="67531"/>
                </a:lnTo>
                <a:lnTo>
                  <a:pt x="70315" y="74548"/>
                </a:lnTo>
                <a:lnTo>
                  <a:pt x="56491" y="86473"/>
                </a:lnTo>
                <a:lnTo>
                  <a:pt x="47173" y="94947"/>
                </a:lnTo>
                <a:lnTo>
                  <a:pt x="37316" y="104429"/>
                </a:lnTo>
                <a:lnTo>
                  <a:pt x="32020" y="109624"/>
                </a:lnTo>
                <a:lnTo>
                  <a:pt x="26585" y="115945"/>
                </a:lnTo>
                <a:lnTo>
                  <a:pt x="21056" y="123017"/>
                </a:lnTo>
                <a:lnTo>
                  <a:pt x="15466" y="130589"/>
                </a:lnTo>
                <a:lnTo>
                  <a:pt x="11739" y="137542"/>
                </a:lnTo>
                <a:lnTo>
                  <a:pt x="9254" y="144082"/>
                </a:lnTo>
                <a:lnTo>
                  <a:pt x="7597" y="150347"/>
                </a:lnTo>
                <a:lnTo>
                  <a:pt x="5541" y="155477"/>
                </a:lnTo>
                <a:lnTo>
                  <a:pt x="3217" y="159848"/>
                </a:lnTo>
                <a:lnTo>
                  <a:pt x="715" y="163716"/>
                </a:lnTo>
                <a:lnTo>
                  <a:pt x="0" y="167246"/>
                </a:lnTo>
                <a:lnTo>
                  <a:pt x="476" y="170553"/>
                </a:lnTo>
                <a:lnTo>
                  <a:pt x="1745" y="173709"/>
                </a:lnTo>
                <a:lnTo>
                  <a:pt x="3544" y="175814"/>
                </a:lnTo>
                <a:lnTo>
                  <a:pt x="5696" y="177217"/>
                </a:lnTo>
                <a:lnTo>
                  <a:pt x="8083" y="178152"/>
                </a:lnTo>
                <a:lnTo>
                  <a:pt x="15993" y="184019"/>
                </a:lnTo>
                <a:lnTo>
                  <a:pt x="20663" y="185544"/>
                </a:lnTo>
                <a:lnTo>
                  <a:pt x="26633" y="186561"/>
                </a:lnTo>
                <a:lnTo>
                  <a:pt x="33471" y="187239"/>
                </a:lnTo>
                <a:lnTo>
                  <a:pt x="74951" y="192744"/>
                </a:lnTo>
                <a:lnTo>
                  <a:pt x="93305" y="194219"/>
                </a:lnTo>
                <a:lnTo>
                  <a:pt x="113162" y="195202"/>
                </a:lnTo>
                <a:lnTo>
                  <a:pt x="134019" y="195857"/>
                </a:lnTo>
                <a:lnTo>
                  <a:pt x="318903" y="205159"/>
                </a:lnTo>
                <a:lnTo>
                  <a:pt x="338612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28"/>
          <p:cNvSpPr/>
          <p:nvPr/>
        </p:nvSpPr>
        <p:spPr>
          <a:xfrm>
            <a:off x="945841" y="1277302"/>
            <a:ext cx="25709" cy="522924"/>
          </a:xfrm>
          <a:custGeom>
            <a:avLst/>
            <a:gdLst/>
            <a:ahLst/>
            <a:cxnLst/>
            <a:rect l="0" t="0" r="0" b="0"/>
            <a:pathLst>
              <a:path w="25709" h="522924">
                <a:moveTo>
                  <a:pt x="8563" y="0"/>
                </a:moveTo>
                <a:lnTo>
                  <a:pt x="8563" y="195081"/>
                </a:lnTo>
                <a:lnTo>
                  <a:pt x="7611" y="213874"/>
                </a:lnTo>
                <a:lnTo>
                  <a:pt x="6023" y="230213"/>
                </a:lnTo>
                <a:lnTo>
                  <a:pt x="4013" y="244915"/>
                </a:lnTo>
                <a:lnTo>
                  <a:pt x="2672" y="259479"/>
                </a:lnTo>
                <a:lnTo>
                  <a:pt x="1778" y="273951"/>
                </a:lnTo>
                <a:lnTo>
                  <a:pt x="785" y="301779"/>
                </a:lnTo>
                <a:lnTo>
                  <a:pt x="148" y="348148"/>
                </a:lnTo>
                <a:lnTo>
                  <a:pt x="0" y="436258"/>
                </a:lnTo>
                <a:lnTo>
                  <a:pt x="950" y="446096"/>
                </a:lnTo>
                <a:lnTo>
                  <a:pt x="2535" y="456465"/>
                </a:lnTo>
                <a:lnTo>
                  <a:pt x="4544" y="467188"/>
                </a:lnTo>
                <a:lnTo>
                  <a:pt x="5884" y="476241"/>
                </a:lnTo>
                <a:lnTo>
                  <a:pt x="6777" y="484181"/>
                </a:lnTo>
                <a:lnTo>
                  <a:pt x="7373" y="491380"/>
                </a:lnTo>
                <a:lnTo>
                  <a:pt x="8722" y="498084"/>
                </a:lnTo>
                <a:lnTo>
                  <a:pt x="10574" y="504459"/>
                </a:lnTo>
                <a:lnTo>
                  <a:pt x="25708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29"/>
          <p:cNvSpPr/>
          <p:nvPr/>
        </p:nvSpPr>
        <p:spPr>
          <a:xfrm>
            <a:off x="152795" y="1020387"/>
            <a:ext cx="1391253" cy="1077079"/>
          </a:xfrm>
          <a:custGeom>
            <a:avLst/>
            <a:gdLst/>
            <a:ahLst/>
            <a:cxnLst/>
            <a:rect l="0" t="0" r="0" b="0"/>
            <a:pathLst>
              <a:path w="1391253" h="1077079">
                <a:moveTo>
                  <a:pt x="150099" y="1045585"/>
                </a:moveTo>
                <a:lnTo>
                  <a:pt x="163752" y="1045585"/>
                </a:lnTo>
                <a:lnTo>
                  <a:pt x="175535" y="1048125"/>
                </a:lnTo>
                <a:lnTo>
                  <a:pt x="187122" y="1051477"/>
                </a:lnTo>
                <a:lnTo>
                  <a:pt x="224907" y="1058355"/>
                </a:lnTo>
                <a:lnTo>
                  <a:pt x="279580" y="1070535"/>
                </a:lnTo>
                <a:lnTo>
                  <a:pt x="318136" y="1075724"/>
                </a:lnTo>
                <a:lnTo>
                  <a:pt x="354322" y="1077078"/>
                </a:lnTo>
                <a:lnTo>
                  <a:pt x="389455" y="1074504"/>
                </a:lnTo>
                <a:lnTo>
                  <a:pt x="426660" y="1070186"/>
                </a:lnTo>
                <a:lnTo>
                  <a:pt x="467325" y="1064139"/>
                </a:lnTo>
                <a:lnTo>
                  <a:pt x="513974" y="1055101"/>
                </a:lnTo>
                <a:lnTo>
                  <a:pt x="609008" y="1034729"/>
                </a:lnTo>
                <a:lnTo>
                  <a:pt x="642031" y="1027108"/>
                </a:lnTo>
                <a:lnTo>
                  <a:pt x="682108" y="1012926"/>
                </a:lnTo>
                <a:lnTo>
                  <a:pt x="724685" y="996780"/>
                </a:lnTo>
                <a:lnTo>
                  <a:pt x="759484" y="986429"/>
                </a:lnTo>
                <a:lnTo>
                  <a:pt x="801298" y="970696"/>
                </a:lnTo>
                <a:lnTo>
                  <a:pt x="838619" y="951976"/>
                </a:lnTo>
                <a:lnTo>
                  <a:pt x="879971" y="930639"/>
                </a:lnTo>
                <a:lnTo>
                  <a:pt x="914224" y="914805"/>
                </a:lnTo>
                <a:lnTo>
                  <a:pt x="955733" y="890631"/>
                </a:lnTo>
                <a:lnTo>
                  <a:pt x="992161" y="869921"/>
                </a:lnTo>
                <a:lnTo>
                  <a:pt x="1031636" y="847169"/>
                </a:lnTo>
                <a:lnTo>
                  <a:pt x="1068944" y="822330"/>
                </a:lnTo>
                <a:lnTo>
                  <a:pt x="1104128" y="796873"/>
                </a:lnTo>
                <a:lnTo>
                  <a:pt x="1173052" y="745538"/>
                </a:lnTo>
                <a:lnTo>
                  <a:pt x="1207365" y="715276"/>
                </a:lnTo>
                <a:lnTo>
                  <a:pt x="1237111" y="686731"/>
                </a:lnTo>
                <a:lnTo>
                  <a:pt x="1297474" y="626829"/>
                </a:lnTo>
                <a:lnTo>
                  <a:pt x="1319584" y="595648"/>
                </a:lnTo>
                <a:lnTo>
                  <a:pt x="1338200" y="566830"/>
                </a:lnTo>
                <a:lnTo>
                  <a:pt x="1355781" y="535644"/>
                </a:lnTo>
                <a:lnTo>
                  <a:pt x="1369853" y="505889"/>
                </a:lnTo>
                <a:lnTo>
                  <a:pt x="1382775" y="474250"/>
                </a:lnTo>
                <a:lnTo>
                  <a:pt x="1388518" y="450664"/>
                </a:lnTo>
                <a:lnTo>
                  <a:pt x="1391070" y="420495"/>
                </a:lnTo>
                <a:lnTo>
                  <a:pt x="1391252" y="388673"/>
                </a:lnTo>
                <a:lnTo>
                  <a:pt x="1388158" y="365004"/>
                </a:lnTo>
                <a:lnTo>
                  <a:pt x="1381061" y="335614"/>
                </a:lnTo>
                <a:lnTo>
                  <a:pt x="1372925" y="304257"/>
                </a:lnTo>
                <a:lnTo>
                  <a:pt x="1364773" y="287164"/>
                </a:lnTo>
                <a:lnTo>
                  <a:pt x="1344017" y="256117"/>
                </a:lnTo>
                <a:lnTo>
                  <a:pt x="1325254" y="231795"/>
                </a:lnTo>
                <a:lnTo>
                  <a:pt x="1302945" y="205746"/>
                </a:lnTo>
                <a:lnTo>
                  <a:pt x="1256496" y="162464"/>
                </a:lnTo>
                <a:lnTo>
                  <a:pt x="1214925" y="135141"/>
                </a:lnTo>
                <a:lnTo>
                  <a:pt x="1181354" y="117223"/>
                </a:lnTo>
                <a:lnTo>
                  <a:pt x="1139657" y="96991"/>
                </a:lnTo>
                <a:lnTo>
                  <a:pt x="1088060" y="74713"/>
                </a:lnTo>
                <a:lnTo>
                  <a:pt x="1061157" y="64962"/>
                </a:lnTo>
                <a:lnTo>
                  <a:pt x="1034648" y="56556"/>
                </a:lnTo>
                <a:lnTo>
                  <a:pt x="1008404" y="49048"/>
                </a:lnTo>
                <a:lnTo>
                  <a:pt x="966543" y="38164"/>
                </a:lnTo>
                <a:lnTo>
                  <a:pt x="845701" y="9719"/>
                </a:lnTo>
                <a:lnTo>
                  <a:pt x="821479" y="6392"/>
                </a:lnTo>
                <a:lnTo>
                  <a:pt x="795806" y="4175"/>
                </a:lnTo>
                <a:lnTo>
                  <a:pt x="746643" y="1711"/>
                </a:lnTo>
                <a:lnTo>
                  <a:pt x="708917" y="616"/>
                </a:lnTo>
                <a:lnTo>
                  <a:pt x="660903" y="0"/>
                </a:lnTo>
                <a:lnTo>
                  <a:pt x="638273" y="866"/>
                </a:lnTo>
                <a:lnTo>
                  <a:pt x="535842" y="6559"/>
                </a:lnTo>
                <a:lnTo>
                  <a:pt x="504420" y="8486"/>
                </a:lnTo>
                <a:lnTo>
                  <a:pt x="465903" y="16831"/>
                </a:lnTo>
                <a:lnTo>
                  <a:pt x="389575" y="41745"/>
                </a:lnTo>
                <a:lnTo>
                  <a:pt x="352736" y="53651"/>
                </a:lnTo>
                <a:lnTo>
                  <a:pt x="310576" y="70112"/>
                </a:lnTo>
                <a:lnTo>
                  <a:pt x="274906" y="82398"/>
                </a:lnTo>
                <a:lnTo>
                  <a:pt x="242959" y="99584"/>
                </a:lnTo>
                <a:lnTo>
                  <a:pt x="201426" y="126055"/>
                </a:lnTo>
                <a:lnTo>
                  <a:pt x="151214" y="159084"/>
                </a:lnTo>
                <a:lnTo>
                  <a:pt x="115610" y="190357"/>
                </a:lnTo>
                <a:lnTo>
                  <a:pt x="81445" y="224012"/>
                </a:lnTo>
                <a:lnTo>
                  <a:pt x="56352" y="254649"/>
                </a:lnTo>
                <a:lnTo>
                  <a:pt x="45569" y="268290"/>
                </a:lnTo>
                <a:lnTo>
                  <a:pt x="28345" y="300331"/>
                </a:lnTo>
                <a:lnTo>
                  <a:pt x="11432" y="329626"/>
                </a:lnTo>
                <a:lnTo>
                  <a:pt x="7507" y="347016"/>
                </a:lnTo>
                <a:lnTo>
                  <a:pt x="5297" y="375687"/>
                </a:lnTo>
                <a:lnTo>
                  <a:pt x="3828" y="393522"/>
                </a:lnTo>
                <a:lnTo>
                  <a:pt x="0" y="410974"/>
                </a:lnTo>
                <a:lnTo>
                  <a:pt x="204" y="430796"/>
                </a:lnTo>
                <a:lnTo>
                  <a:pt x="2517" y="455163"/>
                </a:lnTo>
                <a:lnTo>
                  <a:pt x="3545" y="488218"/>
                </a:lnTo>
                <a:lnTo>
                  <a:pt x="4204" y="541153"/>
                </a:lnTo>
                <a:lnTo>
                  <a:pt x="4295" y="578188"/>
                </a:lnTo>
                <a:lnTo>
                  <a:pt x="6875" y="607348"/>
                </a:lnTo>
                <a:lnTo>
                  <a:pt x="11143" y="639830"/>
                </a:lnTo>
                <a:lnTo>
                  <a:pt x="14947" y="667551"/>
                </a:lnTo>
                <a:lnTo>
                  <a:pt x="24766" y="707069"/>
                </a:lnTo>
                <a:lnTo>
                  <a:pt x="32801" y="731621"/>
                </a:lnTo>
                <a:lnTo>
                  <a:pt x="40817" y="756503"/>
                </a:lnTo>
                <a:lnTo>
                  <a:pt x="47234" y="787529"/>
                </a:lnTo>
                <a:lnTo>
                  <a:pt x="60354" y="819476"/>
                </a:lnTo>
                <a:lnTo>
                  <a:pt x="82907" y="860587"/>
                </a:lnTo>
                <a:lnTo>
                  <a:pt x="104293" y="892903"/>
                </a:lnTo>
                <a:lnTo>
                  <a:pt x="107180" y="895220"/>
                </a:lnTo>
                <a:lnTo>
                  <a:pt x="115809" y="8998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30"/>
          <p:cNvSpPr/>
          <p:nvPr/>
        </p:nvSpPr>
        <p:spPr>
          <a:xfrm>
            <a:off x="604559" y="2152084"/>
            <a:ext cx="1947716" cy="736593"/>
          </a:xfrm>
          <a:custGeom>
            <a:avLst/>
            <a:gdLst/>
            <a:ahLst/>
            <a:cxnLst/>
            <a:rect l="0" t="0" r="0" b="0"/>
            <a:pathLst>
              <a:path w="1947716" h="736593">
                <a:moveTo>
                  <a:pt x="1592858" y="51048"/>
                </a:moveTo>
                <a:lnTo>
                  <a:pt x="1573279" y="45157"/>
                </a:lnTo>
                <a:lnTo>
                  <a:pt x="1517031" y="42828"/>
                </a:lnTo>
                <a:lnTo>
                  <a:pt x="1469214" y="38029"/>
                </a:lnTo>
                <a:lnTo>
                  <a:pt x="1420333" y="30575"/>
                </a:lnTo>
                <a:lnTo>
                  <a:pt x="1360977" y="23481"/>
                </a:lnTo>
                <a:lnTo>
                  <a:pt x="1308181" y="16691"/>
                </a:lnTo>
                <a:lnTo>
                  <a:pt x="1255532" y="10148"/>
                </a:lnTo>
                <a:lnTo>
                  <a:pt x="1201938" y="2553"/>
                </a:lnTo>
                <a:lnTo>
                  <a:pt x="1164292" y="484"/>
                </a:lnTo>
                <a:lnTo>
                  <a:pt x="1110602" y="0"/>
                </a:lnTo>
                <a:lnTo>
                  <a:pt x="1022604" y="2325"/>
                </a:lnTo>
                <a:lnTo>
                  <a:pt x="898432" y="6449"/>
                </a:lnTo>
                <a:lnTo>
                  <a:pt x="851789" y="8366"/>
                </a:lnTo>
                <a:lnTo>
                  <a:pt x="803158" y="14801"/>
                </a:lnTo>
                <a:lnTo>
                  <a:pt x="758057" y="21787"/>
                </a:lnTo>
                <a:lnTo>
                  <a:pt x="709874" y="25233"/>
                </a:lnTo>
                <a:lnTo>
                  <a:pt x="650444" y="34448"/>
                </a:lnTo>
                <a:lnTo>
                  <a:pt x="592844" y="45441"/>
                </a:lnTo>
                <a:lnTo>
                  <a:pt x="532924" y="59642"/>
                </a:lnTo>
                <a:lnTo>
                  <a:pt x="473441" y="76140"/>
                </a:lnTo>
                <a:lnTo>
                  <a:pt x="441768" y="85873"/>
                </a:lnTo>
                <a:lnTo>
                  <a:pt x="378635" y="106849"/>
                </a:lnTo>
                <a:lnTo>
                  <a:pt x="333431" y="123791"/>
                </a:lnTo>
                <a:lnTo>
                  <a:pt x="289102" y="144039"/>
                </a:lnTo>
                <a:lnTo>
                  <a:pt x="230320" y="177049"/>
                </a:lnTo>
                <a:lnTo>
                  <a:pt x="213012" y="188389"/>
                </a:lnTo>
                <a:lnTo>
                  <a:pt x="195758" y="200711"/>
                </a:lnTo>
                <a:lnTo>
                  <a:pt x="164205" y="224245"/>
                </a:lnTo>
                <a:lnTo>
                  <a:pt x="140656" y="241055"/>
                </a:lnTo>
                <a:lnTo>
                  <a:pt x="125745" y="254875"/>
                </a:lnTo>
                <a:lnTo>
                  <a:pt x="74660" y="315521"/>
                </a:lnTo>
                <a:lnTo>
                  <a:pt x="57361" y="338137"/>
                </a:lnTo>
                <a:lnTo>
                  <a:pt x="45862" y="357713"/>
                </a:lnTo>
                <a:lnTo>
                  <a:pt x="36624" y="374986"/>
                </a:lnTo>
                <a:lnTo>
                  <a:pt x="22618" y="395421"/>
                </a:lnTo>
                <a:lnTo>
                  <a:pt x="16669" y="414493"/>
                </a:lnTo>
                <a:lnTo>
                  <a:pt x="9297" y="436865"/>
                </a:lnTo>
                <a:lnTo>
                  <a:pt x="2033" y="455982"/>
                </a:lnTo>
                <a:lnTo>
                  <a:pt x="0" y="467874"/>
                </a:lnTo>
                <a:lnTo>
                  <a:pt x="1636" y="489669"/>
                </a:lnTo>
                <a:lnTo>
                  <a:pt x="3406" y="503482"/>
                </a:lnTo>
                <a:lnTo>
                  <a:pt x="6491" y="517453"/>
                </a:lnTo>
                <a:lnTo>
                  <a:pt x="10452" y="531530"/>
                </a:lnTo>
                <a:lnTo>
                  <a:pt x="14998" y="545677"/>
                </a:lnTo>
                <a:lnTo>
                  <a:pt x="22590" y="563936"/>
                </a:lnTo>
                <a:lnTo>
                  <a:pt x="32218" y="582110"/>
                </a:lnTo>
                <a:lnTo>
                  <a:pt x="39133" y="593781"/>
                </a:lnTo>
                <a:lnTo>
                  <a:pt x="48556" y="605317"/>
                </a:lnTo>
                <a:lnTo>
                  <a:pt x="59094" y="614255"/>
                </a:lnTo>
                <a:lnTo>
                  <a:pt x="104724" y="643516"/>
                </a:lnTo>
                <a:lnTo>
                  <a:pt x="128415" y="661040"/>
                </a:lnTo>
                <a:lnTo>
                  <a:pt x="170015" y="679123"/>
                </a:lnTo>
                <a:lnTo>
                  <a:pt x="228669" y="696906"/>
                </a:lnTo>
                <a:lnTo>
                  <a:pt x="279907" y="710579"/>
                </a:lnTo>
                <a:lnTo>
                  <a:pt x="317809" y="717553"/>
                </a:lnTo>
                <a:lnTo>
                  <a:pt x="394980" y="727002"/>
                </a:lnTo>
                <a:lnTo>
                  <a:pt x="454043" y="732472"/>
                </a:lnTo>
                <a:lnTo>
                  <a:pt x="476460" y="733931"/>
                </a:lnTo>
                <a:lnTo>
                  <a:pt x="572489" y="735551"/>
                </a:lnTo>
                <a:lnTo>
                  <a:pt x="751329" y="736592"/>
                </a:lnTo>
                <a:lnTo>
                  <a:pt x="784189" y="735725"/>
                </a:lnTo>
                <a:lnTo>
                  <a:pt x="853719" y="732221"/>
                </a:lnTo>
                <a:lnTo>
                  <a:pt x="938597" y="724949"/>
                </a:lnTo>
                <a:lnTo>
                  <a:pt x="1021088" y="716320"/>
                </a:lnTo>
                <a:lnTo>
                  <a:pt x="1073625" y="709309"/>
                </a:lnTo>
                <a:lnTo>
                  <a:pt x="1117931" y="705559"/>
                </a:lnTo>
                <a:lnTo>
                  <a:pt x="1175279" y="700907"/>
                </a:lnTo>
                <a:lnTo>
                  <a:pt x="1224973" y="693496"/>
                </a:lnTo>
                <a:lnTo>
                  <a:pt x="1292965" y="682459"/>
                </a:lnTo>
                <a:lnTo>
                  <a:pt x="1339748" y="673954"/>
                </a:lnTo>
                <a:lnTo>
                  <a:pt x="1384480" y="663175"/>
                </a:lnTo>
                <a:lnTo>
                  <a:pt x="1498569" y="632972"/>
                </a:lnTo>
                <a:lnTo>
                  <a:pt x="1544602" y="618926"/>
                </a:lnTo>
                <a:lnTo>
                  <a:pt x="1653917" y="580734"/>
                </a:lnTo>
                <a:lnTo>
                  <a:pt x="1701593" y="562372"/>
                </a:lnTo>
                <a:lnTo>
                  <a:pt x="1747313" y="541324"/>
                </a:lnTo>
                <a:lnTo>
                  <a:pt x="1781497" y="520482"/>
                </a:lnTo>
                <a:lnTo>
                  <a:pt x="1840712" y="480246"/>
                </a:lnTo>
                <a:lnTo>
                  <a:pt x="1859225" y="465640"/>
                </a:lnTo>
                <a:lnTo>
                  <a:pt x="1880153" y="443274"/>
                </a:lnTo>
                <a:lnTo>
                  <a:pt x="1890116" y="431594"/>
                </a:lnTo>
                <a:lnTo>
                  <a:pt x="1908805" y="408457"/>
                </a:lnTo>
                <a:lnTo>
                  <a:pt x="1917789" y="394096"/>
                </a:lnTo>
                <a:lnTo>
                  <a:pt x="1926636" y="377854"/>
                </a:lnTo>
                <a:lnTo>
                  <a:pt x="1935392" y="360359"/>
                </a:lnTo>
                <a:lnTo>
                  <a:pt x="1941229" y="343933"/>
                </a:lnTo>
                <a:lnTo>
                  <a:pt x="1945120" y="328220"/>
                </a:lnTo>
                <a:lnTo>
                  <a:pt x="1947715" y="312982"/>
                </a:lnTo>
                <a:lnTo>
                  <a:pt x="1947539" y="296155"/>
                </a:lnTo>
                <a:lnTo>
                  <a:pt x="1945517" y="278271"/>
                </a:lnTo>
                <a:lnTo>
                  <a:pt x="1942264" y="259680"/>
                </a:lnTo>
                <a:lnTo>
                  <a:pt x="1939143" y="245381"/>
                </a:lnTo>
                <a:lnTo>
                  <a:pt x="1933135" y="224413"/>
                </a:lnTo>
                <a:lnTo>
                  <a:pt x="1924397" y="197348"/>
                </a:lnTo>
                <a:lnTo>
                  <a:pt x="1915776" y="175782"/>
                </a:lnTo>
                <a:lnTo>
                  <a:pt x="1902638" y="157327"/>
                </a:lnTo>
                <a:lnTo>
                  <a:pt x="1887023" y="134025"/>
                </a:lnTo>
                <a:lnTo>
                  <a:pt x="1870095" y="115850"/>
                </a:lnTo>
                <a:lnTo>
                  <a:pt x="1843701" y="93744"/>
                </a:lnTo>
                <a:lnTo>
                  <a:pt x="1816750" y="71265"/>
                </a:lnTo>
                <a:lnTo>
                  <a:pt x="1771246" y="43819"/>
                </a:lnTo>
                <a:lnTo>
                  <a:pt x="1746679" y="32291"/>
                </a:lnTo>
                <a:lnTo>
                  <a:pt x="1729803" y="28424"/>
                </a:lnTo>
                <a:lnTo>
                  <a:pt x="1688997" y="21167"/>
                </a:lnTo>
                <a:lnTo>
                  <a:pt x="1651779" y="14908"/>
                </a:lnTo>
                <a:lnTo>
                  <a:pt x="1608093" y="15786"/>
                </a:lnTo>
                <a:lnTo>
                  <a:pt x="1563117" y="16326"/>
                </a:lnTo>
                <a:lnTo>
                  <a:pt x="1502448" y="21181"/>
                </a:lnTo>
                <a:lnTo>
                  <a:pt x="1451280" y="31355"/>
                </a:lnTo>
                <a:lnTo>
                  <a:pt x="1412835" y="424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31"/>
          <p:cNvSpPr/>
          <p:nvPr/>
        </p:nvSpPr>
        <p:spPr>
          <a:xfrm>
            <a:off x="1434464" y="2477452"/>
            <a:ext cx="1157289" cy="111400"/>
          </a:xfrm>
          <a:custGeom>
            <a:avLst/>
            <a:gdLst/>
            <a:ahLst/>
            <a:cxnLst/>
            <a:rect l="0" t="0" r="0" b="0"/>
            <a:pathLst>
              <a:path w="1157289" h="111400">
                <a:moveTo>
                  <a:pt x="0" y="77153"/>
                </a:moveTo>
                <a:lnTo>
                  <a:pt x="11932" y="89084"/>
                </a:lnTo>
                <a:lnTo>
                  <a:pt x="18433" y="91775"/>
                </a:lnTo>
                <a:lnTo>
                  <a:pt x="27529" y="94521"/>
                </a:lnTo>
                <a:lnTo>
                  <a:pt x="38355" y="97304"/>
                </a:lnTo>
                <a:lnTo>
                  <a:pt x="51288" y="100112"/>
                </a:lnTo>
                <a:lnTo>
                  <a:pt x="80897" y="105772"/>
                </a:lnTo>
                <a:lnTo>
                  <a:pt x="110567" y="108922"/>
                </a:lnTo>
                <a:lnTo>
                  <a:pt x="125147" y="109762"/>
                </a:lnTo>
                <a:lnTo>
                  <a:pt x="176906" y="110696"/>
                </a:lnTo>
                <a:lnTo>
                  <a:pt x="339100" y="111399"/>
                </a:lnTo>
                <a:lnTo>
                  <a:pt x="362274" y="110461"/>
                </a:lnTo>
                <a:lnTo>
                  <a:pt x="385344" y="108883"/>
                </a:lnTo>
                <a:lnTo>
                  <a:pt x="408344" y="106879"/>
                </a:lnTo>
                <a:lnTo>
                  <a:pt x="444059" y="104652"/>
                </a:lnTo>
                <a:lnTo>
                  <a:pt x="458917" y="104058"/>
                </a:lnTo>
                <a:lnTo>
                  <a:pt x="583086" y="96241"/>
                </a:lnTo>
                <a:lnTo>
                  <a:pt x="615385" y="95161"/>
                </a:lnTo>
                <a:lnTo>
                  <a:pt x="642440" y="94682"/>
                </a:lnTo>
                <a:lnTo>
                  <a:pt x="667164" y="91928"/>
                </a:lnTo>
                <a:lnTo>
                  <a:pt x="693710" y="88482"/>
                </a:lnTo>
                <a:lnTo>
                  <a:pt x="727733" y="86950"/>
                </a:lnTo>
                <a:lnTo>
                  <a:pt x="766170" y="86088"/>
                </a:lnTo>
                <a:lnTo>
                  <a:pt x="786290" y="83346"/>
                </a:lnTo>
                <a:lnTo>
                  <a:pt x="795656" y="81282"/>
                </a:lnTo>
                <a:lnTo>
                  <a:pt x="821303" y="76448"/>
                </a:lnTo>
                <a:lnTo>
                  <a:pt x="836143" y="73825"/>
                </a:lnTo>
                <a:lnTo>
                  <a:pt x="857712" y="70911"/>
                </a:lnTo>
                <a:lnTo>
                  <a:pt x="891632" y="69041"/>
                </a:lnTo>
                <a:lnTo>
                  <a:pt x="906186" y="66245"/>
                </a:lnTo>
                <a:lnTo>
                  <a:pt x="912734" y="64166"/>
                </a:lnTo>
                <a:lnTo>
                  <a:pt x="930170" y="59316"/>
                </a:lnTo>
                <a:lnTo>
                  <a:pt x="940153" y="56689"/>
                </a:lnTo>
                <a:lnTo>
                  <a:pt x="958866" y="53770"/>
                </a:lnTo>
                <a:lnTo>
                  <a:pt x="975756" y="51520"/>
                </a:lnTo>
                <a:lnTo>
                  <a:pt x="982927" y="49587"/>
                </a:lnTo>
                <a:lnTo>
                  <a:pt x="989612" y="47346"/>
                </a:lnTo>
                <a:lnTo>
                  <a:pt x="995974" y="44899"/>
                </a:lnTo>
                <a:lnTo>
                  <a:pt x="1002120" y="42315"/>
                </a:lnTo>
                <a:lnTo>
                  <a:pt x="1008123" y="39640"/>
                </a:lnTo>
                <a:lnTo>
                  <a:pt x="1019872" y="36668"/>
                </a:lnTo>
                <a:lnTo>
                  <a:pt x="1038387" y="34760"/>
                </a:lnTo>
                <a:lnTo>
                  <a:pt x="1041825" y="33651"/>
                </a:lnTo>
                <a:lnTo>
                  <a:pt x="1045071" y="31959"/>
                </a:lnTo>
                <a:lnTo>
                  <a:pt x="1048186" y="29879"/>
                </a:lnTo>
                <a:lnTo>
                  <a:pt x="1054188" y="27567"/>
                </a:lnTo>
                <a:lnTo>
                  <a:pt x="1060983" y="25587"/>
                </a:lnTo>
                <a:lnTo>
                  <a:pt x="1065462" y="23725"/>
                </a:lnTo>
                <a:lnTo>
                  <a:pt x="1070354" y="21532"/>
                </a:lnTo>
                <a:lnTo>
                  <a:pt x="1078377" y="19117"/>
                </a:lnTo>
                <a:lnTo>
                  <a:pt x="1088488" y="16555"/>
                </a:lnTo>
                <a:lnTo>
                  <a:pt x="1099991" y="13894"/>
                </a:lnTo>
                <a:lnTo>
                  <a:pt x="1115313" y="10938"/>
                </a:lnTo>
                <a:lnTo>
                  <a:pt x="1150497" y="7712"/>
                </a:lnTo>
                <a:lnTo>
                  <a:pt x="1152761" y="6094"/>
                </a:lnTo>
                <a:lnTo>
                  <a:pt x="11572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32"/>
          <p:cNvSpPr/>
          <p:nvPr/>
        </p:nvSpPr>
        <p:spPr>
          <a:xfrm>
            <a:off x="1640204" y="2349267"/>
            <a:ext cx="205741" cy="150240"/>
          </a:xfrm>
          <a:custGeom>
            <a:avLst/>
            <a:gdLst/>
            <a:ahLst/>
            <a:cxnLst/>
            <a:rect l="0" t="0" r="0" b="0"/>
            <a:pathLst>
              <a:path w="205741" h="150240">
                <a:moveTo>
                  <a:pt x="0" y="33888"/>
                </a:moveTo>
                <a:lnTo>
                  <a:pt x="4552" y="24786"/>
                </a:lnTo>
                <a:lnTo>
                  <a:pt x="6844" y="21152"/>
                </a:lnTo>
                <a:lnTo>
                  <a:pt x="9326" y="17778"/>
                </a:lnTo>
                <a:lnTo>
                  <a:pt x="11932" y="14575"/>
                </a:lnTo>
                <a:lnTo>
                  <a:pt x="14622" y="12440"/>
                </a:lnTo>
                <a:lnTo>
                  <a:pt x="17369" y="11017"/>
                </a:lnTo>
                <a:lnTo>
                  <a:pt x="20152" y="10068"/>
                </a:lnTo>
                <a:lnTo>
                  <a:pt x="25784" y="6473"/>
                </a:lnTo>
                <a:lnTo>
                  <a:pt x="28619" y="4181"/>
                </a:lnTo>
                <a:lnTo>
                  <a:pt x="32415" y="2653"/>
                </a:lnTo>
                <a:lnTo>
                  <a:pt x="36850" y="1635"/>
                </a:lnTo>
                <a:lnTo>
                  <a:pt x="41712" y="956"/>
                </a:lnTo>
                <a:lnTo>
                  <a:pt x="47810" y="503"/>
                </a:lnTo>
                <a:lnTo>
                  <a:pt x="54734" y="201"/>
                </a:lnTo>
                <a:lnTo>
                  <a:pt x="62207" y="0"/>
                </a:lnTo>
                <a:lnTo>
                  <a:pt x="70047" y="819"/>
                </a:lnTo>
                <a:lnTo>
                  <a:pt x="78130" y="2316"/>
                </a:lnTo>
                <a:lnTo>
                  <a:pt x="86377" y="4268"/>
                </a:lnTo>
                <a:lnTo>
                  <a:pt x="92827" y="5569"/>
                </a:lnTo>
                <a:lnTo>
                  <a:pt x="98080" y="6436"/>
                </a:lnTo>
                <a:lnTo>
                  <a:pt x="102534" y="7014"/>
                </a:lnTo>
                <a:lnTo>
                  <a:pt x="105504" y="8352"/>
                </a:lnTo>
                <a:lnTo>
                  <a:pt x="107484" y="10196"/>
                </a:lnTo>
                <a:lnTo>
                  <a:pt x="108803" y="12378"/>
                </a:lnTo>
                <a:lnTo>
                  <a:pt x="109683" y="14786"/>
                </a:lnTo>
                <a:lnTo>
                  <a:pt x="110270" y="17343"/>
                </a:lnTo>
                <a:lnTo>
                  <a:pt x="110661" y="20000"/>
                </a:lnTo>
                <a:lnTo>
                  <a:pt x="110922" y="22724"/>
                </a:lnTo>
                <a:lnTo>
                  <a:pt x="111095" y="25493"/>
                </a:lnTo>
                <a:lnTo>
                  <a:pt x="111211" y="28291"/>
                </a:lnTo>
                <a:lnTo>
                  <a:pt x="110336" y="31109"/>
                </a:lnTo>
                <a:lnTo>
                  <a:pt x="108800" y="33940"/>
                </a:lnTo>
                <a:lnTo>
                  <a:pt x="103601" y="41531"/>
                </a:lnTo>
                <a:lnTo>
                  <a:pt x="94940" y="54430"/>
                </a:lnTo>
                <a:lnTo>
                  <a:pt x="89964" y="59965"/>
                </a:lnTo>
                <a:lnTo>
                  <a:pt x="84741" y="64607"/>
                </a:lnTo>
                <a:lnTo>
                  <a:pt x="79354" y="68655"/>
                </a:lnTo>
                <a:lnTo>
                  <a:pt x="74810" y="72306"/>
                </a:lnTo>
                <a:lnTo>
                  <a:pt x="70829" y="75692"/>
                </a:lnTo>
                <a:lnTo>
                  <a:pt x="67222" y="78902"/>
                </a:lnTo>
                <a:lnTo>
                  <a:pt x="63865" y="82947"/>
                </a:lnTo>
                <a:lnTo>
                  <a:pt x="60674" y="87549"/>
                </a:lnTo>
                <a:lnTo>
                  <a:pt x="57595" y="92522"/>
                </a:lnTo>
                <a:lnTo>
                  <a:pt x="54589" y="96790"/>
                </a:lnTo>
                <a:lnTo>
                  <a:pt x="51633" y="100587"/>
                </a:lnTo>
                <a:lnTo>
                  <a:pt x="48710" y="104072"/>
                </a:lnTo>
                <a:lnTo>
                  <a:pt x="45808" y="107347"/>
                </a:lnTo>
                <a:lnTo>
                  <a:pt x="40044" y="113526"/>
                </a:lnTo>
                <a:lnTo>
                  <a:pt x="31445" y="122360"/>
                </a:lnTo>
                <a:lnTo>
                  <a:pt x="30488" y="125254"/>
                </a:lnTo>
                <a:lnTo>
                  <a:pt x="30803" y="128136"/>
                </a:lnTo>
                <a:lnTo>
                  <a:pt x="31966" y="131010"/>
                </a:lnTo>
                <a:lnTo>
                  <a:pt x="32741" y="133878"/>
                </a:lnTo>
                <a:lnTo>
                  <a:pt x="33257" y="136743"/>
                </a:lnTo>
                <a:lnTo>
                  <a:pt x="33602" y="139605"/>
                </a:lnTo>
                <a:lnTo>
                  <a:pt x="34784" y="141514"/>
                </a:lnTo>
                <a:lnTo>
                  <a:pt x="36524" y="142786"/>
                </a:lnTo>
                <a:lnTo>
                  <a:pt x="38637" y="143634"/>
                </a:lnTo>
                <a:lnTo>
                  <a:pt x="41951" y="144199"/>
                </a:lnTo>
                <a:lnTo>
                  <a:pt x="46065" y="144576"/>
                </a:lnTo>
                <a:lnTo>
                  <a:pt x="54763" y="144995"/>
                </a:lnTo>
                <a:lnTo>
                  <a:pt x="61805" y="145181"/>
                </a:lnTo>
                <a:lnTo>
                  <a:pt x="67873" y="146183"/>
                </a:lnTo>
                <a:lnTo>
                  <a:pt x="75729" y="147804"/>
                </a:lnTo>
                <a:lnTo>
                  <a:pt x="84776" y="149837"/>
                </a:lnTo>
                <a:lnTo>
                  <a:pt x="94618" y="150239"/>
                </a:lnTo>
                <a:lnTo>
                  <a:pt x="104989" y="149556"/>
                </a:lnTo>
                <a:lnTo>
                  <a:pt x="115713" y="148147"/>
                </a:lnTo>
                <a:lnTo>
                  <a:pt x="125719" y="147208"/>
                </a:lnTo>
                <a:lnTo>
                  <a:pt x="135248" y="146582"/>
                </a:lnTo>
                <a:lnTo>
                  <a:pt x="144458" y="146165"/>
                </a:lnTo>
                <a:lnTo>
                  <a:pt x="152503" y="144934"/>
                </a:lnTo>
                <a:lnTo>
                  <a:pt x="159771" y="143161"/>
                </a:lnTo>
                <a:lnTo>
                  <a:pt x="166522" y="141027"/>
                </a:lnTo>
                <a:lnTo>
                  <a:pt x="171975" y="139604"/>
                </a:lnTo>
                <a:lnTo>
                  <a:pt x="176563" y="138655"/>
                </a:lnTo>
                <a:lnTo>
                  <a:pt x="180573" y="138022"/>
                </a:lnTo>
                <a:lnTo>
                  <a:pt x="184200" y="136648"/>
                </a:lnTo>
                <a:lnTo>
                  <a:pt x="187570" y="134780"/>
                </a:lnTo>
                <a:lnTo>
                  <a:pt x="205740" y="1196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33"/>
          <p:cNvSpPr/>
          <p:nvPr/>
        </p:nvSpPr>
        <p:spPr>
          <a:xfrm>
            <a:off x="1871662" y="2359820"/>
            <a:ext cx="134273" cy="109036"/>
          </a:xfrm>
          <a:custGeom>
            <a:avLst/>
            <a:gdLst/>
            <a:ahLst/>
            <a:cxnLst/>
            <a:rect l="0" t="0" r="0" b="0"/>
            <a:pathLst>
              <a:path w="134273" h="109036">
                <a:moveTo>
                  <a:pt x="42863" y="14762"/>
                </a:moveTo>
                <a:lnTo>
                  <a:pt x="42863" y="0"/>
                </a:lnTo>
                <a:lnTo>
                  <a:pt x="42863" y="2874"/>
                </a:lnTo>
                <a:lnTo>
                  <a:pt x="41910" y="3979"/>
                </a:lnTo>
                <a:lnTo>
                  <a:pt x="40322" y="4716"/>
                </a:lnTo>
                <a:lnTo>
                  <a:pt x="38312" y="5207"/>
                </a:lnTo>
                <a:lnTo>
                  <a:pt x="36018" y="7439"/>
                </a:lnTo>
                <a:lnTo>
                  <a:pt x="33537" y="10833"/>
                </a:lnTo>
                <a:lnTo>
                  <a:pt x="30931" y="15000"/>
                </a:lnTo>
                <a:lnTo>
                  <a:pt x="29193" y="19683"/>
                </a:lnTo>
                <a:lnTo>
                  <a:pt x="28035" y="24710"/>
                </a:lnTo>
                <a:lnTo>
                  <a:pt x="27262" y="29967"/>
                </a:lnTo>
                <a:lnTo>
                  <a:pt x="26747" y="35376"/>
                </a:lnTo>
                <a:lnTo>
                  <a:pt x="26404" y="40887"/>
                </a:lnTo>
                <a:lnTo>
                  <a:pt x="26175" y="46466"/>
                </a:lnTo>
                <a:lnTo>
                  <a:pt x="27928" y="54948"/>
                </a:lnTo>
                <a:lnTo>
                  <a:pt x="31001" y="65365"/>
                </a:lnTo>
                <a:lnTo>
                  <a:pt x="34955" y="77072"/>
                </a:lnTo>
                <a:lnTo>
                  <a:pt x="38543" y="85830"/>
                </a:lnTo>
                <a:lnTo>
                  <a:pt x="41888" y="92621"/>
                </a:lnTo>
                <a:lnTo>
                  <a:pt x="49549" y="105812"/>
                </a:lnTo>
                <a:lnTo>
                  <a:pt x="51130" y="106895"/>
                </a:lnTo>
                <a:lnTo>
                  <a:pt x="53137" y="107616"/>
                </a:lnTo>
                <a:lnTo>
                  <a:pt x="55427" y="108097"/>
                </a:lnTo>
                <a:lnTo>
                  <a:pt x="57906" y="108418"/>
                </a:lnTo>
                <a:lnTo>
                  <a:pt x="60512" y="108632"/>
                </a:lnTo>
                <a:lnTo>
                  <a:pt x="63201" y="108774"/>
                </a:lnTo>
                <a:lnTo>
                  <a:pt x="71269" y="108933"/>
                </a:lnTo>
                <a:lnTo>
                  <a:pt x="87420" y="109035"/>
                </a:lnTo>
                <a:lnTo>
                  <a:pt x="90665" y="108090"/>
                </a:lnTo>
                <a:lnTo>
                  <a:pt x="93781" y="106509"/>
                </a:lnTo>
                <a:lnTo>
                  <a:pt x="96811" y="104502"/>
                </a:lnTo>
                <a:lnTo>
                  <a:pt x="99783" y="102211"/>
                </a:lnTo>
                <a:lnTo>
                  <a:pt x="102717" y="99731"/>
                </a:lnTo>
                <a:lnTo>
                  <a:pt x="105626" y="97126"/>
                </a:lnTo>
                <a:lnTo>
                  <a:pt x="108517" y="93484"/>
                </a:lnTo>
                <a:lnTo>
                  <a:pt x="111397" y="89151"/>
                </a:lnTo>
                <a:lnTo>
                  <a:pt x="114270" y="84357"/>
                </a:lnTo>
                <a:lnTo>
                  <a:pt x="118090" y="77351"/>
                </a:lnTo>
                <a:lnTo>
                  <a:pt x="127414" y="59407"/>
                </a:lnTo>
                <a:lnTo>
                  <a:pt x="130663" y="52145"/>
                </a:lnTo>
                <a:lnTo>
                  <a:pt x="132829" y="46352"/>
                </a:lnTo>
                <a:lnTo>
                  <a:pt x="134272" y="41537"/>
                </a:lnTo>
                <a:lnTo>
                  <a:pt x="133330" y="36422"/>
                </a:lnTo>
                <a:lnTo>
                  <a:pt x="130796" y="31107"/>
                </a:lnTo>
                <a:lnTo>
                  <a:pt x="127203" y="25659"/>
                </a:lnTo>
                <a:lnTo>
                  <a:pt x="123854" y="21074"/>
                </a:lnTo>
                <a:lnTo>
                  <a:pt x="120670" y="17065"/>
                </a:lnTo>
                <a:lnTo>
                  <a:pt x="117594" y="13440"/>
                </a:lnTo>
                <a:lnTo>
                  <a:pt x="113638" y="11023"/>
                </a:lnTo>
                <a:lnTo>
                  <a:pt x="109097" y="9412"/>
                </a:lnTo>
                <a:lnTo>
                  <a:pt x="104164" y="8338"/>
                </a:lnTo>
                <a:lnTo>
                  <a:pt x="99922" y="6669"/>
                </a:lnTo>
                <a:lnTo>
                  <a:pt x="96142" y="4604"/>
                </a:lnTo>
                <a:lnTo>
                  <a:pt x="92670" y="2275"/>
                </a:lnTo>
                <a:lnTo>
                  <a:pt x="87497" y="1675"/>
                </a:lnTo>
                <a:lnTo>
                  <a:pt x="81192" y="2227"/>
                </a:lnTo>
                <a:lnTo>
                  <a:pt x="74130" y="3548"/>
                </a:lnTo>
                <a:lnTo>
                  <a:pt x="63708" y="4429"/>
                </a:lnTo>
                <a:lnTo>
                  <a:pt x="51044" y="5016"/>
                </a:lnTo>
                <a:lnTo>
                  <a:pt x="0" y="6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34"/>
          <p:cNvSpPr/>
          <p:nvPr/>
        </p:nvSpPr>
        <p:spPr>
          <a:xfrm>
            <a:off x="2096241" y="2271712"/>
            <a:ext cx="118322" cy="274321"/>
          </a:xfrm>
          <a:custGeom>
            <a:avLst/>
            <a:gdLst/>
            <a:ahLst/>
            <a:cxnLst/>
            <a:rect l="0" t="0" r="0" b="0"/>
            <a:pathLst>
              <a:path w="118322" h="274321">
                <a:moveTo>
                  <a:pt x="118321" y="0"/>
                </a:moveTo>
                <a:lnTo>
                  <a:pt x="100117" y="0"/>
                </a:lnTo>
                <a:lnTo>
                  <a:pt x="93803" y="953"/>
                </a:lnTo>
                <a:lnTo>
                  <a:pt x="88640" y="2540"/>
                </a:lnTo>
                <a:lnTo>
                  <a:pt x="84247" y="4551"/>
                </a:lnTo>
                <a:lnTo>
                  <a:pt x="79412" y="5892"/>
                </a:lnTo>
                <a:lnTo>
                  <a:pt x="74284" y="6785"/>
                </a:lnTo>
                <a:lnTo>
                  <a:pt x="68961" y="7381"/>
                </a:lnTo>
                <a:lnTo>
                  <a:pt x="64459" y="7778"/>
                </a:lnTo>
                <a:lnTo>
                  <a:pt x="60506" y="8043"/>
                </a:lnTo>
                <a:lnTo>
                  <a:pt x="56917" y="8220"/>
                </a:lnTo>
                <a:lnTo>
                  <a:pt x="53573" y="9290"/>
                </a:lnTo>
                <a:lnTo>
                  <a:pt x="50390" y="10956"/>
                </a:lnTo>
                <a:lnTo>
                  <a:pt x="47317" y="13019"/>
                </a:lnTo>
                <a:lnTo>
                  <a:pt x="44315" y="15347"/>
                </a:lnTo>
                <a:lnTo>
                  <a:pt x="41361" y="17851"/>
                </a:lnTo>
                <a:lnTo>
                  <a:pt x="38439" y="20473"/>
                </a:lnTo>
                <a:lnTo>
                  <a:pt x="32653" y="25927"/>
                </a:lnTo>
                <a:lnTo>
                  <a:pt x="21177" y="37189"/>
                </a:lnTo>
                <a:lnTo>
                  <a:pt x="18316" y="41938"/>
                </a:lnTo>
                <a:lnTo>
                  <a:pt x="15456" y="47961"/>
                </a:lnTo>
                <a:lnTo>
                  <a:pt x="12597" y="54834"/>
                </a:lnTo>
                <a:lnTo>
                  <a:pt x="9738" y="61321"/>
                </a:lnTo>
                <a:lnTo>
                  <a:pt x="4022" y="73609"/>
                </a:lnTo>
                <a:lnTo>
                  <a:pt x="2117" y="78600"/>
                </a:lnTo>
                <a:lnTo>
                  <a:pt x="0" y="86686"/>
                </a:lnTo>
                <a:lnTo>
                  <a:pt x="388" y="93033"/>
                </a:lnTo>
                <a:lnTo>
                  <a:pt x="1599" y="101075"/>
                </a:lnTo>
                <a:lnTo>
                  <a:pt x="3359" y="110246"/>
                </a:lnTo>
                <a:lnTo>
                  <a:pt x="5484" y="119217"/>
                </a:lnTo>
                <a:lnTo>
                  <a:pt x="7854" y="128056"/>
                </a:lnTo>
                <a:lnTo>
                  <a:pt x="10386" y="136805"/>
                </a:lnTo>
                <a:lnTo>
                  <a:pt x="18501" y="167323"/>
                </a:lnTo>
                <a:lnTo>
                  <a:pt x="22247" y="177271"/>
                </a:lnTo>
                <a:lnTo>
                  <a:pt x="26649" y="186761"/>
                </a:lnTo>
                <a:lnTo>
                  <a:pt x="31489" y="195945"/>
                </a:lnTo>
                <a:lnTo>
                  <a:pt x="36620" y="203972"/>
                </a:lnTo>
                <a:lnTo>
                  <a:pt x="41946" y="211229"/>
                </a:lnTo>
                <a:lnTo>
                  <a:pt x="47402" y="217972"/>
                </a:lnTo>
                <a:lnTo>
                  <a:pt x="51039" y="223420"/>
                </a:lnTo>
                <a:lnTo>
                  <a:pt x="53464" y="228004"/>
                </a:lnTo>
                <a:lnTo>
                  <a:pt x="55080" y="232013"/>
                </a:lnTo>
                <a:lnTo>
                  <a:pt x="58063" y="236590"/>
                </a:lnTo>
                <a:lnTo>
                  <a:pt x="61957" y="241547"/>
                </a:lnTo>
                <a:lnTo>
                  <a:pt x="66457" y="246756"/>
                </a:lnTo>
                <a:lnTo>
                  <a:pt x="69458" y="251182"/>
                </a:lnTo>
                <a:lnTo>
                  <a:pt x="72792" y="258639"/>
                </a:lnTo>
                <a:lnTo>
                  <a:pt x="74633" y="261961"/>
                </a:lnTo>
                <a:lnTo>
                  <a:pt x="76813" y="265128"/>
                </a:lnTo>
                <a:lnTo>
                  <a:pt x="84031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35"/>
          <p:cNvSpPr/>
          <p:nvPr/>
        </p:nvSpPr>
        <p:spPr>
          <a:xfrm>
            <a:off x="2085975" y="2391727"/>
            <a:ext cx="154305" cy="60009"/>
          </a:xfrm>
          <a:custGeom>
            <a:avLst/>
            <a:gdLst/>
            <a:ahLst/>
            <a:cxnLst/>
            <a:rect l="0" t="0" r="0" b="0"/>
            <a:pathLst>
              <a:path w="154305" h="60009">
                <a:moveTo>
                  <a:pt x="0" y="60008"/>
                </a:moveTo>
                <a:lnTo>
                  <a:pt x="9101" y="50906"/>
                </a:lnTo>
                <a:lnTo>
                  <a:pt x="12735" y="48225"/>
                </a:lnTo>
                <a:lnTo>
                  <a:pt x="16110" y="46437"/>
                </a:lnTo>
                <a:lnTo>
                  <a:pt x="19312" y="45246"/>
                </a:lnTo>
                <a:lnTo>
                  <a:pt x="23352" y="43499"/>
                </a:lnTo>
                <a:lnTo>
                  <a:pt x="32921" y="39018"/>
                </a:lnTo>
                <a:lnTo>
                  <a:pt x="37187" y="37442"/>
                </a:lnTo>
                <a:lnTo>
                  <a:pt x="40984" y="36391"/>
                </a:lnTo>
                <a:lnTo>
                  <a:pt x="44467" y="35691"/>
                </a:lnTo>
                <a:lnTo>
                  <a:pt x="48695" y="34272"/>
                </a:lnTo>
                <a:lnTo>
                  <a:pt x="53418" y="32373"/>
                </a:lnTo>
                <a:lnTo>
                  <a:pt x="58472" y="30154"/>
                </a:lnTo>
                <a:lnTo>
                  <a:pt x="63746" y="28675"/>
                </a:lnTo>
                <a:lnTo>
                  <a:pt x="69167" y="27690"/>
                </a:lnTo>
                <a:lnTo>
                  <a:pt x="74686" y="27032"/>
                </a:lnTo>
                <a:lnTo>
                  <a:pt x="80271" y="25641"/>
                </a:lnTo>
                <a:lnTo>
                  <a:pt x="85899" y="23762"/>
                </a:lnTo>
                <a:lnTo>
                  <a:pt x="110541" y="14026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36"/>
          <p:cNvSpPr/>
          <p:nvPr/>
        </p:nvSpPr>
        <p:spPr>
          <a:xfrm>
            <a:off x="2283247" y="2271712"/>
            <a:ext cx="77048" cy="214314"/>
          </a:xfrm>
          <a:custGeom>
            <a:avLst/>
            <a:gdLst/>
            <a:ahLst/>
            <a:cxnLst/>
            <a:rect l="0" t="0" r="0" b="0"/>
            <a:pathLst>
              <a:path w="77048" h="214314">
                <a:moveTo>
                  <a:pt x="8467" y="0"/>
                </a:moveTo>
                <a:lnTo>
                  <a:pt x="3917" y="9102"/>
                </a:lnTo>
                <a:lnTo>
                  <a:pt x="2576" y="13688"/>
                </a:lnTo>
                <a:lnTo>
                  <a:pt x="1682" y="18650"/>
                </a:lnTo>
                <a:lnTo>
                  <a:pt x="1087" y="23863"/>
                </a:lnTo>
                <a:lnTo>
                  <a:pt x="689" y="28291"/>
                </a:lnTo>
                <a:lnTo>
                  <a:pt x="424" y="32196"/>
                </a:lnTo>
                <a:lnTo>
                  <a:pt x="248" y="35751"/>
                </a:lnTo>
                <a:lnTo>
                  <a:pt x="52" y="44782"/>
                </a:lnTo>
                <a:lnTo>
                  <a:pt x="0" y="49857"/>
                </a:lnTo>
                <a:lnTo>
                  <a:pt x="917" y="58003"/>
                </a:lnTo>
                <a:lnTo>
                  <a:pt x="2481" y="68196"/>
                </a:lnTo>
                <a:lnTo>
                  <a:pt x="4477" y="79754"/>
                </a:lnTo>
                <a:lnTo>
                  <a:pt x="6760" y="89365"/>
                </a:lnTo>
                <a:lnTo>
                  <a:pt x="9234" y="97676"/>
                </a:lnTo>
                <a:lnTo>
                  <a:pt x="11836" y="105122"/>
                </a:lnTo>
                <a:lnTo>
                  <a:pt x="15476" y="112944"/>
                </a:lnTo>
                <a:lnTo>
                  <a:pt x="19807" y="121016"/>
                </a:lnTo>
                <a:lnTo>
                  <a:pt x="24600" y="129255"/>
                </a:lnTo>
                <a:lnTo>
                  <a:pt x="28747" y="135700"/>
                </a:lnTo>
                <a:lnTo>
                  <a:pt x="32465" y="140949"/>
                </a:lnTo>
                <a:lnTo>
                  <a:pt x="35896" y="145401"/>
                </a:lnTo>
                <a:lnTo>
                  <a:pt x="41040" y="154084"/>
                </a:lnTo>
                <a:lnTo>
                  <a:pt x="47328" y="165588"/>
                </a:lnTo>
                <a:lnTo>
                  <a:pt x="54377" y="178972"/>
                </a:lnTo>
                <a:lnTo>
                  <a:pt x="60029" y="188847"/>
                </a:lnTo>
                <a:lnTo>
                  <a:pt x="64749" y="196383"/>
                </a:lnTo>
                <a:lnTo>
                  <a:pt x="77047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37"/>
          <p:cNvSpPr/>
          <p:nvPr/>
        </p:nvSpPr>
        <p:spPr>
          <a:xfrm>
            <a:off x="2235340" y="2357437"/>
            <a:ext cx="184963" cy="77153"/>
          </a:xfrm>
          <a:custGeom>
            <a:avLst/>
            <a:gdLst/>
            <a:ahLst/>
            <a:cxnLst/>
            <a:rect l="0" t="0" r="0" b="0"/>
            <a:pathLst>
              <a:path w="184963" h="77153">
                <a:moveTo>
                  <a:pt x="4939" y="77152"/>
                </a:moveTo>
                <a:lnTo>
                  <a:pt x="389" y="68051"/>
                </a:lnTo>
                <a:lnTo>
                  <a:pt x="0" y="64417"/>
                </a:lnTo>
                <a:lnTo>
                  <a:pt x="694" y="61042"/>
                </a:lnTo>
                <a:lnTo>
                  <a:pt x="2109" y="57840"/>
                </a:lnTo>
                <a:lnTo>
                  <a:pt x="4958" y="53800"/>
                </a:lnTo>
                <a:lnTo>
                  <a:pt x="8762" y="49202"/>
                </a:lnTo>
                <a:lnTo>
                  <a:pt x="13203" y="44231"/>
                </a:lnTo>
                <a:lnTo>
                  <a:pt x="19021" y="39965"/>
                </a:lnTo>
                <a:lnTo>
                  <a:pt x="25757" y="36168"/>
                </a:lnTo>
                <a:lnTo>
                  <a:pt x="33105" y="32685"/>
                </a:lnTo>
                <a:lnTo>
                  <a:pt x="43719" y="28457"/>
                </a:lnTo>
                <a:lnTo>
                  <a:pt x="70752" y="18680"/>
                </a:lnTo>
                <a:lnTo>
                  <a:pt x="85962" y="14359"/>
                </a:lnTo>
                <a:lnTo>
                  <a:pt x="101817" y="10525"/>
                </a:lnTo>
                <a:lnTo>
                  <a:pt x="118102" y="7017"/>
                </a:lnTo>
                <a:lnTo>
                  <a:pt x="130864" y="4678"/>
                </a:lnTo>
                <a:lnTo>
                  <a:pt x="141276" y="3118"/>
                </a:lnTo>
                <a:lnTo>
                  <a:pt x="150123" y="2079"/>
                </a:lnTo>
                <a:lnTo>
                  <a:pt x="157926" y="1386"/>
                </a:lnTo>
                <a:lnTo>
                  <a:pt x="165033" y="924"/>
                </a:lnTo>
                <a:lnTo>
                  <a:pt x="18496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38"/>
          <p:cNvSpPr/>
          <p:nvPr/>
        </p:nvSpPr>
        <p:spPr>
          <a:xfrm>
            <a:off x="2904744" y="2255912"/>
            <a:ext cx="235649" cy="221017"/>
          </a:xfrm>
          <a:custGeom>
            <a:avLst/>
            <a:gdLst/>
            <a:ahLst/>
            <a:cxnLst/>
            <a:rect l="0" t="0" r="0" b="0"/>
            <a:pathLst>
              <a:path w="235649" h="221017">
                <a:moveTo>
                  <a:pt x="12763" y="58663"/>
                </a:moveTo>
                <a:lnTo>
                  <a:pt x="12763" y="45010"/>
                </a:lnTo>
                <a:lnTo>
                  <a:pt x="13716" y="40036"/>
                </a:lnTo>
                <a:lnTo>
                  <a:pt x="15303" y="35767"/>
                </a:lnTo>
                <a:lnTo>
                  <a:pt x="17314" y="31969"/>
                </a:lnTo>
                <a:lnTo>
                  <a:pt x="22088" y="25209"/>
                </a:lnTo>
                <a:lnTo>
                  <a:pt x="24695" y="22072"/>
                </a:lnTo>
                <a:lnTo>
                  <a:pt x="29290" y="19029"/>
                </a:lnTo>
                <a:lnTo>
                  <a:pt x="35211" y="16048"/>
                </a:lnTo>
                <a:lnTo>
                  <a:pt x="42016" y="13108"/>
                </a:lnTo>
                <a:lnTo>
                  <a:pt x="47505" y="11148"/>
                </a:lnTo>
                <a:lnTo>
                  <a:pt x="52117" y="9841"/>
                </a:lnTo>
                <a:lnTo>
                  <a:pt x="56144" y="8970"/>
                </a:lnTo>
                <a:lnTo>
                  <a:pt x="80015" y="3193"/>
                </a:lnTo>
                <a:lnTo>
                  <a:pt x="88078" y="1680"/>
                </a:lnTo>
                <a:lnTo>
                  <a:pt x="95358" y="672"/>
                </a:lnTo>
                <a:lnTo>
                  <a:pt x="102116" y="0"/>
                </a:lnTo>
                <a:lnTo>
                  <a:pt x="108527" y="504"/>
                </a:lnTo>
                <a:lnTo>
                  <a:pt x="114705" y="1793"/>
                </a:lnTo>
                <a:lnTo>
                  <a:pt x="120730" y="3604"/>
                </a:lnTo>
                <a:lnTo>
                  <a:pt x="125698" y="5765"/>
                </a:lnTo>
                <a:lnTo>
                  <a:pt x="129963" y="8157"/>
                </a:lnTo>
                <a:lnTo>
                  <a:pt x="137242" y="12403"/>
                </a:lnTo>
                <a:lnTo>
                  <a:pt x="143652" y="14290"/>
                </a:lnTo>
                <a:lnTo>
                  <a:pt x="145742" y="15746"/>
                </a:lnTo>
                <a:lnTo>
                  <a:pt x="147136" y="17669"/>
                </a:lnTo>
                <a:lnTo>
                  <a:pt x="148065" y="19903"/>
                </a:lnTo>
                <a:lnTo>
                  <a:pt x="148684" y="23298"/>
                </a:lnTo>
                <a:lnTo>
                  <a:pt x="149097" y="27466"/>
                </a:lnTo>
                <a:lnTo>
                  <a:pt x="149372" y="32150"/>
                </a:lnTo>
                <a:lnTo>
                  <a:pt x="149678" y="42434"/>
                </a:lnTo>
                <a:lnTo>
                  <a:pt x="149760" y="47844"/>
                </a:lnTo>
                <a:lnTo>
                  <a:pt x="148862" y="52402"/>
                </a:lnTo>
                <a:lnTo>
                  <a:pt x="147310" y="56394"/>
                </a:lnTo>
                <a:lnTo>
                  <a:pt x="145324" y="60008"/>
                </a:lnTo>
                <a:lnTo>
                  <a:pt x="137977" y="74195"/>
                </a:lnTo>
                <a:lnTo>
                  <a:pt x="129768" y="90464"/>
                </a:lnTo>
                <a:lnTo>
                  <a:pt x="124104" y="97961"/>
                </a:lnTo>
                <a:lnTo>
                  <a:pt x="116517" y="106769"/>
                </a:lnTo>
                <a:lnTo>
                  <a:pt x="107650" y="116451"/>
                </a:lnTo>
                <a:lnTo>
                  <a:pt x="98881" y="124811"/>
                </a:lnTo>
                <a:lnTo>
                  <a:pt x="90178" y="132289"/>
                </a:lnTo>
                <a:lnTo>
                  <a:pt x="81518" y="139179"/>
                </a:lnTo>
                <a:lnTo>
                  <a:pt x="73840" y="145678"/>
                </a:lnTo>
                <a:lnTo>
                  <a:pt x="66816" y="151915"/>
                </a:lnTo>
                <a:lnTo>
                  <a:pt x="60228" y="157979"/>
                </a:lnTo>
                <a:lnTo>
                  <a:pt x="45289" y="172336"/>
                </a:lnTo>
                <a:lnTo>
                  <a:pt x="37304" y="180165"/>
                </a:lnTo>
                <a:lnTo>
                  <a:pt x="30076" y="186336"/>
                </a:lnTo>
                <a:lnTo>
                  <a:pt x="23353" y="191403"/>
                </a:lnTo>
                <a:lnTo>
                  <a:pt x="16966" y="195734"/>
                </a:lnTo>
                <a:lnTo>
                  <a:pt x="12707" y="199573"/>
                </a:lnTo>
                <a:lnTo>
                  <a:pt x="9868" y="203086"/>
                </a:lnTo>
                <a:lnTo>
                  <a:pt x="5761" y="209528"/>
                </a:lnTo>
                <a:lnTo>
                  <a:pt x="761" y="215566"/>
                </a:lnTo>
                <a:lnTo>
                  <a:pt x="0" y="217558"/>
                </a:lnTo>
                <a:lnTo>
                  <a:pt x="444" y="218885"/>
                </a:lnTo>
                <a:lnTo>
                  <a:pt x="1693" y="219770"/>
                </a:lnTo>
                <a:lnTo>
                  <a:pt x="8160" y="220753"/>
                </a:lnTo>
                <a:lnTo>
                  <a:pt x="12552" y="221016"/>
                </a:lnTo>
                <a:lnTo>
                  <a:pt x="18337" y="220238"/>
                </a:lnTo>
                <a:lnTo>
                  <a:pt x="25052" y="218767"/>
                </a:lnTo>
                <a:lnTo>
                  <a:pt x="32385" y="216834"/>
                </a:lnTo>
                <a:lnTo>
                  <a:pt x="41085" y="215545"/>
                </a:lnTo>
                <a:lnTo>
                  <a:pt x="50694" y="214686"/>
                </a:lnTo>
                <a:lnTo>
                  <a:pt x="60911" y="214113"/>
                </a:lnTo>
                <a:lnTo>
                  <a:pt x="72484" y="212779"/>
                </a:lnTo>
                <a:lnTo>
                  <a:pt x="84962" y="210937"/>
                </a:lnTo>
                <a:lnTo>
                  <a:pt x="98043" y="208756"/>
                </a:lnTo>
                <a:lnTo>
                  <a:pt x="108669" y="207303"/>
                </a:lnTo>
                <a:lnTo>
                  <a:pt x="117658" y="206333"/>
                </a:lnTo>
                <a:lnTo>
                  <a:pt x="125555" y="205687"/>
                </a:lnTo>
                <a:lnTo>
                  <a:pt x="135583" y="205256"/>
                </a:lnTo>
                <a:lnTo>
                  <a:pt x="170545" y="204650"/>
                </a:lnTo>
                <a:lnTo>
                  <a:pt x="190521" y="204509"/>
                </a:lnTo>
                <a:lnTo>
                  <a:pt x="199848" y="203518"/>
                </a:lnTo>
                <a:lnTo>
                  <a:pt x="208924" y="201906"/>
                </a:lnTo>
                <a:lnTo>
                  <a:pt x="235648" y="1958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39"/>
          <p:cNvSpPr/>
          <p:nvPr/>
        </p:nvSpPr>
        <p:spPr>
          <a:xfrm>
            <a:off x="3166638" y="2306504"/>
            <a:ext cx="196444" cy="170530"/>
          </a:xfrm>
          <a:custGeom>
            <a:avLst/>
            <a:gdLst/>
            <a:ahLst/>
            <a:cxnLst/>
            <a:rect l="0" t="0" r="0" b="0"/>
            <a:pathLst>
              <a:path w="196444" h="170530">
                <a:moveTo>
                  <a:pt x="42334" y="42360"/>
                </a:moveTo>
                <a:lnTo>
                  <a:pt x="42334" y="23048"/>
                </a:lnTo>
                <a:lnTo>
                  <a:pt x="41381" y="21866"/>
                </a:lnTo>
                <a:lnTo>
                  <a:pt x="39794" y="22030"/>
                </a:lnTo>
                <a:lnTo>
                  <a:pt x="37783" y="23092"/>
                </a:lnTo>
                <a:lnTo>
                  <a:pt x="34538" y="28562"/>
                </a:lnTo>
                <a:lnTo>
                  <a:pt x="30469" y="36972"/>
                </a:lnTo>
                <a:lnTo>
                  <a:pt x="21821" y="56158"/>
                </a:lnTo>
                <a:lnTo>
                  <a:pt x="11597" y="77670"/>
                </a:lnTo>
                <a:lnTo>
                  <a:pt x="5496" y="90121"/>
                </a:lnTo>
                <a:lnTo>
                  <a:pt x="3487" y="95156"/>
                </a:lnTo>
                <a:lnTo>
                  <a:pt x="2149" y="99465"/>
                </a:lnTo>
                <a:lnTo>
                  <a:pt x="1257" y="103290"/>
                </a:lnTo>
                <a:lnTo>
                  <a:pt x="662" y="107745"/>
                </a:lnTo>
                <a:lnTo>
                  <a:pt x="265" y="112620"/>
                </a:lnTo>
                <a:lnTo>
                  <a:pt x="0" y="117775"/>
                </a:lnTo>
                <a:lnTo>
                  <a:pt x="777" y="124070"/>
                </a:lnTo>
                <a:lnTo>
                  <a:pt x="2247" y="131123"/>
                </a:lnTo>
                <a:lnTo>
                  <a:pt x="4179" y="138683"/>
                </a:lnTo>
                <a:lnTo>
                  <a:pt x="5467" y="144676"/>
                </a:lnTo>
                <a:lnTo>
                  <a:pt x="6326" y="149623"/>
                </a:lnTo>
                <a:lnTo>
                  <a:pt x="6899" y="153874"/>
                </a:lnTo>
                <a:lnTo>
                  <a:pt x="8233" y="156708"/>
                </a:lnTo>
                <a:lnTo>
                  <a:pt x="10075" y="158597"/>
                </a:lnTo>
                <a:lnTo>
                  <a:pt x="15614" y="161649"/>
                </a:lnTo>
                <a:lnTo>
                  <a:pt x="24426" y="166180"/>
                </a:lnTo>
                <a:lnTo>
                  <a:pt x="28490" y="167769"/>
                </a:lnTo>
                <a:lnTo>
                  <a:pt x="32152" y="168829"/>
                </a:lnTo>
                <a:lnTo>
                  <a:pt x="35546" y="169535"/>
                </a:lnTo>
                <a:lnTo>
                  <a:pt x="38761" y="170006"/>
                </a:lnTo>
                <a:lnTo>
                  <a:pt x="44874" y="170529"/>
                </a:lnTo>
                <a:lnTo>
                  <a:pt x="48789" y="169717"/>
                </a:lnTo>
                <a:lnTo>
                  <a:pt x="53305" y="168222"/>
                </a:lnTo>
                <a:lnTo>
                  <a:pt x="87893" y="154429"/>
                </a:lnTo>
                <a:lnTo>
                  <a:pt x="97472" y="150410"/>
                </a:lnTo>
                <a:lnTo>
                  <a:pt x="113194" y="143405"/>
                </a:lnTo>
                <a:lnTo>
                  <a:pt x="121007" y="139251"/>
                </a:lnTo>
                <a:lnTo>
                  <a:pt x="129072" y="134577"/>
                </a:lnTo>
                <a:lnTo>
                  <a:pt x="137307" y="129556"/>
                </a:lnTo>
                <a:lnTo>
                  <a:pt x="144702" y="125255"/>
                </a:lnTo>
                <a:lnTo>
                  <a:pt x="157998" y="117938"/>
                </a:lnTo>
                <a:lnTo>
                  <a:pt x="164211" y="113700"/>
                </a:lnTo>
                <a:lnTo>
                  <a:pt x="170258" y="108970"/>
                </a:lnTo>
                <a:lnTo>
                  <a:pt x="176194" y="103912"/>
                </a:lnTo>
                <a:lnTo>
                  <a:pt x="181104" y="99587"/>
                </a:lnTo>
                <a:lnTo>
                  <a:pt x="189100" y="92242"/>
                </a:lnTo>
                <a:lnTo>
                  <a:pt x="191613" y="87998"/>
                </a:lnTo>
                <a:lnTo>
                  <a:pt x="193288" y="83263"/>
                </a:lnTo>
                <a:lnTo>
                  <a:pt x="194405" y="78201"/>
                </a:lnTo>
                <a:lnTo>
                  <a:pt x="195150" y="73874"/>
                </a:lnTo>
                <a:lnTo>
                  <a:pt x="195646" y="70037"/>
                </a:lnTo>
                <a:lnTo>
                  <a:pt x="195977" y="66527"/>
                </a:lnTo>
                <a:lnTo>
                  <a:pt x="196198" y="63234"/>
                </a:lnTo>
                <a:lnTo>
                  <a:pt x="196345" y="60086"/>
                </a:lnTo>
                <a:lnTo>
                  <a:pt x="196443" y="57035"/>
                </a:lnTo>
                <a:lnTo>
                  <a:pt x="195556" y="54049"/>
                </a:lnTo>
                <a:lnTo>
                  <a:pt x="194012" y="51105"/>
                </a:lnTo>
                <a:lnTo>
                  <a:pt x="192030" y="48190"/>
                </a:lnTo>
                <a:lnTo>
                  <a:pt x="188804" y="45295"/>
                </a:lnTo>
                <a:lnTo>
                  <a:pt x="184748" y="42412"/>
                </a:lnTo>
                <a:lnTo>
                  <a:pt x="180139" y="39537"/>
                </a:lnTo>
                <a:lnTo>
                  <a:pt x="176114" y="36668"/>
                </a:lnTo>
                <a:lnTo>
                  <a:pt x="172478" y="33803"/>
                </a:lnTo>
                <a:lnTo>
                  <a:pt x="169102" y="30941"/>
                </a:lnTo>
                <a:lnTo>
                  <a:pt x="164946" y="28080"/>
                </a:lnTo>
                <a:lnTo>
                  <a:pt x="160270" y="25220"/>
                </a:lnTo>
                <a:lnTo>
                  <a:pt x="155248" y="22361"/>
                </a:lnTo>
                <a:lnTo>
                  <a:pt x="149042" y="19503"/>
                </a:lnTo>
                <a:lnTo>
                  <a:pt x="142048" y="16644"/>
                </a:lnTo>
                <a:lnTo>
                  <a:pt x="134527" y="13786"/>
                </a:lnTo>
                <a:lnTo>
                  <a:pt x="127609" y="10929"/>
                </a:lnTo>
                <a:lnTo>
                  <a:pt x="121091" y="8071"/>
                </a:lnTo>
                <a:lnTo>
                  <a:pt x="114841" y="5214"/>
                </a:lnTo>
                <a:lnTo>
                  <a:pt x="108770" y="3308"/>
                </a:lnTo>
                <a:lnTo>
                  <a:pt x="102817" y="2038"/>
                </a:lnTo>
                <a:lnTo>
                  <a:pt x="96944" y="1191"/>
                </a:lnTo>
                <a:lnTo>
                  <a:pt x="91123" y="627"/>
                </a:lnTo>
                <a:lnTo>
                  <a:pt x="85337" y="251"/>
                </a:lnTo>
                <a:lnTo>
                  <a:pt x="79575" y="0"/>
                </a:lnTo>
                <a:lnTo>
                  <a:pt x="70972" y="785"/>
                </a:lnTo>
                <a:lnTo>
                  <a:pt x="60473" y="2261"/>
                </a:lnTo>
                <a:lnTo>
                  <a:pt x="48712" y="4198"/>
                </a:lnTo>
                <a:lnTo>
                  <a:pt x="39918" y="5489"/>
                </a:lnTo>
                <a:lnTo>
                  <a:pt x="33104" y="6349"/>
                </a:lnTo>
                <a:lnTo>
                  <a:pt x="27608" y="6923"/>
                </a:lnTo>
                <a:lnTo>
                  <a:pt x="23944" y="8258"/>
                </a:lnTo>
                <a:lnTo>
                  <a:pt x="21502" y="10101"/>
                </a:lnTo>
                <a:lnTo>
                  <a:pt x="16616" y="166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40"/>
          <p:cNvSpPr/>
          <p:nvPr/>
        </p:nvSpPr>
        <p:spPr>
          <a:xfrm>
            <a:off x="3449412" y="2194726"/>
            <a:ext cx="162468" cy="351307"/>
          </a:xfrm>
          <a:custGeom>
            <a:avLst/>
            <a:gdLst/>
            <a:ahLst/>
            <a:cxnLst/>
            <a:rect l="0" t="0" r="0" b="0"/>
            <a:pathLst>
              <a:path w="162468" h="351307">
                <a:moveTo>
                  <a:pt x="162467" y="25551"/>
                </a:moveTo>
                <a:lnTo>
                  <a:pt x="162467" y="16450"/>
                </a:lnTo>
                <a:lnTo>
                  <a:pt x="160563" y="12816"/>
                </a:lnTo>
                <a:lnTo>
                  <a:pt x="157388" y="9441"/>
                </a:lnTo>
                <a:lnTo>
                  <a:pt x="153366" y="6238"/>
                </a:lnTo>
                <a:lnTo>
                  <a:pt x="149732" y="4104"/>
                </a:lnTo>
                <a:lnTo>
                  <a:pt x="146358" y="2680"/>
                </a:lnTo>
                <a:lnTo>
                  <a:pt x="143155" y="1731"/>
                </a:lnTo>
                <a:lnTo>
                  <a:pt x="139115" y="1099"/>
                </a:lnTo>
                <a:lnTo>
                  <a:pt x="134517" y="677"/>
                </a:lnTo>
                <a:lnTo>
                  <a:pt x="129546" y="396"/>
                </a:lnTo>
                <a:lnTo>
                  <a:pt x="116403" y="83"/>
                </a:lnTo>
                <a:lnTo>
                  <a:pt x="108898" y="0"/>
                </a:lnTo>
                <a:lnTo>
                  <a:pt x="102942" y="897"/>
                </a:lnTo>
                <a:lnTo>
                  <a:pt x="98019" y="2448"/>
                </a:lnTo>
                <a:lnTo>
                  <a:pt x="93784" y="4434"/>
                </a:lnTo>
                <a:lnTo>
                  <a:pt x="88104" y="6710"/>
                </a:lnTo>
                <a:lnTo>
                  <a:pt x="74172" y="11780"/>
                </a:lnTo>
                <a:lnTo>
                  <a:pt x="68361" y="14465"/>
                </a:lnTo>
                <a:lnTo>
                  <a:pt x="63535" y="17208"/>
                </a:lnTo>
                <a:lnTo>
                  <a:pt x="59365" y="19989"/>
                </a:lnTo>
                <a:lnTo>
                  <a:pt x="54680" y="23748"/>
                </a:lnTo>
                <a:lnTo>
                  <a:pt x="49651" y="28159"/>
                </a:lnTo>
                <a:lnTo>
                  <a:pt x="44394" y="33005"/>
                </a:lnTo>
                <a:lnTo>
                  <a:pt x="33473" y="43469"/>
                </a:lnTo>
                <a:lnTo>
                  <a:pt x="27894" y="48926"/>
                </a:lnTo>
                <a:lnTo>
                  <a:pt x="23222" y="54470"/>
                </a:lnTo>
                <a:lnTo>
                  <a:pt x="19154" y="60070"/>
                </a:lnTo>
                <a:lnTo>
                  <a:pt x="15490" y="65709"/>
                </a:lnTo>
                <a:lnTo>
                  <a:pt x="13048" y="71373"/>
                </a:lnTo>
                <a:lnTo>
                  <a:pt x="11419" y="77054"/>
                </a:lnTo>
                <a:lnTo>
                  <a:pt x="10334" y="82746"/>
                </a:lnTo>
                <a:lnTo>
                  <a:pt x="8657" y="89399"/>
                </a:lnTo>
                <a:lnTo>
                  <a:pt x="6587" y="96691"/>
                </a:lnTo>
                <a:lnTo>
                  <a:pt x="4255" y="104410"/>
                </a:lnTo>
                <a:lnTo>
                  <a:pt x="2700" y="114319"/>
                </a:lnTo>
                <a:lnTo>
                  <a:pt x="1664" y="125687"/>
                </a:lnTo>
                <a:lnTo>
                  <a:pt x="511" y="148161"/>
                </a:lnTo>
                <a:lnTo>
                  <a:pt x="0" y="164499"/>
                </a:lnTo>
                <a:lnTo>
                  <a:pt x="816" y="172476"/>
                </a:lnTo>
                <a:lnTo>
                  <a:pt x="2312" y="180651"/>
                </a:lnTo>
                <a:lnTo>
                  <a:pt x="4262" y="188959"/>
                </a:lnTo>
                <a:lnTo>
                  <a:pt x="6515" y="196402"/>
                </a:lnTo>
                <a:lnTo>
                  <a:pt x="8969" y="203269"/>
                </a:lnTo>
                <a:lnTo>
                  <a:pt x="11558" y="209752"/>
                </a:lnTo>
                <a:lnTo>
                  <a:pt x="13284" y="215979"/>
                </a:lnTo>
                <a:lnTo>
                  <a:pt x="14434" y="222036"/>
                </a:lnTo>
                <a:lnTo>
                  <a:pt x="15201" y="227979"/>
                </a:lnTo>
                <a:lnTo>
                  <a:pt x="17617" y="233845"/>
                </a:lnTo>
                <a:lnTo>
                  <a:pt x="21133" y="239661"/>
                </a:lnTo>
                <a:lnTo>
                  <a:pt x="25382" y="245444"/>
                </a:lnTo>
                <a:lnTo>
                  <a:pt x="29167" y="251204"/>
                </a:lnTo>
                <a:lnTo>
                  <a:pt x="32643" y="256949"/>
                </a:lnTo>
                <a:lnTo>
                  <a:pt x="35913" y="262684"/>
                </a:lnTo>
                <a:lnTo>
                  <a:pt x="42086" y="274136"/>
                </a:lnTo>
                <a:lnTo>
                  <a:pt x="45065" y="279857"/>
                </a:lnTo>
                <a:lnTo>
                  <a:pt x="48957" y="284623"/>
                </a:lnTo>
                <a:lnTo>
                  <a:pt x="53456" y="288753"/>
                </a:lnTo>
                <a:lnTo>
                  <a:pt x="58361" y="292459"/>
                </a:lnTo>
                <a:lnTo>
                  <a:pt x="62583" y="295882"/>
                </a:lnTo>
                <a:lnTo>
                  <a:pt x="66351" y="299117"/>
                </a:lnTo>
                <a:lnTo>
                  <a:pt x="69815" y="302226"/>
                </a:lnTo>
                <a:lnTo>
                  <a:pt x="76204" y="308220"/>
                </a:lnTo>
                <a:lnTo>
                  <a:pt x="88066" y="319830"/>
                </a:lnTo>
                <a:lnTo>
                  <a:pt x="90007" y="322702"/>
                </a:lnTo>
                <a:lnTo>
                  <a:pt x="92162" y="328433"/>
                </a:lnTo>
                <a:lnTo>
                  <a:pt x="93376" y="337015"/>
                </a:lnTo>
                <a:lnTo>
                  <a:pt x="94499" y="339874"/>
                </a:lnTo>
                <a:lnTo>
                  <a:pt x="96201" y="342732"/>
                </a:lnTo>
                <a:lnTo>
                  <a:pt x="111033" y="3513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41"/>
          <p:cNvSpPr/>
          <p:nvPr/>
        </p:nvSpPr>
        <p:spPr>
          <a:xfrm>
            <a:off x="3414712" y="2391727"/>
            <a:ext cx="265748" cy="77154"/>
          </a:xfrm>
          <a:custGeom>
            <a:avLst/>
            <a:gdLst/>
            <a:ahLst/>
            <a:cxnLst/>
            <a:rect l="0" t="0" r="0" b="0"/>
            <a:pathLst>
              <a:path w="265748" h="77154">
                <a:moveTo>
                  <a:pt x="0" y="77153"/>
                </a:moveTo>
                <a:lnTo>
                  <a:pt x="4550" y="68051"/>
                </a:lnTo>
                <a:lnTo>
                  <a:pt x="7796" y="65370"/>
                </a:lnTo>
                <a:lnTo>
                  <a:pt x="11865" y="63583"/>
                </a:lnTo>
                <a:lnTo>
                  <a:pt x="16482" y="62391"/>
                </a:lnTo>
                <a:lnTo>
                  <a:pt x="21466" y="60644"/>
                </a:lnTo>
                <a:lnTo>
                  <a:pt x="26693" y="58527"/>
                </a:lnTo>
                <a:lnTo>
                  <a:pt x="32083" y="56163"/>
                </a:lnTo>
                <a:lnTo>
                  <a:pt x="36629" y="53634"/>
                </a:lnTo>
                <a:lnTo>
                  <a:pt x="40611" y="50996"/>
                </a:lnTo>
                <a:lnTo>
                  <a:pt x="44219" y="48285"/>
                </a:lnTo>
                <a:lnTo>
                  <a:pt x="49482" y="46478"/>
                </a:lnTo>
                <a:lnTo>
                  <a:pt x="55848" y="45273"/>
                </a:lnTo>
                <a:lnTo>
                  <a:pt x="62950" y="44469"/>
                </a:lnTo>
                <a:lnTo>
                  <a:pt x="72447" y="42981"/>
                </a:lnTo>
                <a:lnTo>
                  <a:pt x="95698" y="38788"/>
                </a:lnTo>
                <a:lnTo>
                  <a:pt x="135564" y="31072"/>
                </a:lnTo>
                <a:lnTo>
                  <a:pt x="146574" y="29287"/>
                </a:lnTo>
                <a:lnTo>
                  <a:pt x="155818" y="28097"/>
                </a:lnTo>
                <a:lnTo>
                  <a:pt x="163886" y="27304"/>
                </a:lnTo>
                <a:lnTo>
                  <a:pt x="174980" y="24870"/>
                </a:lnTo>
                <a:lnTo>
                  <a:pt x="188091" y="21343"/>
                </a:lnTo>
                <a:lnTo>
                  <a:pt x="202546" y="17086"/>
                </a:lnTo>
                <a:lnTo>
                  <a:pt x="214088" y="14248"/>
                </a:lnTo>
                <a:lnTo>
                  <a:pt x="223688" y="12356"/>
                </a:lnTo>
                <a:lnTo>
                  <a:pt x="231993" y="11095"/>
                </a:lnTo>
                <a:lnTo>
                  <a:pt x="239435" y="9302"/>
                </a:lnTo>
                <a:lnTo>
                  <a:pt x="246300" y="7154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42"/>
          <p:cNvSpPr/>
          <p:nvPr/>
        </p:nvSpPr>
        <p:spPr>
          <a:xfrm>
            <a:off x="3740467" y="2252399"/>
            <a:ext cx="94298" cy="250772"/>
          </a:xfrm>
          <a:custGeom>
            <a:avLst/>
            <a:gdLst/>
            <a:ahLst/>
            <a:cxnLst/>
            <a:rect l="0" t="0" r="0" b="0"/>
            <a:pathLst>
              <a:path w="94298" h="250772">
                <a:moveTo>
                  <a:pt x="0" y="19313"/>
                </a:moveTo>
                <a:lnTo>
                  <a:pt x="0" y="0"/>
                </a:lnTo>
                <a:lnTo>
                  <a:pt x="953" y="723"/>
                </a:lnTo>
                <a:lnTo>
                  <a:pt x="2540" y="4062"/>
                </a:lnTo>
                <a:lnTo>
                  <a:pt x="4551" y="9146"/>
                </a:lnTo>
                <a:lnTo>
                  <a:pt x="5891" y="13487"/>
                </a:lnTo>
                <a:lnTo>
                  <a:pt x="7381" y="20851"/>
                </a:lnTo>
                <a:lnTo>
                  <a:pt x="7778" y="28911"/>
                </a:lnTo>
                <a:lnTo>
                  <a:pt x="8219" y="53106"/>
                </a:lnTo>
                <a:lnTo>
                  <a:pt x="9290" y="68512"/>
                </a:lnTo>
                <a:lnTo>
                  <a:pt x="10956" y="85450"/>
                </a:lnTo>
                <a:lnTo>
                  <a:pt x="13019" y="103409"/>
                </a:lnTo>
                <a:lnTo>
                  <a:pt x="16299" y="118240"/>
                </a:lnTo>
                <a:lnTo>
                  <a:pt x="20391" y="130984"/>
                </a:lnTo>
                <a:lnTo>
                  <a:pt x="25024" y="142338"/>
                </a:lnTo>
                <a:lnTo>
                  <a:pt x="29065" y="151812"/>
                </a:lnTo>
                <a:lnTo>
                  <a:pt x="36096" y="167419"/>
                </a:lnTo>
                <a:lnTo>
                  <a:pt x="45408" y="186916"/>
                </a:lnTo>
                <a:lnTo>
                  <a:pt x="48370" y="192008"/>
                </a:lnTo>
                <a:lnTo>
                  <a:pt x="51296" y="196355"/>
                </a:lnTo>
                <a:lnTo>
                  <a:pt x="54200" y="200206"/>
                </a:lnTo>
                <a:lnTo>
                  <a:pt x="57088" y="206584"/>
                </a:lnTo>
                <a:lnTo>
                  <a:pt x="59967" y="214645"/>
                </a:lnTo>
                <a:lnTo>
                  <a:pt x="62838" y="223829"/>
                </a:lnTo>
                <a:lnTo>
                  <a:pt x="65704" y="229952"/>
                </a:lnTo>
                <a:lnTo>
                  <a:pt x="68568" y="234034"/>
                </a:lnTo>
                <a:lnTo>
                  <a:pt x="71429" y="236756"/>
                </a:lnTo>
                <a:lnTo>
                  <a:pt x="73337" y="239522"/>
                </a:lnTo>
                <a:lnTo>
                  <a:pt x="75457" y="245136"/>
                </a:lnTo>
                <a:lnTo>
                  <a:pt x="76975" y="247014"/>
                </a:lnTo>
                <a:lnTo>
                  <a:pt x="78939" y="248266"/>
                </a:lnTo>
                <a:lnTo>
                  <a:pt x="94297" y="2507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43"/>
          <p:cNvSpPr/>
          <p:nvPr/>
        </p:nvSpPr>
        <p:spPr>
          <a:xfrm>
            <a:off x="3680459" y="2297430"/>
            <a:ext cx="300039" cy="68581"/>
          </a:xfrm>
          <a:custGeom>
            <a:avLst/>
            <a:gdLst/>
            <a:ahLst/>
            <a:cxnLst/>
            <a:rect l="0" t="0" r="0" b="0"/>
            <a:pathLst>
              <a:path w="300039" h="68581">
                <a:moveTo>
                  <a:pt x="0" y="68580"/>
                </a:moveTo>
                <a:lnTo>
                  <a:pt x="4552" y="59478"/>
                </a:lnTo>
                <a:lnTo>
                  <a:pt x="6844" y="55844"/>
                </a:lnTo>
                <a:lnTo>
                  <a:pt x="9325" y="52469"/>
                </a:lnTo>
                <a:lnTo>
                  <a:pt x="11932" y="49267"/>
                </a:lnTo>
                <a:lnTo>
                  <a:pt x="15575" y="47132"/>
                </a:lnTo>
                <a:lnTo>
                  <a:pt x="19908" y="45709"/>
                </a:lnTo>
                <a:lnTo>
                  <a:pt x="24702" y="44760"/>
                </a:lnTo>
                <a:lnTo>
                  <a:pt x="29803" y="43175"/>
                </a:lnTo>
                <a:lnTo>
                  <a:pt x="35109" y="41166"/>
                </a:lnTo>
                <a:lnTo>
                  <a:pt x="40551" y="38874"/>
                </a:lnTo>
                <a:lnTo>
                  <a:pt x="47037" y="36393"/>
                </a:lnTo>
                <a:lnTo>
                  <a:pt x="61863" y="31097"/>
                </a:lnTo>
                <a:lnTo>
                  <a:pt x="69817" y="29303"/>
                </a:lnTo>
                <a:lnTo>
                  <a:pt x="77977" y="28108"/>
                </a:lnTo>
                <a:lnTo>
                  <a:pt x="86275" y="27311"/>
                </a:lnTo>
                <a:lnTo>
                  <a:pt x="97522" y="25827"/>
                </a:lnTo>
                <a:lnTo>
                  <a:pt x="125258" y="21639"/>
                </a:lnTo>
                <a:lnTo>
                  <a:pt x="137798" y="19188"/>
                </a:lnTo>
                <a:lnTo>
                  <a:pt x="149016" y="16602"/>
                </a:lnTo>
                <a:lnTo>
                  <a:pt x="159351" y="13925"/>
                </a:lnTo>
                <a:lnTo>
                  <a:pt x="172909" y="11188"/>
                </a:lnTo>
                <a:lnTo>
                  <a:pt x="205754" y="5607"/>
                </a:lnTo>
                <a:lnTo>
                  <a:pt x="220037" y="3738"/>
                </a:lnTo>
                <a:lnTo>
                  <a:pt x="232416" y="2492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44"/>
          <p:cNvSpPr/>
          <p:nvPr/>
        </p:nvSpPr>
        <p:spPr>
          <a:xfrm>
            <a:off x="4151947" y="2318229"/>
            <a:ext cx="222886" cy="13492"/>
          </a:xfrm>
          <a:custGeom>
            <a:avLst/>
            <a:gdLst/>
            <a:ahLst/>
            <a:cxnLst/>
            <a:rect l="0" t="0" r="0" b="0"/>
            <a:pathLst>
              <a:path w="222886" h="13492">
                <a:moveTo>
                  <a:pt x="0" y="13491"/>
                </a:moveTo>
                <a:lnTo>
                  <a:pt x="22754" y="8940"/>
                </a:lnTo>
                <a:lnTo>
                  <a:pt x="30410" y="7599"/>
                </a:lnTo>
                <a:lnTo>
                  <a:pt x="36465" y="6705"/>
                </a:lnTo>
                <a:lnTo>
                  <a:pt x="41455" y="6110"/>
                </a:lnTo>
                <a:lnTo>
                  <a:pt x="47640" y="5713"/>
                </a:lnTo>
                <a:lnTo>
                  <a:pt x="54620" y="5447"/>
                </a:lnTo>
                <a:lnTo>
                  <a:pt x="75556" y="5075"/>
                </a:lnTo>
                <a:lnTo>
                  <a:pt x="81803" y="5023"/>
                </a:lnTo>
                <a:lnTo>
                  <a:pt x="92635" y="4035"/>
                </a:lnTo>
                <a:lnTo>
                  <a:pt x="122452" y="398"/>
                </a:lnTo>
                <a:lnTo>
                  <a:pt x="138784" y="0"/>
                </a:lnTo>
                <a:lnTo>
                  <a:pt x="155388" y="687"/>
                </a:lnTo>
                <a:lnTo>
                  <a:pt x="222885" y="49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45"/>
          <p:cNvSpPr/>
          <p:nvPr/>
        </p:nvSpPr>
        <p:spPr>
          <a:xfrm>
            <a:off x="4374832" y="232314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46"/>
          <p:cNvSpPr/>
          <p:nvPr/>
        </p:nvSpPr>
        <p:spPr>
          <a:xfrm>
            <a:off x="4186237" y="2417558"/>
            <a:ext cx="248604" cy="17032"/>
          </a:xfrm>
          <a:custGeom>
            <a:avLst/>
            <a:gdLst/>
            <a:ahLst/>
            <a:cxnLst/>
            <a:rect l="0" t="0" r="0" b="0"/>
            <a:pathLst>
              <a:path w="248604" h="17032">
                <a:moveTo>
                  <a:pt x="0" y="17031"/>
                </a:moveTo>
                <a:lnTo>
                  <a:pt x="22754" y="12481"/>
                </a:lnTo>
                <a:lnTo>
                  <a:pt x="31362" y="11140"/>
                </a:lnTo>
                <a:lnTo>
                  <a:pt x="39006" y="10246"/>
                </a:lnTo>
                <a:lnTo>
                  <a:pt x="46006" y="9651"/>
                </a:lnTo>
                <a:lnTo>
                  <a:pt x="56388" y="8301"/>
                </a:lnTo>
                <a:lnTo>
                  <a:pt x="83164" y="4261"/>
                </a:lnTo>
                <a:lnTo>
                  <a:pt x="94495" y="2803"/>
                </a:lnTo>
                <a:lnTo>
                  <a:pt x="103954" y="1831"/>
                </a:lnTo>
                <a:lnTo>
                  <a:pt x="112165" y="1183"/>
                </a:lnTo>
                <a:lnTo>
                  <a:pt x="120497" y="751"/>
                </a:lnTo>
                <a:lnTo>
                  <a:pt x="137375" y="271"/>
                </a:lnTo>
                <a:lnTo>
                  <a:pt x="190246" y="0"/>
                </a:lnTo>
                <a:lnTo>
                  <a:pt x="205888" y="915"/>
                </a:lnTo>
                <a:lnTo>
                  <a:pt x="218222" y="2477"/>
                </a:lnTo>
                <a:lnTo>
                  <a:pt x="248603" y="84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47"/>
          <p:cNvSpPr/>
          <p:nvPr/>
        </p:nvSpPr>
        <p:spPr>
          <a:xfrm>
            <a:off x="4522265" y="2151710"/>
            <a:ext cx="255476" cy="308598"/>
          </a:xfrm>
          <a:custGeom>
            <a:avLst/>
            <a:gdLst/>
            <a:ahLst/>
            <a:cxnLst/>
            <a:rect l="0" t="0" r="0" b="0"/>
            <a:pathLst>
              <a:path w="255476" h="308598">
                <a:moveTo>
                  <a:pt x="32589" y="68567"/>
                </a:moveTo>
                <a:lnTo>
                  <a:pt x="41692" y="54915"/>
                </a:lnTo>
                <a:lnTo>
                  <a:pt x="48700" y="45672"/>
                </a:lnTo>
                <a:lnTo>
                  <a:pt x="54990" y="38389"/>
                </a:lnTo>
                <a:lnTo>
                  <a:pt x="60960" y="31977"/>
                </a:lnTo>
                <a:lnTo>
                  <a:pt x="64838" y="28934"/>
                </a:lnTo>
                <a:lnTo>
                  <a:pt x="69329" y="25952"/>
                </a:lnTo>
                <a:lnTo>
                  <a:pt x="74227" y="23012"/>
                </a:lnTo>
                <a:lnTo>
                  <a:pt x="82210" y="17206"/>
                </a:lnTo>
                <a:lnTo>
                  <a:pt x="88933" y="11450"/>
                </a:lnTo>
                <a:lnTo>
                  <a:pt x="95096" y="5717"/>
                </a:lnTo>
                <a:lnTo>
                  <a:pt x="99025" y="3807"/>
                </a:lnTo>
                <a:lnTo>
                  <a:pt x="103550" y="2534"/>
                </a:lnTo>
                <a:lnTo>
                  <a:pt x="108472" y="1685"/>
                </a:lnTo>
                <a:lnTo>
                  <a:pt x="113658" y="1119"/>
                </a:lnTo>
                <a:lnTo>
                  <a:pt x="119020" y="742"/>
                </a:lnTo>
                <a:lnTo>
                  <a:pt x="129106" y="322"/>
                </a:lnTo>
                <a:lnTo>
                  <a:pt x="136763" y="136"/>
                </a:lnTo>
                <a:lnTo>
                  <a:pt x="162706" y="0"/>
                </a:lnTo>
                <a:lnTo>
                  <a:pt x="166959" y="948"/>
                </a:lnTo>
                <a:lnTo>
                  <a:pt x="171700" y="2533"/>
                </a:lnTo>
                <a:lnTo>
                  <a:pt x="176764" y="4542"/>
                </a:lnTo>
                <a:lnTo>
                  <a:pt x="181094" y="6834"/>
                </a:lnTo>
                <a:lnTo>
                  <a:pt x="188444" y="11920"/>
                </a:lnTo>
                <a:lnTo>
                  <a:pt x="192690" y="15562"/>
                </a:lnTo>
                <a:lnTo>
                  <a:pt x="197426" y="19896"/>
                </a:lnTo>
                <a:lnTo>
                  <a:pt x="202488" y="24689"/>
                </a:lnTo>
                <a:lnTo>
                  <a:pt x="206815" y="29790"/>
                </a:lnTo>
                <a:lnTo>
                  <a:pt x="210653" y="35096"/>
                </a:lnTo>
                <a:lnTo>
                  <a:pt x="214163" y="40538"/>
                </a:lnTo>
                <a:lnTo>
                  <a:pt x="217456" y="46071"/>
                </a:lnTo>
                <a:lnTo>
                  <a:pt x="220604" y="51665"/>
                </a:lnTo>
                <a:lnTo>
                  <a:pt x="223655" y="57299"/>
                </a:lnTo>
                <a:lnTo>
                  <a:pt x="226641" y="64865"/>
                </a:lnTo>
                <a:lnTo>
                  <a:pt x="229585" y="73719"/>
                </a:lnTo>
                <a:lnTo>
                  <a:pt x="232500" y="83432"/>
                </a:lnTo>
                <a:lnTo>
                  <a:pt x="234443" y="91812"/>
                </a:lnTo>
                <a:lnTo>
                  <a:pt x="235739" y="99304"/>
                </a:lnTo>
                <a:lnTo>
                  <a:pt x="236602" y="106203"/>
                </a:lnTo>
                <a:lnTo>
                  <a:pt x="236225" y="111755"/>
                </a:lnTo>
                <a:lnTo>
                  <a:pt x="235022" y="116409"/>
                </a:lnTo>
                <a:lnTo>
                  <a:pt x="233267" y="120464"/>
                </a:lnTo>
                <a:lnTo>
                  <a:pt x="231145" y="128883"/>
                </a:lnTo>
                <a:lnTo>
                  <a:pt x="228777" y="140210"/>
                </a:lnTo>
                <a:lnTo>
                  <a:pt x="226246" y="153477"/>
                </a:lnTo>
                <a:lnTo>
                  <a:pt x="224559" y="164226"/>
                </a:lnTo>
                <a:lnTo>
                  <a:pt x="223434" y="173297"/>
                </a:lnTo>
                <a:lnTo>
                  <a:pt x="222684" y="181250"/>
                </a:lnTo>
                <a:lnTo>
                  <a:pt x="221232" y="187504"/>
                </a:lnTo>
                <a:lnTo>
                  <a:pt x="217078" y="196993"/>
                </a:lnTo>
                <a:lnTo>
                  <a:pt x="212732" y="203714"/>
                </a:lnTo>
                <a:lnTo>
                  <a:pt x="206977" y="212005"/>
                </a:lnTo>
                <a:lnTo>
                  <a:pt x="200283" y="221343"/>
                </a:lnTo>
                <a:lnTo>
                  <a:pt x="194868" y="228520"/>
                </a:lnTo>
                <a:lnTo>
                  <a:pt x="190305" y="234257"/>
                </a:lnTo>
                <a:lnTo>
                  <a:pt x="186311" y="239035"/>
                </a:lnTo>
                <a:lnTo>
                  <a:pt x="179838" y="244125"/>
                </a:lnTo>
                <a:lnTo>
                  <a:pt x="171713" y="249423"/>
                </a:lnTo>
                <a:lnTo>
                  <a:pt x="162485" y="254860"/>
                </a:lnTo>
                <a:lnTo>
                  <a:pt x="144614" y="265981"/>
                </a:lnTo>
                <a:lnTo>
                  <a:pt x="135847" y="271614"/>
                </a:lnTo>
                <a:lnTo>
                  <a:pt x="127145" y="276322"/>
                </a:lnTo>
                <a:lnTo>
                  <a:pt x="118487" y="280413"/>
                </a:lnTo>
                <a:lnTo>
                  <a:pt x="109857" y="284093"/>
                </a:lnTo>
                <a:lnTo>
                  <a:pt x="103151" y="286546"/>
                </a:lnTo>
                <a:lnTo>
                  <a:pt x="97728" y="288181"/>
                </a:lnTo>
                <a:lnTo>
                  <a:pt x="93161" y="289272"/>
                </a:lnTo>
                <a:lnTo>
                  <a:pt x="88210" y="289998"/>
                </a:lnTo>
                <a:lnTo>
                  <a:pt x="83005" y="290483"/>
                </a:lnTo>
                <a:lnTo>
                  <a:pt x="77630" y="290806"/>
                </a:lnTo>
                <a:lnTo>
                  <a:pt x="71189" y="292926"/>
                </a:lnTo>
                <a:lnTo>
                  <a:pt x="64038" y="296245"/>
                </a:lnTo>
                <a:lnTo>
                  <a:pt x="56412" y="300362"/>
                </a:lnTo>
                <a:lnTo>
                  <a:pt x="50376" y="303107"/>
                </a:lnTo>
                <a:lnTo>
                  <a:pt x="45400" y="304937"/>
                </a:lnTo>
                <a:lnTo>
                  <a:pt x="41130" y="306157"/>
                </a:lnTo>
                <a:lnTo>
                  <a:pt x="37330" y="306018"/>
                </a:lnTo>
                <a:lnTo>
                  <a:pt x="33845" y="304973"/>
                </a:lnTo>
                <a:lnTo>
                  <a:pt x="27433" y="302224"/>
                </a:lnTo>
                <a:lnTo>
                  <a:pt x="21408" y="301002"/>
                </a:lnTo>
                <a:lnTo>
                  <a:pt x="15555" y="297919"/>
                </a:lnTo>
                <a:lnTo>
                  <a:pt x="9778" y="293374"/>
                </a:lnTo>
                <a:lnTo>
                  <a:pt x="4036" y="288179"/>
                </a:lnTo>
                <a:lnTo>
                  <a:pt x="2124" y="285460"/>
                </a:lnTo>
                <a:lnTo>
                  <a:pt x="0" y="279899"/>
                </a:lnTo>
                <a:lnTo>
                  <a:pt x="385" y="278035"/>
                </a:lnTo>
                <a:lnTo>
                  <a:pt x="1595" y="276792"/>
                </a:lnTo>
                <a:lnTo>
                  <a:pt x="3354" y="275964"/>
                </a:lnTo>
                <a:lnTo>
                  <a:pt x="4527" y="274459"/>
                </a:lnTo>
                <a:lnTo>
                  <a:pt x="5309" y="272504"/>
                </a:lnTo>
                <a:lnTo>
                  <a:pt x="5830" y="270247"/>
                </a:lnTo>
                <a:lnTo>
                  <a:pt x="11489" y="262660"/>
                </a:lnTo>
                <a:lnTo>
                  <a:pt x="19401" y="254843"/>
                </a:lnTo>
                <a:lnTo>
                  <a:pt x="26093" y="251369"/>
                </a:lnTo>
                <a:lnTo>
                  <a:pt x="30164" y="248538"/>
                </a:lnTo>
                <a:lnTo>
                  <a:pt x="34782" y="244745"/>
                </a:lnTo>
                <a:lnTo>
                  <a:pt x="39767" y="240311"/>
                </a:lnTo>
                <a:lnTo>
                  <a:pt x="44042" y="237356"/>
                </a:lnTo>
                <a:lnTo>
                  <a:pt x="51332" y="234072"/>
                </a:lnTo>
                <a:lnTo>
                  <a:pt x="55562" y="233196"/>
                </a:lnTo>
                <a:lnTo>
                  <a:pt x="60287" y="232612"/>
                </a:lnTo>
                <a:lnTo>
                  <a:pt x="65342" y="232223"/>
                </a:lnTo>
                <a:lnTo>
                  <a:pt x="71570" y="231964"/>
                </a:lnTo>
                <a:lnTo>
                  <a:pt x="86109" y="231675"/>
                </a:lnTo>
                <a:lnTo>
                  <a:pt x="93035" y="232551"/>
                </a:lnTo>
                <a:lnTo>
                  <a:pt x="99556" y="234087"/>
                </a:lnTo>
                <a:lnTo>
                  <a:pt x="105809" y="236064"/>
                </a:lnTo>
                <a:lnTo>
                  <a:pt x="111883" y="237382"/>
                </a:lnTo>
                <a:lnTo>
                  <a:pt x="117837" y="238260"/>
                </a:lnTo>
                <a:lnTo>
                  <a:pt x="123711" y="238846"/>
                </a:lnTo>
                <a:lnTo>
                  <a:pt x="129532" y="239236"/>
                </a:lnTo>
                <a:lnTo>
                  <a:pt x="135318" y="239496"/>
                </a:lnTo>
                <a:lnTo>
                  <a:pt x="141080" y="239670"/>
                </a:lnTo>
                <a:lnTo>
                  <a:pt x="145874" y="240738"/>
                </a:lnTo>
                <a:lnTo>
                  <a:pt x="153741" y="244465"/>
                </a:lnTo>
                <a:lnTo>
                  <a:pt x="162952" y="249296"/>
                </a:lnTo>
                <a:lnTo>
                  <a:pt x="201286" y="268633"/>
                </a:lnTo>
                <a:lnTo>
                  <a:pt x="206014" y="270525"/>
                </a:lnTo>
                <a:lnTo>
                  <a:pt x="213807" y="272626"/>
                </a:lnTo>
                <a:lnTo>
                  <a:pt x="220446" y="276100"/>
                </a:lnTo>
                <a:lnTo>
                  <a:pt x="226571" y="280819"/>
                </a:lnTo>
                <a:lnTo>
                  <a:pt x="232468" y="286091"/>
                </a:lnTo>
                <a:lnTo>
                  <a:pt x="238264" y="291610"/>
                </a:lnTo>
                <a:lnTo>
                  <a:pt x="255475" y="3085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48"/>
          <p:cNvSpPr/>
          <p:nvPr/>
        </p:nvSpPr>
        <p:spPr>
          <a:xfrm>
            <a:off x="4856397" y="2160270"/>
            <a:ext cx="272816" cy="120016"/>
          </a:xfrm>
          <a:custGeom>
            <a:avLst/>
            <a:gdLst/>
            <a:ahLst/>
            <a:cxnLst/>
            <a:rect l="0" t="0" r="0" b="0"/>
            <a:pathLst>
              <a:path w="272816" h="120016">
                <a:moveTo>
                  <a:pt x="32785" y="0"/>
                </a:moveTo>
                <a:lnTo>
                  <a:pt x="32785" y="32965"/>
                </a:lnTo>
                <a:lnTo>
                  <a:pt x="29928" y="42931"/>
                </a:lnTo>
                <a:lnTo>
                  <a:pt x="25165" y="53386"/>
                </a:lnTo>
                <a:lnTo>
                  <a:pt x="19132" y="64165"/>
                </a:lnTo>
                <a:lnTo>
                  <a:pt x="15111" y="72304"/>
                </a:lnTo>
                <a:lnTo>
                  <a:pt x="12430" y="78683"/>
                </a:lnTo>
                <a:lnTo>
                  <a:pt x="10643" y="83887"/>
                </a:lnTo>
                <a:lnTo>
                  <a:pt x="8499" y="88310"/>
                </a:lnTo>
                <a:lnTo>
                  <a:pt x="6116" y="92211"/>
                </a:lnTo>
                <a:lnTo>
                  <a:pt x="3576" y="95764"/>
                </a:lnTo>
                <a:lnTo>
                  <a:pt x="1882" y="99085"/>
                </a:lnTo>
                <a:lnTo>
                  <a:pt x="753" y="102251"/>
                </a:lnTo>
                <a:lnTo>
                  <a:pt x="0" y="105315"/>
                </a:lnTo>
                <a:lnTo>
                  <a:pt x="451" y="108310"/>
                </a:lnTo>
                <a:lnTo>
                  <a:pt x="1704" y="111259"/>
                </a:lnTo>
                <a:lnTo>
                  <a:pt x="3492" y="114177"/>
                </a:lnTo>
                <a:lnTo>
                  <a:pt x="5636" y="116123"/>
                </a:lnTo>
                <a:lnTo>
                  <a:pt x="8018" y="117420"/>
                </a:lnTo>
                <a:lnTo>
                  <a:pt x="13205" y="118862"/>
                </a:lnTo>
                <a:lnTo>
                  <a:pt x="18686" y="119502"/>
                </a:lnTo>
                <a:lnTo>
                  <a:pt x="23385" y="119673"/>
                </a:lnTo>
                <a:lnTo>
                  <a:pt x="48920" y="119947"/>
                </a:lnTo>
                <a:lnTo>
                  <a:pt x="54972" y="119970"/>
                </a:lnTo>
                <a:lnTo>
                  <a:pt x="61864" y="119032"/>
                </a:lnTo>
                <a:lnTo>
                  <a:pt x="69316" y="117455"/>
                </a:lnTo>
                <a:lnTo>
                  <a:pt x="77141" y="115450"/>
                </a:lnTo>
                <a:lnTo>
                  <a:pt x="84263" y="114114"/>
                </a:lnTo>
                <a:lnTo>
                  <a:pt x="90917" y="113224"/>
                </a:lnTo>
                <a:lnTo>
                  <a:pt x="97257" y="112630"/>
                </a:lnTo>
                <a:lnTo>
                  <a:pt x="106246" y="112234"/>
                </a:lnTo>
                <a:lnTo>
                  <a:pt x="138795" y="111677"/>
                </a:lnTo>
                <a:lnTo>
                  <a:pt x="208964" y="111451"/>
                </a:lnTo>
                <a:lnTo>
                  <a:pt x="218818" y="112401"/>
                </a:lnTo>
                <a:lnTo>
                  <a:pt x="228245" y="113986"/>
                </a:lnTo>
                <a:lnTo>
                  <a:pt x="272815" y="120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49"/>
          <p:cNvSpPr/>
          <p:nvPr/>
        </p:nvSpPr>
        <p:spPr>
          <a:xfrm>
            <a:off x="5043487" y="2117407"/>
            <a:ext cx="77154" cy="308611"/>
          </a:xfrm>
          <a:custGeom>
            <a:avLst/>
            <a:gdLst/>
            <a:ahLst/>
            <a:cxnLst/>
            <a:rect l="0" t="0" r="0" b="0"/>
            <a:pathLst>
              <a:path w="77154" h="308611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2" y="37022"/>
                </a:lnTo>
                <a:lnTo>
                  <a:pt x="6785" y="42779"/>
                </a:lnTo>
                <a:lnTo>
                  <a:pt x="7381" y="48522"/>
                </a:lnTo>
                <a:lnTo>
                  <a:pt x="8730" y="54255"/>
                </a:lnTo>
                <a:lnTo>
                  <a:pt x="10583" y="59983"/>
                </a:lnTo>
                <a:lnTo>
                  <a:pt x="12770" y="65706"/>
                </a:lnTo>
                <a:lnTo>
                  <a:pt x="15181" y="71427"/>
                </a:lnTo>
                <a:lnTo>
                  <a:pt x="17741" y="77145"/>
                </a:lnTo>
                <a:lnTo>
                  <a:pt x="20400" y="82862"/>
                </a:lnTo>
                <a:lnTo>
                  <a:pt x="22172" y="88579"/>
                </a:lnTo>
                <a:lnTo>
                  <a:pt x="23354" y="94295"/>
                </a:lnTo>
                <a:lnTo>
                  <a:pt x="24142" y="100011"/>
                </a:lnTo>
                <a:lnTo>
                  <a:pt x="37189" y="181786"/>
                </a:lnTo>
                <a:lnTo>
                  <a:pt x="39080" y="196438"/>
                </a:lnTo>
                <a:lnTo>
                  <a:pt x="40341" y="208111"/>
                </a:lnTo>
                <a:lnTo>
                  <a:pt x="42134" y="218751"/>
                </a:lnTo>
                <a:lnTo>
                  <a:pt x="44282" y="228701"/>
                </a:lnTo>
                <a:lnTo>
                  <a:pt x="46666" y="238193"/>
                </a:lnTo>
                <a:lnTo>
                  <a:pt x="48256" y="246425"/>
                </a:lnTo>
                <a:lnTo>
                  <a:pt x="49316" y="253818"/>
                </a:lnTo>
                <a:lnTo>
                  <a:pt x="50022" y="260652"/>
                </a:lnTo>
                <a:lnTo>
                  <a:pt x="51445" y="267113"/>
                </a:lnTo>
                <a:lnTo>
                  <a:pt x="53347" y="273326"/>
                </a:lnTo>
                <a:lnTo>
                  <a:pt x="55568" y="279372"/>
                </a:lnTo>
                <a:lnTo>
                  <a:pt x="58000" y="284355"/>
                </a:lnTo>
                <a:lnTo>
                  <a:pt x="60574" y="288631"/>
                </a:lnTo>
                <a:lnTo>
                  <a:pt x="63243" y="292433"/>
                </a:lnTo>
                <a:lnTo>
                  <a:pt x="65022" y="295920"/>
                </a:lnTo>
                <a:lnTo>
                  <a:pt x="66999" y="302335"/>
                </a:lnTo>
                <a:lnTo>
                  <a:pt x="68478" y="304427"/>
                </a:lnTo>
                <a:lnTo>
                  <a:pt x="70417" y="305821"/>
                </a:lnTo>
                <a:lnTo>
                  <a:pt x="77153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50"/>
          <p:cNvSpPr/>
          <p:nvPr/>
        </p:nvSpPr>
        <p:spPr>
          <a:xfrm>
            <a:off x="5180765" y="2125980"/>
            <a:ext cx="247037" cy="325013"/>
          </a:xfrm>
          <a:custGeom>
            <a:avLst/>
            <a:gdLst/>
            <a:ahLst/>
            <a:cxnLst/>
            <a:rect l="0" t="0" r="0" b="0"/>
            <a:pathLst>
              <a:path w="247037" h="325013">
                <a:moveTo>
                  <a:pt x="68462" y="0"/>
                </a:moveTo>
                <a:lnTo>
                  <a:pt x="54810" y="4551"/>
                </a:lnTo>
                <a:lnTo>
                  <a:pt x="49835" y="5891"/>
                </a:lnTo>
                <a:lnTo>
                  <a:pt x="45567" y="6785"/>
                </a:lnTo>
                <a:lnTo>
                  <a:pt x="41769" y="7381"/>
                </a:lnTo>
                <a:lnTo>
                  <a:pt x="39236" y="8730"/>
                </a:lnTo>
                <a:lnTo>
                  <a:pt x="37549" y="10582"/>
                </a:lnTo>
                <a:lnTo>
                  <a:pt x="34720" y="17086"/>
                </a:lnTo>
                <a:lnTo>
                  <a:pt x="30288" y="29501"/>
                </a:lnTo>
                <a:lnTo>
                  <a:pt x="27773" y="35860"/>
                </a:lnTo>
                <a:lnTo>
                  <a:pt x="25143" y="42004"/>
                </a:lnTo>
                <a:lnTo>
                  <a:pt x="19682" y="53910"/>
                </a:lnTo>
                <a:lnTo>
                  <a:pt x="14079" y="65552"/>
                </a:lnTo>
                <a:lnTo>
                  <a:pt x="12204" y="71324"/>
                </a:lnTo>
                <a:lnTo>
                  <a:pt x="10954" y="77077"/>
                </a:lnTo>
                <a:lnTo>
                  <a:pt x="10121" y="82817"/>
                </a:lnTo>
                <a:lnTo>
                  <a:pt x="8613" y="88549"/>
                </a:lnTo>
                <a:lnTo>
                  <a:pt x="6655" y="94275"/>
                </a:lnTo>
                <a:lnTo>
                  <a:pt x="4397" y="99997"/>
                </a:lnTo>
                <a:lnTo>
                  <a:pt x="2892" y="105717"/>
                </a:lnTo>
                <a:lnTo>
                  <a:pt x="1889" y="111435"/>
                </a:lnTo>
                <a:lnTo>
                  <a:pt x="1220" y="117153"/>
                </a:lnTo>
                <a:lnTo>
                  <a:pt x="774" y="122869"/>
                </a:lnTo>
                <a:lnTo>
                  <a:pt x="477" y="128585"/>
                </a:lnTo>
                <a:lnTo>
                  <a:pt x="279" y="134301"/>
                </a:lnTo>
                <a:lnTo>
                  <a:pt x="0" y="160548"/>
                </a:lnTo>
                <a:lnTo>
                  <a:pt x="913" y="171802"/>
                </a:lnTo>
                <a:lnTo>
                  <a:pt x="2475" y="184067"/>
                </a:lnTo>
                <a:lnTo>
                  <a:pt x="4468" y="197006"/>
                </a:lnTo>
                <a:lnTo>
                  <a:pt x="6749" y="206585"/>
                </a:lnTo>
                <a:lnTo>
                  <a:pt x="9223" y="213923"/>
                </a:lnTo>
                <a:lnTo>
                  <a:pt x="11824" y="219768"/>
                </a:lnTo>
                <a:lnTo>
                  <a:pt x="17254" y="231342"/>
                </a:lnTo>
                <a:lnTo>
                  <a:pt x="20036" y="237095"/>
                </a:lnTo>
                <a:lnTo>
                  <a:pt x="22843" y="244741"/>
                </a:lnTo>
                <a:lnTo>
                  <a:pt x="25667" y="253648"/>
                </a:lnTo>
                <a:lnTo>
                  <a:pt x="28502" y="263396"/>
                </a:lnTo>
                <a:lnTo>
                  <a:pt x="32297" y="270847"/>
                </a:lnTo>
                <a:lnTo>
                  <a:pt x="36732" y="276767"/>
                </a:lnTo>
                <a:lnTo>
                  <a:pt x="62089" y="302214"/>
                </a:lnTo>
                <a:lnTo>
                  <a:pt x="68975" y="308156"/>
                </a:lnTo>
                <a:lnTo>
                  <a:pt x="75472" y="313069"/>
                </a:lnTo>
                <a:lnTo>
                  <a:pt x="81708" y="317298"/>
                </a:lnTo>
                <a:lnTo>
                  <a:pt x="87770" y="320117"/>
                </a:lnTo>
                <a:lnTo>
                  <a:pt x="93716" y="321996"/>
                </a:lnTo>
                <a:lnTo>
                  <a:pt x="99586" y="323249"/>
                </a:lnTo>
                <a:lnTo>
                  <a:pt x="106356" y="324084"/>
                </a:lnTo>
                <a:lnTo>
                  <a:pt x="113728" y="324641"/>
                </a:lnTo>
                <a:lnTo>
                  <a:pt x="121499" y="325012"/>
                </a:lnTo>
                <a:lnTo>
                  <a:pt x="127632" y="324307"/>
                </a:lnTo>
                <a:lnTo>
                  <a:pt x="132674" y="322885"/>
                </a:lnTo>
                <a:lnTo>
                  <a:pt x="136987" y="320984"/>
                </a:lnTo>
                <a:lnTo>
                  <a:pt x="146860" y="316332"/>
                </a:lnTo>
                <a:lnTo>
                  <a:pt x="152160" y="313758"/>
                </a:lnTo>
                <a:lnTo>
                  <a:pt x="156646" y="311089"/>
                </a:lnTo>
                <a:lnTo>
                  <a:pt x="164170" y="305584"/>
                </a:lnTo>
                <a:lnTo>
                  <a:pt x="168462" y="302783"/>
                </a:lnTo>
                <a:lnTo>
                  <a:pt x="173229" y="299963"/>
                </a:lnTo>
                <a:lnTo>
                  <a:pt x="178312" y="297130"/>
                </a:lnTo>
                <a:lnTo>
                  <a:pt x="183605" y="293336"/>
                </a:lnTo>
                <a:lnTo>
                  <a:pt x="189039" y="288903"/>
                </a:lnTo>
                <a:lnTo>
                  <a:pt x="199205" y="279848"/>
                </a:lnTo>
                <a:lnTo>
                  <a:pt x="206897" y="272649"/>
                </a:lnTo>
                <a:lnTo>
                  <a:pt x="213491" y="263735"/>
                </a:lnTo>
                <a:lnTo>
                  <a:pt x="216583" y="258690"/>
                </a:lnTo>
                <a:lnTo>
                  <a:pt x="220549" y="253423"/>
                </a:lnTo>
                <a:lnTo>
                  <a:pt x="225098" y="248006"/>
                </a:lnTo>
                <a:lnTo>
                  <a:pt x="230036" y="242489"/>
                </a:lnTo>
                <a:lnTo>
                  <a:pt x="233328" y="236907"/>
                </a:lnTo>
                <a:lnTo>
                  <a:pt x="235523" y="231280"/>
                </a:lnTo>
                <a:lnTo>
                  <a:pt x="236986" y="225624"/>
                </a:lnTo>
                <a:lnTo>
                  <a:pt x="241152" y="216800"/>
                </a:lnTo>
                <a:lnTo>
                  <a:pt x="243596" y="213113"/>
                </a:lnTo>
                <a:lnTo>
                  <a:pt x="245225" y="206845"/>
                </a:lnTo>
                <a:lnTo>
                  <a:pt x="246312" y="198857"/>
                </a:lnTo>
                <a:lnTo>
                  <a:pt x="247036" y="189721"/>
                </a:lnTo>
                <a:lnTo>
                  <a:pt x="246566" y="177916"/>
                </a:lnTo>
                <a:lnTo>
                  <a:pt x="245301" y="164330"/>
                </a:lnTo>
                <a:lnTo>
                  <a:pt x="243505" y="149558"/>
                </a:lnTo>
                <a:lnTo>
                  <a:pt x="242307" y="136853"/>
                </a:lnTo>
                <a:lnTo>
                  <a:pt x="241509" y="125525"/>
                </a:lnTo>
                <a:lnTo>
                  <a:pt x="240976" y="115116"/>
                </a:lnTo>
                <a:lnTo>
                  <a:pt x="239669" y="107224"/>
                </a:lnTo>
                <a:lnTo>
                  <a:pt x="237845" y="101010"/>
                </a:lnTo>
                <a:lnTo>
                  <a:pt x="235676" y="95915"/>
                </a:lnTo>
                <a:lnTo>
                  <a:pt x="230727" y="85174"/>
                </a:lnTo>
                <a:lnTo>
                  <a:pt x="228073" y="79642"/>
                </a:lnTo>
                <a:lnTo>
                  <a:pt x="226305" y="74050"/>
                </a:lnTo>
                <a:lnTo>
                  <a:pt x="225126" y="68416"/>
                </a:lnTo>
                <a:lnTo>
                  <a:pt x="224339" y="62756"/>
                </a:lnTo>
                <a:lnTo>
                  <a:pt x="222863" y="57077"/>
                </a:lnTo>
                <a:lnTo>
                  <a:pt x="220926" y="51386"/>
                </a:lnTo>
                <a:lnTo>
                  <a:pt x="218682" y="45687"/>
                </a:lnTo>
                <a:lnTo>
                  <a:pt x="216233" y="39983"/>
                </a:lnTo>
                <a:lnTo>
                  <a:pt x="210974" y="28565"/>
                </a:lnTo>
                <a:lnTo>
                  <a:pt x="207285" y="24758"/>
                </a:lnTo>
                <a:lnTo>
                  <a:pt x="202921" y="22220"/>
                </a:lnTo>
                <a:lnTo>
                  <a:pt x="198106" y="20528"/>
                </a:lnTo>
                <a:lnTo>
                  <a:pt x="192991" y="18448"/>
                </a:lnTo>
                <a:lnTo>
                  <a:pt x="187677" y="16109"/>
                </a:lnTo>
                <a:lnTo>
                  <a:pt x="182228" y="13596"/>
                </a:lnTo>
                <a:lnTo>
                  <a:pt x="177643" y="10969"/>
                </a:lnTo>
                <a:lnTo>
                  <a:pt x="170010" y="5510"/>
                </a:lnTo>
                <a:lnTo>
                  <a:pt x="165688" y="3673"/>
                </a:lnTo>
                <a:lnTo>
                  <a:pt x="160902" y="2449"/>
                </a:lnTo>
                <a:lnTo>
                  <a:pt x="155806" y="1632"/>
                </a:lnTo>
                <a:lnTo>
                  <a:pt x="151456" y="1088"/>
                </a:lnTo>
                <a:lnTo>
                  <a:pt x="144084" y="483"/>
                </a:lnTo>
                <a:lnTo>
                  <a:pt x="139831" y="322"/>
                </a:lnTo>
                <a:lnTo>
                  <a:pt x="124745" y="95"/>
                </a:lnTo>
                <a:lnTo>
                  <a:pt x="113797" y="42"/>
                </a:lnTo>
                <a:lnTo>
                  <a:pt x="108210" y="980"/>
                </a:lnTo>
                <a:lnTo>
                  <a:pt x="102581" y="2559"/>
                </a:lnTo>
                <a:lnTo>
                  <a:pt x="96923" y="4563"/>
                </a:lnTo>
                <a:lnTo>
                  <a:pt x="92199" y="5899"/>
                </a:lnTo>
                <a:lnTo>
                  <a:pt x="88097" y="6790"/>
                </a:lnTo>
                <a:lnTo>
                  <a:pt x="84409" y="7384"/>
                </a:lnTo>
                <a:lnTo>
                  <a:pt x="80046" y="8733"/>
                </a:lnTo>
                <a:lnTo>
                  <a:pt x="75232" y="10584"/>
                </a:lnTo>
                <a:lnTo>
                  <a:pt x="59889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51"/>
          <p:cNvSpPr/>
          <p:nvPr/>
        </p:nvSpPr>
        <p:spPr>
          <a:xfrm>
            <a:off x="5549265" y="2263139"/>
            <a:ext cx="60008" cy="137162"/>
          </a:xfrm>
          <a:custGeom>
            <a:avLst/>
            <a:gdLst/>
            <a:ahLst/>
            <a:cxnLst/>
            <a:rect l="0" t="0" r="0" b="0"/>
            <a:pathLst>
              <a:path w="60008" h="137162">
                <a:moveTo>
                  <a:pt x="0" y="0"/>
                </a:moveTo>
                <a:lnTo>
                  <a:pt x="13652" y="9102"/>
                </a:lnTo>
                <a:lnTo>
                  <a:pt x="17673" y="12736"/>
                </a:lnTo>
                <a:lnTo>
                  <a:pt x="20355" y="16111"/>
                </a:lnTo>
                <a:lnTo>
                  <a:pt x="22142" y="19313"/>
                </a:lnTo>
                <a:lnTo>
                  <a:pt x="23334" y="23353"/>
                </a:lnTo>
                <a:lnTo>
                  <a:pt x="24128" y="27951"/>
                </a:lnTo>
                <a:lnTo>
                  <a:pt x="24658" y="32922"/>
                </a:lnTo>
                <a:lnTo>
                  <a:pt x="25964" y="39093"/>
                </a:lnTo>
                <a:lnTo>
                  <a:pt x="27786" y="46065"/>
                </a:lnTo>
                <a:lnTo>
                  <a:pt x="29954" y="53570"/>
                </a:lnTo>
                <a:lnTo>
                  <a:pt x="31399" y="60478"/>
                </a:lnTo>
                <a:lnTo>
                  <a:pt x="32362" y="66989"/>
                </a:lnTo>
                <a:lnTo>
                  <a:pt x="33005" y="73235"/>
                </a:lnTo>
                <a:lnTo>
                  <a:pt x="33433" y="78351"/>
                </a:lnTo>
                <a:lnTo>
                  <a:pt x="33719" y="82714"/>
                </a:lnTo>
                <a:lnTo>
                  <a:pt x="34036" y="90102"/>
                </a:lnTo>
                <a:lnTo>
                  <a:pt x="34177" y="96561"/>
                </a:lnTo>
                <a:lnTo>
                  <a:pt x="35167" y="100569"/>
                </a:lnTo>
                <a:lnTo>
                  <a:pt x="36780" y="105146"/>
                </a:lnTo>
                <a:lnTo>
                  <a:pt x="38807" y="110103"/>
                </a:lnTo>
                <a:lnTo>
                  <a:pt x="40158" y="114360"/>
                </a:lnTo>
                <a:lnTo>
                  <a:pt x="41060" y="118150"/>
                </a:lnTo>
                <a:lnTo>
                  <a:pt x="41661" y="121629"/>
                </a:lnTo>
                <a:lnTo>
                  <a:pt x="43014" y="124901"/>
                </a:lnTo>
                <a:lnTo>
                  <a:pt x="44868" y="128035"/>
                </a:lnTo>
                <a:lnTo>
                  <a:pt x="47057" y="131077"/>
                </a:lnTo>
                <a:lnTo>
                  <a:pt x="49469" y="133105"/>
                </a:lnTo>
                <a:lnTo>
                  <a:pt x="52029" y="134457"/>
                </a:lnTo>
                <a:lnTo>
                  <a:pt x="60007" y="1371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52"/>
          <p:cNvSpPr/>
          <p:nvPr/>
        </p:nvSpPr>
        <p:spPr>
          <a:xfrm>
            <a:off x="5532120" y="216027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53"/>
          <p:cNvSpPr/>
          <p:nvPr/>
        </p:nvSpPr>
        <p:spPr>
          <a:xfrm>
            <a:off x="5634990" y="2230223"/>
            <a:ext cx="205740" cy="178650"/>
          </a:xfrm>
          <a:custGeom>
            <a:avLst/>
            <a:gdLst/>
            <a:ahLst/>
            <a:cxnLst/>
            <a:rect l="0" t="0" r="0" b="0"/>
            <a:pathLst>
              <a:path w="205740" h="178650">
                <a:moveTo>
                  <a:pt x="0" y="50062"/>
                </a:moveTo>
                <a:lnTo>
                  <a:pt x="0" y="59163"/>
                </a:lnTo>
                <a:lnTo>
                  <a:pt x="952" y="62797"/>
                </a:lnTo>
                <a:lnTo>
                  <a:pt x="2540" y="66172"/>
                </a:lnTo>
                <a:lnTo>
                  <a:pt x="4551" y="69374"/>
                </a:lnTo>
                <a:lnTo>
                  <a:pt x="6843" y="72462"/>
                </a:lnTo>
                <a:lnTo>
                  <a:pt x="9324" y="75472"/>
                </a:lnTo>
                <a:lnTo>
                  <a:pt x="11931" y="78432"/>
                </a:lnTo>
                <a:lnTo>
                  <a:pt x="13669" y="81358"/>
                </a:lnTo>
                <a:lnTo>
                  <a:pt x="14828" y="84261"/>
                </a:lnTo>
                <a:lnTo>
                  <a:pt x="15600" y="87149"/>
                </a:lnTo>
                <a:lnTo>
                  <a:pt x="17067" y="90026"/>
                </a:lnTo>
                <a:lnTo>
                  <a:pt x="18998" y="92897"/>
                </a:lnTo>
                <a:lnTo>
                  <a:pt x="21238" y="95764"/>
                </a:lnTo>
                <a:lnTo>
                  <a:pt x="22731" y="98627"/>
                </a:lnTo>
                <a:lnTo>
                  <a:pt x="23726" y="101489"/>
                </a:lnTo>
                <a:lnTo>
                  <a:pt x="24390" y="104349"/>
                </a:lnTo>
                <a:lnTo>
                  <a:pt x="25785" y="108161"/>
                </a:lnTo>
                <a:lnTo>
                  <a:pt x="27667" y="112607"/>
                </a:lnTo>
                <a:lnTo>
                  <a:pt x="32981" y="124329"/>
                </a:lnTo>
                <a:lnTo>
                  <a:pt x="33708" y="128472"/>
                </a:lnTo>
                <a:lnTo>
                  <a:pt x="34175" y="134342"/>
                </a:lnTo>
                <a:lnTo>
                  <a:pt x="38807" y="139909"/>
                </a:lnTo>
                <a:lnTo>
                  <a:pt x="41661" y="143041"/>
                </a:lnTo>
                <a:lnTo>
                  <a:pt x="36733" y="138207"/>
                </a:lnTo>
                <a:lnTo>
                  <a:pt x="35376" y="136863"/>
                </a:lnTo>
                <a:lnTo>
                  <a:pt x="34062" y="134599"/>
                </a:lnTo>
                <a:lnTo>
                  <a:pt x="30061" y="127004"/>
                </a:lnTo>
                <a:lnTo>
                  <a:pt x="28613" y="123264"/>
                </a:lnTo>
                <a:lnTo>
                  <a:pt x="27648" y="119818"/>
                </a:lnTo>
                <a:lnTo>
                  <a:pt x="27004" y="116568"/>
                </a:lnTo>
                <a:lnTo>
                  <a:pt x="27527" y="109639"/>
                </a:lnTo>
                <a:lnTo>
                  <a:pt x="28829" y="100258"/>
                </a:lnTo>
                <a:lnTo>
                  <a:pt x="30649" y="89241"/>
                </a:lnTo>
                <a:lnTo>
                  <a:pt x="31863" y="79991"/>
                </a:lnTo>
                <a:lnTo>
                  <a:pt x="32672" y="71920"/>
                </a:lnTo>
                <a:lnTo>
                  <a:pt x="33210" y="64634"/>
                </a:lnTo>
                <a:lnTo>
                  <a:pt x="35476" y="58824"/>
                </a:lnTo>
                <a:lnTo>
                  <a:pt x="38890" y="53998"/>
                </a:lnTo>
                <a:lnTo>
                  <a:pt x="53508" y="39409"/>
                </a:lnTo>
                <a:lnTo>
                  <a:pt x="58531" y="35340"/>
                </a:lnTo>
                <a:lnTo>
                  <a:pt x="64738" y="30722"/>
                </a:lnTo>
                <a:lnTo>
                  <a:pt x="71734" y="25739"/>
                </a:lnTo>
                <a:lnTo>
                  <a:pt x="77350" y="21464"/>
                </a:lnTo>
                <a:lnTo>
                  <a:pt x="82046" y="17661"/>
                </a:lnTo>
                <a:lnTo>
                  <a:pt x="86130" y="14174"/>
                </a:lnTo>
                <a:lnTo>
                  <a:pt x="90757" y="11849"/>
                </a:lnTo>
                <a:lnTo>
                  <a:pt x="95747" y="10299"/>
                </a:lnTo>
                <a:lnTo>
                  <a:pt x="100978" y="9266"/>
                </a:lnTo>
                <a:lnTo>
                  <a:pt x="105419" y="7624"/>
                </a:lnTo>
                <a:lnTo>
                  <a:pt x="109332" y="5578"/>
                </a:lnTo>
                <a:lnTo>
                  <a:pt x="112893" y="3261"/>
                </a:lnTo>
                <a:lnTo>
                  <a:pt x="117172" y="1716"/>
                </a:lnTo>
                <a:lnTo>
                  <a:pt x="121929" y="686"/>
                </a:lnTo>
                <a:lnTo>
                  <a:pt x="127006" y="0"/>
                </a:lnTo>
                <a:lnTo>
                  <a:pt x="130391" y="494"/>
                </a:lnTo>
                <a:lnTo>
                  <a:pt x="132647" y="1777"/>
                </a:lnTo>
                <a:lnTo>
                  <a:pt x="134151" y="3584"/>
                </a:lnTo>
                <a:lnTo>
                  <a:pt x="138011" y="6694"/>
                </a:lnTo>
                <a:lnTo>
                  <a:pt x="143442" y="10672"/>
                </a:lnTo>
                <a:lnTo>
                  <a:pt x="149920" y="15230"/>
                </a:lnTo>
                <a:lnTo>
                  <a:pt x="154239" y="19220"/>
                </a:lnTo>
                <a:lnTo>
                  <a:pt x="157119" y="22833"/>
                </a:lnTo>
                <a:lnTo>
                  <a:pt x="159038" y="26194"/>
                </a:lnTo>
                <a:lnTo>
                  <a:pt x="166251" y="37549"/>
                </a:lnTo>
                <a:lnTo>
                  <a:pt x="170841" y="44577"/>
                </a:lnTo>
                <a:lnTo>
                  <a:pt x="173901" y="50215"/>
                </a:lnTo>
                <a:lnTo>
                  <a:pt x="175942" y="54927"/>
                </a:lnTo>
                <a:lnTo>
                  <a:pt x="177302" y="59020"/>
                </a:lnTo>
                <a:lnTo>
                  <a:pt x="178209" y="68416"/>
                </a:lnTo>
                <a:lnTo>
                  <a:pt x="178813" y="81348"/>
                </a:lnTo>
                <a:lnTo>
                  <a:pt x="179216" y="96637"/>
                </a:lnTo>
                <a:lnTo>
                  <a:pt x="180437" y="108734"/>
                </a:lnTo>
                <a:lnTo>
                  <a:pt x="182204" y="118704"/>
                </a:lnTo>
                <a:lnTo>
                  <a:pt x="184334" y="127256"/>
                </a:lnTo>
                <a:lnTo>
                  <a:pt x="185755" y="134862"/>
                </a:lnTo>
                <a:lnTo>
                  <a:pt x="186701" y="141838"/>
                </a:lnTo>
                <a:lnTo>
                  <a:pt x="187332" y="148393"/>
                </a:lnTo>
                <a:lnTo>
                  <a:pt x="188706" y="153716"/>
                </a:lnTo>
                <a:lnTo>
                  <a:pt x="190574" y="158217"/>
                </a:lnTo>
                <a:lnTo>
                  <a:pt x="192771" y="162170"/>
                </a:lnTo>
                <a:lnTo>
                  <a:pt x="195189" y="165758"/>
                </a:lnTo>
                <a:lnTo>
                  <a:pt x="197753" y="169103"/>
                </a:lnTo>
                <a:lnTo>
                  <a:pt x="205739" y="1786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54"/>
          <p:cNvSpPr/>
          <p:nvPr/>
        </p:nvSpPr>
        <p:spPr>
          <a:xfrm>
            <a:off x="5918457" y="2101728"/>
            <a:ext cx="496631" cy="262231"/>
          </a:xfrm>
          <a:custGeom>
            <a:avLst/>
            <a:gdLst/>
            <a:ahLst/>
            <a:cxnLst/>
            <a:rect l="0" t="0" r="0" b="0"/>
            <a:pathLst>
              <a:path w="496631" h="262231">
                <a:moveTo>
                  <a:pt x="50860" y="152839"/>
                </a:moveTo>
                <a:lnTo>
                  <a:pt x="46309" y="148288"/>
                </a:lnTo>
                <a:lnTo>
                  <a:pt x="44016" y="146948"/>
                </a:lnTo>
                <a:lnTo>
                  <a:pt x="38928" y="145458"/>
                </a:lnTo>
                <a:lnTo>
                  <a:pt x="36238" y="146013"/>
                </a:lnTo>
                <a:lnTo>
                  <a:pt x="26792" y="151752"/>
                </a:lnTo>
                <a:lnTo>
                  <a:pt x="24337" y="154972"/>
                </a:lnTo>
                <a:lnTo>
                  <a:pt x="16530" y="166170"/>
                </a:lnTo>
                <a:lnTo>
                  <a:pt x="12733" y="172204"/>
                </a:lnTo>
                <a:lnTo>
                  <a:pt x="9250" y="178131"/>
                </a:lnTo>
                <a:lnTo>
                  <a:pt x="5975" y="183988"/>
                </a:lnTo>
                <a:lnTo>
                  <a:pt x="3791" y="189798"/>
                </a:lnTo>
                <a:lnTo>
                  <a:pt x="2336" y="195575"/>
                </a:lnTo>
                <a:lnTo>
                  <a:pt x="1366" y="201332"/>
                </a:lnTo>
                <a:lnTo>
                  <a:pt x="719" y="208980"/>
                </a:lnTo>
                <a:lnTo>
                  <a:pt x="288" y="217889"/>
                </a:lnTo>
                <a:lnTo>
                  <a:pt x="0" y="227638"/>
                </a:lnTo>
                <a:lnTo>
                  <a:pt x="761" y="235090"/>
                </a:lnTo>
                <a:lnTo>
                  <a:pt x="2221" y="241011"/>
                </a:lnTo>
                <a:lnTo>
                  <a:pt x="4146" y="245910"/>
                </a:lnTo>
                <a:lnTo>
                  <a:pt x="7335" y="250129"/>
                </a:lnTo>
                <a:lnTo>
                  <a:pt x="15958" y="257357"/>
                </a:lnTo>
                <a:lnTo>
                  <a:pt x="22421" y="262230"/>
                </a:lnTo>
                <a:lnTo>
                  <a:pt x="25234" y="261961"/>
                </a:lnTo>
                <a:lnTo>
                  <a:pt x="37341" y="257985"/>
                </a:lnTo>
                <a:lnTo>
                  <a:pt x="48336" y="255431"/>
                </a:lnTo>
                <a:lnTo>
                  <a:pt x="57993" y="251458"/>
                </a:lnTo>
                <a:lnTo>
                  <a:pt x="68636" y="243977"/>
                </a:lnTo>
                <a:lnTo>
                  <a:pt x="74140" y="239315"/>
                </a:lnTo>
                <a:lnTo>
                  <a:pt x="83525" y="230493"/>
                </a:lnTo>
                <a:lnTo>
                  <a:pt x="109193" y="205449"/>
                </a:lnTo>
                <a:lnTo>
                  <a:pt x="120229" y="193628"/>
                </a:lnTo>
                <a:lnTo>
                  <a:pt x="129491" y="182889"/>
                </a:lnTo>
                <a:lnTo>
                  <a:pt x="137570" y="172872"/>
                </a:lnTo>
                <a:lnTo>
                  <a:pt x="143910" y="162384"/>
                </a:lnTo>
                <a:lnTo>
                  <a:pt x="149088" y="151583"/>
                </a:lnTo>
                <a:lnTo>
                  <a:pt x="153493" y="140571"/>
                </a:lnTo>
                <a:lnTo>
                  <a:pt x="156429" y="129421"/>
                </a:lnTo>
                <a:lnTo>
                  <a:pt x="158387" y="118177"/>
                </a:lnTo>
                <a:lnTo>
                  <a:pt x="159692" y="106871"/>
                </a:lnTo>
                <a:lnTo>
                  <a:pt x="160562" y="95524"/>
                </a:lnTo>
                <a:lnTo>
                  <a:pt x="161142" y="84149"/>
                </a:lnTo>
                <a:lnTo>
                  <a:pt x="161529" y="72756"/>
                </a:lnTo>
                <a:lnTo>
                  <a:pt x="160834" y="63255"/>
                </a:lnTo>
                <a:lnTo>
                  <a:pt x="159419" y="55016"/>
                </a:lnTo>
                <a:lnTo>
                  <a:pt x="157523" y="47619"/>
                </a:lnTo>
                <a:lnTo>
                  <a:pt x="156258" y="41735"/>
                </a:lnTo>
                <a:lnTo>
                  <a:pt x="155416" y="36860"/>
                </a:lnTo>
                <a:lnTo>
                  <a:pt x="154854" y="32657"/>
                </a:lnTo>
                <a:lnTo>
                  <a:pt x="153527" y="27950"/>
                </a:lnTo>
                <a:lnTo>
                  <a:pt x="151689" y="22907"/>
                </a:lnTo>
                <a:lnTo>
                  <a:pt x="146448" y="10228"/>
                </a:lnTo>
                <a:lnTo>
                  <a:pt x="140989" y="3481"/>
                </a:lnTo>
                <a:lnTo>
                  <a:pt x="138569" y="1832"/>
                </a:lnTo>
                <a:lnTo>
                  <a:pt x="133339" y="0"/>
                </a:lnTo>
                <a:lnTo>
                  <a:pt x="132516" y="464"/>
                </a:lnTo>
                <a:lnTo>
                  <a:pt x="132920" y="1725"/>
                </a:lnTo>
                <a:lnTo>
                  <a:pt x="134142" y="3519"/>
                </a:lnTo>
                <a:lnTo>
                  <a:pt x="135909" y="8525"/>
                </a:lnTo>
                <a:lnTo>
                  <a:pt x="138039" y="15672"/>
                </a:lnTo>
                <a:lnTo>
                  <a:pt x="140412" y="24247"/>
                </a:lnTo>
                <a:lnTo>
                  <a:pt x="145589" y="41394"/>
                </a:lnTo>
                <a:lnTo>
                  <a:pt x="148302" y="49968"/>
                </a:lnTo>
                <a:lnTo>
                  <a:pt x="150112" y="57588"/>
                </a:lnTo>
                <a:lnTo>
                  <a:pt x="151318" y="64573"/>
                </a:lnTo>
                <a:lnTo>
                  <a:pt x="152122" y="71135"/>
                </a:lnTo>
                <a:lnTo>
                  <a:pt x="153610" y="79320"/>
                </a:lnTo>
                <a:lnTo>
                  <a:pt x="155555" y="88586"/>
                </a:lnTo>
                <a:lnTo>
                  <a:pt x="157804" y="98574"/>
                </a:lnTo>
                <a:lnTo>
                  <a:pt x="160256" y="107137"/>
                </a:lnTo>
                <a:lnTo>
                  <a:pt x="162843" y="114751"/>
                </a:lnTo>
                <a:lnTo>
                  <a:pt x="165521" y="121732"/>
                </a:lnTo>
                <a:lnTo>
                  <a:pt x="168258" y="130196"/>
                </a:lnTo>
                <a:lnTo>
                  <a:pt x="171036" y="139649"/>
                </a:lnTo>
                <a:lnTo>
                  <a:pt x="173840" y="149760"/>
                </a:lnTo>
                <a:lnTo>
                  <a:pt x="175709" y="157454"/>
                </a:lnTo>
                <a:lnTo>
                  <a:pt x="176955" y="163536"/>
                </a:lnTo>
                <a:lnTo>
                  <a:pt x="177786" y="168543"/>
                </a:lnTo>
                <a:lnTo>
                  <a:pt x="178340" y="173786"/>
                </a:lnTo>
                <a:lnTo>
                  <a:pt x="178709" y="179186"/>
                </a:lnTo>
                <a:lnTo>
                  <a:pt x="178955" y="184691"/>
                </a:lnTo>
                <a:lnTo>
                  <a:pt x="179229" y="195888"/>
                </a:lnTo>
                <a:lnTo>
                  <a:pt x="179302" y="201541"/>
                </a:lnTo>
                <a:lnTo>
                  <a:pt x="180303" y="207214"/>
                </a:lnTo>
                <a:lnTo>
                  <a:pt x="181923" y="212902"/>
                </a:lnTo>
                <a:lnTo>
                  <a:pt x="183955" y="218598"/>
                </a:lnTo>
                <a:lnTo>
                  <a:pt x="185310" y="224301"/>
                </a:lnTo>
                <a:lnTo>
                  <a:pt x="186213" y="230008"/>
                </a:lnTo>
                <a:lnTo>
                  <a:pt x="186816" y="235717"/>
                </a:lnTo>
                <a:lnTo>
                  <a:pt x="188170" y="238571"/>
                </a:lnTo>
                <a:lnTo>
                  <a:pt x="190025" y="239522"/>
                </a:lnTo>
                <a:lnTo>
                  <a:pt x="192214" y="239202"/>
                </a:lnTo>
                <a:lnTo>
                  <a:pt x="193673" y="238037"/>
                </a:lnTo>
                <a:lnTo>
                  <a:pt x="194646" y="236308"/>
                </a:lnTo>
                <a:lnTo>
                  <a:pt x="195295" y="234202"/>
                </a:lnTo>
                <a:lnTo>
                  <a:pt x="198556" y="229323"/>
                </a:lnTo>
                <a:lnTo>
                  <a:pt x="205747" y="221221"/>
                </a:lnTo>
                <a:lnTo>
                  <a:pt x="212091" y="213711"/>
                </a:lnTo>
                <a:lnTo>
                  <a:pt x="216450" y="207708"/>
                </a:lnTo>
                <a:lnTo>
                  <a:pt x="221261" y="200848"/>
                </a:lnTo>
                <a:lnTo>
                  <a:pt x="228278" y="193418"/>
                </a:lnTo>
                <a:lnTo>
                  <a:pt x="236766" y="185606"/>
                </a:lnTo>
                <a:lnTo>
                  <a:pt x="246235" y="177541"/>
                </a:lnTo>
                <a:lnTo>
                  <a:pt x="254453" y="172165"/>
                </a:lnTo>
                <a:lnTo>
                  <a:pt x="268663" y="166191"/>
                </a:lnTo>
                <a:lnTo>
                  <a:pt x="273215" y="163645"/>
                </a:lnTo>
                <a:lnTo>
                  <a:pt x="276249" y="160996"/>
                </a:lnTo>
                <a:lnTo>
                  <a:pt x="278272" y="158277"/>
                </a:lnTo>
                <a:lnTo>
                  <a:pt x="280573" y="157417"/>
                </a:lnTo>
                <a:lnTo>
                  <a:pt x="283059" y="157796"/>
                </a:lnTo>
                <a:lnTo>
                  <a:pt x="288362" y="159805"/>
                </a:lnTo>
                <a:lnTo>
                  <a:pt x="293894" y="160697"/>
                </a:lnTo>
                <a:lnTo>
                  <a:pt x="295750" y="161888"/>
                </a:lnTo>
                <a:lnTo>
                  <a:pt x="296988" y="163634"/>
                </a:lnTo>
                <a:lnTo>
                  <a:pt x="297813" y="165751"/>
                </a:lnTo>
                <a:lnTo>
                  <a:pt x="303525" y="173281"/>
                </a:lnTo>
                <a:lnTo>
                  <a:pt x="305028" y="175992"/>
                </a:lnTo>
                <a:lnTo>
                  <a:pt x="306699" y="181544"/>
                </a:lnTo>
                <a:lnTo>
                  <a:pt x="307441" y="189727"/>
                </a:lnTo>
                <a:lnTo>
                  <a:pt x="307639" y="194576"/>
                </a:lnTo>
                <a:lnTo>
                  <a:pt x="308724" y="199714"/>
                </a:lnTo>
                <a:lnTo>
                  <a:pt x="310399" y="205044"/>
                </a:lnTo>
                <a:lnTo>
                  <a:pt x="312469" y="210502"/>
                </a:lnTo>
                <a:lnTo>
                  <a:pt x="313848" y="216046"/>
                </a:lnTo>
                <a:lnTo>
                  <a:pt x="314768" y="221647"/>
                </a:lnTo>
                <a:lnTo>
                  <a:pt x="315381" y="227286"/>
                </a:lnTo>
                <a:lnTo>
                  <a:pt x="316743" y="231998"/>
                </a:lnTo>
                <a:lnTo>
                  <a:pt x="320795" y="239773"/>
                </a:lnTo>
                <a:lnTo>
                  <a:pt x="323210" y="242228"/>
                </a:lnTo>
                <a:lnTo>
                  <a:pt x="325771" y="243864"/>
                </a:lnTo>
                <a:lnTo>
                  <a:pt x="328432" y="244955"/>
                </a:lnTo>
                <a:lnTo>
                  <a:pt x="330205" y="246635"/>
                </a:lnTo>
                <a:lnTo>
                  <a:pt x="331387" y="248707"/>
                </a:lnTo>
                <a:lnTo>
                  <a:pt x="332176" y="251041"/>
                </a:lnTo>
                <a:lnTo>
                  <a:pt x="333654" y="252597"/>
                </a:lnTo>
                <a:lnTo>
                  <a:pt x="335592" y="253635"/>
                </a:lnTo>
                <a:lnTo>
                  <a:pt x="337836" y="254326"/>
                </a:lnTo>
                <a:lnTo>
                  <a:pt x="341238" y="253834"/>
                </a:lnTo>
                <a:lnTo>
                  <a:pt x="350096" y="250748"/>
                </a:lnTo>
                <a:lnTo>
                  <a:pt x="357844" y="246202"/>
                </a:lnTo>
                <a:lnTo>
                  <a:pt x="367561" y="238287"/>
                </a:lnTo>
                <a:lnTo>
                  <a:pt x="373543" y="232726"/>
                </a:lnTo>
                <a:lnTo>
                  <a:pt x="383219" y="223288"/>
                </a:lnTo>
                <a:lnTo>
                  <a:pt x="403990" y="202603"/>
                </a:lnTo>
                <a:lnTo>
                  <a:pt x="409153" y="195540"/>
                </a:lnTo>
                <a:lnTo>
                  <a:pt x="415452" y="186069"/>
                </a:lnTo>
                <a:lnTo>
                  <a:pt x="422509" y="174992"/>
                </a:lnTo>
                <a:lnTo>
                  <a:pt x="428166" y="164750"/>
                </a:lnTo>
                <a:lnTo>
                  <a:pt x="432890" y="155065"/>
                </a:lnTo>
                <a:lnTo>
                  <a:pt x="436991" y="145750"/>
                </a:lnTo>
                <a:lnTo>
                  <a:pt x="438773" y="137636"/>
                </a:lnTo>
                <a:lnTo>
                  <a:pt x="439009" y="130321"/>
                </a:lnTo>
                <a:lnTo>
                  <a:pt x="438214" y="123540"/>
                </a:lnTo>
                <a:lnTo>
                  <a:pt x="436731" y="119019"/>
                </a:lnTo>
                <a:lnTo>
                  <a:pt x="434790" y="116005"/>
                </a:lnTo>
                <a:lnTo>
                  <a:pt x="432543" y="113995"/>
                </a:lnTo>
                <a:lnTo>
                  <a:pt x="430093" y="112656"/>
                </a:lnTo>
                <a:lnTo>
                  <a:pt x="424831" y="111167"/>
                </a:lnTo>
                <a:lnTo>
                  <a:pt x="416513" y="110330"/>
                </a:lnTo>
                <a:lnTo>
                  <a:pt x="413691" y="111164"/>
                </a:lnTo>
                <a:lnTo>
                  <a:pt x="408016" y="114632"/>
                </a:lnTo>
                <a:lnTo>
                  <a:pt x="399466" y="121939"/>
                </a:lnTo>
                <a:lnTo>
                  <a:pt x="397564" y="124619"/>
                </a:lnTo>
                <a:lnTo>
                  <a:pt x="395451" y="130137"/>
                </a:lnTo>
                <a:lnTo>
                  <a:pt x="392982" y="134847"/>
                </a:lnTo>
                <a:lnTo>
                  <a:pt x="389432" y="140844"/>
                </a:lnTo>
                <a:lnTo>
                  <a:pt x="385159" y="147700"/>
                </a:lnTo>
                <a:lnTo>
                  <a:pt x="382311" y="153223"/>
                </a:lnTo>
                <a:lnTo>
                  <a:pt x="380413" y="157858"/>
                </a:lnTo>
                <a:lnTo>
                  <a:pt x="379147" y="161900"/>
                </a:lnTo>
                <a:lnTo>
                  <a:pt x="378303" y="167452"/>
                </a:lnTo>
                <a:lnTo>
                  <a:pt x="377740" y="174011"/>
                </a:lnTo>
                <a:lnTo>
                  <a:pt x="377365" y="181241"/>
                </a:lnTo>
                <a:lnTo>
                  <a:pt x="378067" y="187014"/>
                </a:lnTo>
                <a:lnTo>
                  <a:pt x="379489" y="191815"/>
                </a:lnTo>
                <a:lnTo>
                  <a:pt x="383607" y="199689"/>
                </a:lnTo>
                <a:lnTo>
                  <a:pt x="388613" y="206364"/>
                </a:lnTo>
                <a:lnTo>
                  <a:pt x="391472" y="212505"/>
                </a:lnTo>
                <a:lnTo>
                  <a:pt x="392235" y="215477"/>
                </a:lnTo>
                <a:lnTo>
                  <a:pt x="394649" y="218410"/>
                </a:lnTo>
                <a:lnTo>
                  <a:pt x="402410" y="224209"/>
                </a:lnTo>
                <a:lnTo>
                  <a:pt x="422040" y="237380"/>
                </a:lnTo>
                <a:lnTo>
                  <a:pt x="429759" y="240632"/>
                </a:lnTo>
                <a:lnTo>
                  <a:pt x="437762" y="242800"/>
                </a:lnTo>
                <a:lnTo>
                  <a:pt x="452369" y="245209"/>
                </a:lnTo>
                <a:lnTo>
                  <a:pt x="466900" y="246565"/>
                </a:lnTo>
                <a:lnTo>
                  <a:pt x="481894" y="246967"/>
                </a:lnTo>
                <a:lnTo>
                  <a:pt x="496630" y="2471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55"/>
          <p:cNvSpPr/>
          <p:nvPr/>
        </p:nvSpPr>
        <p:spPr>
          <a:xfrm>
            <a:off x="6423659" y="2177414"/>
            <a:ext cx="169746" cy="171451"/>
          </a:xfrm>
          <a:custGeom>
            <a:avLst/>
            <a:gdLst/>
            <a:ahLst/>
            <a:cxnLst/>
            <a:rect l="0" t="0" r="0" b="0"/>
            <a:pathLst>
              <a:path w="169746" h="171451">
                <a:moveTo>
                  <a:pt x="145733" y="0"/>
                </a:moveTo>
                <a:lnTo>
                  <a:pt x="132081" y="4551"/>
                </a:lnTo>
                <a:lnTo>
                  <a:pt x="127107" y="5892"/>
                </a:lnTo>
                <a:lnTo>
                  <a:pt x="122838" y="6786"/>
                </a:lnTo>
                <a:lnTo>
                  <a:pt x="119040" y="7382"/>
                </a:lnTo>
                <a:lnTo>
                  <a:pt x="114602" y="8731"/>
                </a:lnTo>
                <a:lnTo>
                  <a:pt x="109739" y="10584"/>
                </a:lnTo>
                <a:lnTo>
                  <a:pt x="104592" y="12771"/>
                </a:lnTo>
                <a:lnTo>
                  <a:pt x="100208" y="15182"/>
                </a:lnTo>
                <a:lnTo>
                  <a:pt x="96333" y="17741"/>
                </a:lnTo>
                <a:lnTo>
                  <a:pt x="92798" y="20400"/>
                </a:lnTo>
                <a:lnTo>
                  <a:pt x="89487" y="23125"/>
                </a:lnTo>
                <a:lnTo>
                  <a:pt x="86328" y="25895"/>
                </a:lnTo>
                <a:lnTo>
                  <a:pt x="78965" y="32632"/>
                </a:lnTo>
                <a:lnTo>
                  <a:pt x="73139" y="38350"/>
                </a:lnTo>
                <a:lnTo>
                  <a:pt x="71620" y="41759"/>
                </a:lnTo>
                <a:lnTo>
                  <a:pt x="70607" y="45937"/>
                </a:lnTo>
                <a:lnTo>
                  <a:pt x="69931" y="50627"/>
                </a:lnTo>
                <a:lnTo>
                  <a:pt x="70434" y="54707"/>
                </a:lnTo>
                <a:lnTo>
                  <a:pt x="71721" y="58379"/>
                </a:lnTo>
                <a:lnTo>
                  <a:pt x="73532" y="61779"/>
                </a:lnTo>
                <a:lnTo>
                  <a:pt x="76644" y="64047"/>
                </a:lnTo>
                <a:lnTo>
                  <a:pt x="80623" y="65558"/>
                </a:lnTo>
                <a:lnTo>
                  <a:pt x="85182" y="66566"/>
                </a:lnTo>
                <a:lnTo>
                  <a:pt x="89173" y="68190"/>
                </a:lnTo>
                <a:lnTo>
                  <a:pt x="92786" y="70225"/>
                </a:lnTo>
                <a:lnTo>
                  <a:pt x="96148" y="72534"/>
                </a:lnTo>
                <a:lnTo>
                  <a:pt x="100293" y="74074"/>
                </a:lnTo>
                <a:lnTo>
                  <a:pt x="104963" y="75100"/>
                </a:lnTo>
                <a:lnTo>
                  <a:pt x="109980" y="75785"/>
                </a:lnTo>
                <a:lnTo>
                  <a:pt x="115230" y="76241"/>
                </a:lnTo>
                <a:lnTo>
                  <a:pt x="120636" y="76545"/>
                </a:lnTo>
                <a:lnTo>
                  <a:pt x="126144" y="76748"/>
                </a:lnTo>
                <a:lnTo>
                  <a:pt x="130769" y="77835"/>
                </a:lnTo>
                <a:lnTo>
                  <a:pt x="134805" y="79513"/>
                </a:lnTo>
                <a:lnTo>
                  <a:pt x="138447" y="81584"/>
                </a:lnTo>
                <a:lnTo>
                  <a:pt x="141828" y="82965"/>
                </a:lnTo>
                <a:lnTo>
                  <a:pt x="145035" y="83885"/>
                </a:lnTo>
                <a:lnTo>
                  <a:pt x="148125" y="84498"/>
                </a:lnTo>
                <a:lnTo>
                  <a:pt x="151138" y="85860"/>
                </a:lnTo>
                <a:lnTo>
                  <a:pt x="154099" y="87720"/>
                </a:lnTo>
                <a:lnTo>
                  <a:pt x="157025" y="89913"/>
                </a:lnTo>
                <a:lnTo>
                  <a:pt x="159929" y="91375"/>
                </a:lnTo>
                <a:lnTo>
                  <a:pt x="162817" y="92349"/>
                </a:lnTo>
                <a:lnTo>
                  <a:pt x="165695" y="92999"/>
                </a:lnTo>
                <a:lnTo>
                  <a:pt x="167613" y="94384"/>
                </a:lnTo>
                <a:lnTo>
                  <a:pt x="168892" y="96261"/>
                </a:lnTo>
                <a:lnTo>
                  <a:pt x="169745" y="98464"/>
                </a:lnTo>
                <a:lnTo>
                  <a:pt x="169361" y="100885"/>
                </a:lnTo>
                <a:lnTo>
                  <a:pt x="166395" y="106116"/>
                </a:lnTo>
                <a:lnTo>
                  <a:pt x="163920" y="109864"/>
                </a:lnTo>
                <a:lnTo>
                  <a:pt x="161668" y="111343"/>
                </a:lnTo>
                <a:lnTo>
                  <a:pt x="158261" y="113281"/>
                </a:lnTo>
                <a:lnTo>
                  <a:pt x="149396" y="117975"/>
                </a:lnTo>
                <a:lnTo>
                  <a:pt x="139107" y="123236"/>
                </a:lnTo>
                <a:lnTo>
                  <a:pt x="132743" y="125973"/>
                </a:lnTo>
                <a:lnTo>
                  <a:pt x="125643" y="128749"/>
                </a:lnTo>
                <a:lnTo>
                  <a:pt x="110134" y="134375"/>
                </a:lnTo>
                <a:lnTo>
                  <a:pt x="93716" y="140050"/>
                </a:lnTo>
                <a:lnTo>
                  <a:pt x="71815" y="148287"/>
                </a:lnTo>
                <a:lnTo>
                  <a:pt x="59307" y="153151"/>
                </a:lnTo>
                <a:lnTo>
                  <a:pt x="50016" y="156393"/>
                </a:lnTo>
                <a:lnTo>
                  <a:pt x="42869" y="158555"/>
                </a:lnTo>
                <a:lnTo>
                  <a:pt x="37152" y="159996"/>
                </a:lnTo>
                <a:lnTo>
                  <a:pt x="31436" y="161909"/>
                </a:lnTo>
                <a:lnTo>
                  <a:pt x="25720" y="164137"/>
                </a:lnTo>
                <a:lnTo>
                  <a:pt x="20005" y="166575"/>
                </a:lnTo>
                <a:lnTo>
                  <a:pt x="15242" y="168200"/>
                </a:lnTo>
                <a:lnTo>
                  <a:pt x="11114" y="169284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56"/>
          <p:cNvSpPr/>
          <p:nvPr/>
        </p:nvSpPr>
        <p:spPr>
          <a:xfrm>
            <a:off x="3174682" y="2736583"/>
            <a:ext cx="265748" cy="332373"/>
          </a:xfrm>
          <a:custGeom>
            <a:avLst/>
            <a:gdLst/>
            <a:ahLst/>
            <a:cxnLst/>
            <a:rect l="0" t="0" r="0" b="0"/>
            <a:pathLst>
              <a:path w="265748" h="332373">
                <a:moveTo>
                  <a:pt x="0" y="332372"/>
                </a:moveTo>
                <a:lnTo>
                  <a:pt x="11932" y="308508"/>
                </a:lnTo>
                <a:lnTo>
                  <a:pt x="14622" y="301223"/>
                </a:lnTo>
                <a:lnTo>
                  <a:pt x="17368" y="292556"/>
                </a:lnTo>
                <a:lnTo>
                  <a:pt x="20151" y="282968"/>
                </a:lnTo>
                <a:lnTo>
                  <a:pt x="22006" y="269908"/>
                </a:lnTo>
                <a:lnTo>
                  <a:pt x="23244" y="254534"/>
                </a:lnTo>
                <a:lnTo>
                  <a:pt x="24068" y="237618"/>
                </a:lnTo>
                <a:lnTo>
                  <a:pt x="25570" y="224435"/>
                </a:lnTo>
                <a:lnTo>
                  <a:pt x="27524" y="213741"/>
                </a:lnTo>
                <a:lnTo>
                  <a:pt x="29779" y="204707"/>
                </a:lnTo>
                <a:lnTo>
                  <a:pt x="31283" y="195827"/>
                </a:lnTo>
                <a:lnTo>
                  <a:pt x="32286" y="187049"/>
                </a:lnTo>
                <a:lnTo>
                  <a:pt x="32954" y="178340"/>
                </a:lnTo>
                <a:lnTo>
                  <a:pt x="33399" y="170629"/>
                </a:lnTo>
                <a:lnTo>
                  <a:pt x="33894" y="156981"/>
                </a:lnTo>
                <a:lnTo>
                  <a:pt x="34979" y="149722"/>
                </a:lnTo>
                <a:lnTo>
                  <a:pt x="36654" y="142025"/>
                </a:lnTo>
                <a:lnTo>
                  <a:pt x="38723" y="134036"/>
                </a:lnTo>
                <a:lnTo>
                  <a:pt x="43563" y="112460"/>
                </a:lnTo>
                <a:lnTo>
                  <a:pt x="46187" y="100039"/>
                </a:lnTo>
                <a:lnTo>
                  <a:pt x="47936" y="89853"/>
                </a:lnTo>
                <a:lnTo>
                  <a:pt x="49103" y="81158"/>
                </a:lnTo>
                <a:lnTo>
                  <a:pt x="49880" y="73455"/>
                </a:lnTo>
                <a:lnTo>
                  <a:pt x="51351" y="66416"/>
                </a:lnTo>
                <a:lnTo>
                  <a:pt x="53284" y="59818"/>
                </a:lnTo>
                <a:lnTo>
                  <a:pt x="55525" y="53514"/>
                </a:lnTo>
                <a:lnTo>
                  <a:pt x="57019" y="46454"/>
                </a:lnTo>
                <a:lnTo>
                  <a:pt x="58015" y="38890"/>
                </a:lnTo>
                <a:lnTo>
                  <a:pt x="59122" y="24770"/>
                </a:lnTo>
                <a:lnTo>
                  <a:pt x="59614" y="15320"/>
                </a:lnTo>
                <a:lnTo>
                  <a:pt x="60698" y="11466"/>
                </a:lnTo>
                <a:lnTo>
                  <a:pt x="65821" y="2444"/>
                </a:lnTo>
                <a:lnTo>
                  <a:pt x="67354" y="0"/>
                </a:lnTo>
                <a:lnTo>
                  <a:pt x="67762" y="300"/>
                </a:lnTo>
                <a:lnTo>
                  <a:pt x="68472" y="5597"/>
                </a:lnTo>
                <a:lnTo>
                  <a:pt x="75403" y="14211"/>
                </a:lnTo>
                <a:lnTo>
                  <a:pt x="97830" y="52325"/>
                </a:lnTo>
                <a:lnTo>
                  <a:pt x="102367" y="61854"/>
                </a:lnTo>
                <a:lnTo>
                  <a:pt x="105392" y="70112"/>
                </a:lnTo>
                <a:lnTo>
                  <a:pt x="107409" y="77521"/>
                </a:lnTo>
                <a:lnTo>
                  <a:pt x="109706" y="84367"/>
                </a:lnTo>
                <a:lnTo>
                  <a:pt x="112190" y="90835"/>
                </a:lnTo>
                <a:lnTo>
                  <a:pt x="114798" y="97052"/>
                </a:lnTo>
                <a:lnTo>
                  <a:pt x="119395" y="105007"/>
                </a:lnTo>
                <a:lnTo>
                  <a:pt x="125316" y="114120"/>
                </a:lnTo>
                <a:lnTo>
                  <a:pt x="132122" y="124006"/>
                </a:lnTo>
                <a:lnTo>
                  <a:pt x="137611" y="132501"/>
                </a:lnTo>
                <a:lnTo>
                  <a:pt x="142224" y="140070"/>
                </a:lnTo>
                <a:lnTo>
                  <a:pt x="146251" y="147020"/>
                </a:lnTo>
                <a:lnTo>
                  <a:pt x="153265" y="159823"/>
                </a:lnTo>
                <a:lnTo>
                  <a:pt x="162570" y="177741"/>
                </a:lnTo>
                <a:lnTo>
                  <a:pt x="165530" y="183565"/>
                </a:lnTo>
                <a:lnTo>
                  <a:pt x="169408" y="189352"/>
                </a:lnTo>
                <a:lnTo>
                  <a:pt x="173899" y="195115"/>
                </a:lnTo>
                <a:lnTo>
                  <a:pt x="178797" y="200862"/>
                </a:lnTo>
                <a:lnTo>
                  <a:pt x="211178" y="240495"/>
                </a:lnTo>
                <a:lnTo>
                  <a:pt x="216985" y="247308"/>
                </a:lnTo>
                <a:lnTo>
                  <a:pt x="221809" y="252803"/>
                </a:lnTo>
                <a:lnTo>
                  <a:pt x="225978" y="259323"/>
                </a:lnTo>
                <a:lnTo>
                  <a:pt x="229709" y="266528"/>
                </a:lnTo>
                <a:lnTo>
                  <a:pt x="233150" y="274188"/>
                </a:lnTo>
                <a:lnTo>
                  <a:pt x="237348" y="281200"/>
                </a:lnTo>
                <a:lnTo>
                  <a:pt x="242052" y="287780"/>
                </a:lnTo>
                <a:lnTo>
                  <a:pt x="247093" y="294071"/>
                </a:lnTo>
                <a:lnTo>
                  <a:pt x="255234" y="301062"/>
                </a:lnTo>
                <a:lnTo>
                  <a:pt x="258739" y="302926"/>
                </a:lnTo>
                <a:lnTo>
                  <a:pt x="261075" y="303216"/>
                </a:lnTo>
                <a:lnTo>
                  <a:pt x="262632" y="302457"/>
                </a:lnTo>
                <a:lnTo>
                  <a:pt x="265747" y="2980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57"/>
          <p:cNvSpPr/>
          <p:nvPr/>
        </p:nvSpPr>
        <p:spPr>
          <a:xfrm>
            <a:off x="3174682" y="2854642"/>
            <a:ext cx="360046" cy="60009"/>
          </a:xfrm>
          <a:custGeom>
            <a:avLst/>
            <a:gdLst/>
            <a:ahLst/>
            <a:cxnLst/>
            <a:rect l="0" t="0" r="0" b="0"/>
            <a:pathLst>
              <a:path w="360046" h="60009">
                <a:moveTo>
                  <a:pt x="0" y="60008"/>
                </a:moveTo>
                <a:lnTo>
                  <a:pt x="33170" y="60008"/>
                </a:lnTo>
                <a:lnTo>
                  <a:pt x="38306" y="59055"/>
                </a:lnTo>
                <a:lnTo>
                  <a:pt x="43635" y="57468"/>
                </a:lnTo>
                <a:lnTo>
                  <a:pt x="49092" y="55457"/>
                </a:lnTo>
                <a:lnTo>
                  <a:pt x="53683" y="54116"/>
                </a:lnTo>
                <a:lnTo>
                  <a:pt x="61324" y="52627"/>
                </a:lnTo>
                <a:lnTo>
                  <a:pt x="69458" y="50325"/>
                </a:lnTo>
                <a:lnTo>
                  <a:pt x="93735" y="42686"/>
                </a:lnTo>
                <a:lnTo>
                  <a:pt x="108210" y="38935"/>
                </a:lnTo>
                <a:lnTo>
                  <a:pt x="123575" y="35482"/>
                </a:lnTo>
                <a:lnTo>
                  <a:pt x="139533" y="32227"/>
                </a:lnTo>
                <a:lnTo>
                  <a:pt x="153030" y="29105"/>
                </a:lnTo>
                <a:lnTo>
                  <a:pt x="164885" y="26071"/>
                </a:lnTo>
                <a:lnTo>
                  <a:pt x="175646" y="23096"/>
                </a:lnTo>
                <a:lnTo>
                  <a:pt x="195222" y="17250"/>
                </a:lnTo>
                <a:lnTo>
                  <a:pt x="204443" y="14357"/>
                </a:lnTo>
                <a:lnTo>
                  <a:pt x="214401" y="12429"/>
                </a:lnTo>
                <a:lnTo>
                  <a:pt x="224849" y="11144"/>
                </a:lnTo>
                <a:lnTo>
                  <a:pt x="235624" y="10287"/>
                </a:lnTo>
                <a:lnTo>
                  <a:pt x="245665" y="8763"/>
                </a:lnTo>
                <a:lnTo>
                  <a:pt x="255217" y="6794"/>
                </a:lnTo>
                <a:lnTo>
                  <a:pt x="264442" y="4530"/>
                </a:lnTo>
                <a:lnTo>
                  <a:pt x="272497" y="3020"/>
                </a:lnTo>
                <a:lnTo>
                  <a:pt x="279773" y="2013"/>
                </a:lnTo>
                <a:lnTo>
                  <a:pt x="286527" y="1342"/>
                </a:lnTo>
                <a:lnTo>
                  <a:pt x="293888" y="895"/>
                </a:lnTo>
                <a:lnTo>
                  <a:pt x="301653" y="59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58"/>
          <p:cNvSpPr/>
          <p:nvPr/>
        </p:nvSpPr>
        <p:spPr>
          <a:xfrm>
            <a:off x="3740467" y="2820352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94234" y="8573"/>
                </a:lnTo>
                <a:lnTo>
                  <a:pt x="99018" y="7620"/>
                </a:lnTo>
                <a:lnTo>
                  <a:pt x="104112" y="6033"/>
                </a:lnTo>
                <a:lnTo>
                  <a:pt x="109413" y="4022"/>
                </a:lnTo>
                <a:lnTo>
                  <a:pt x="116757" y="2681"/>
                </a:lnTo>
                <a:lnTo>
                  <a:pt x="125463" y="178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59"/>
          <p:cNvSpPr/>
          <p:nvPr/>
        </p:nvSpPr>
        <p:spPr>
          <a:xfrm>
            <a:off x="3766184" y="2854642"/>
            <a:ext cx="240032" cy="34291"/>
          </a:xfrm>
          <a:custGeom>
            <a:avLst/>
            <a:gdLst/>
            <a:ahLst/>
            <a:cxnLst/>
            <a:rect l="0" t="0" r="0" b="0"/>
            <a:pathLst>
              <a:path w="240032" h="34291">
                <a:moveTo>
                  <a:pt x="0" y="34290"/>
                </a:moveTo>
                <a:lnTo>
                  <a:pt x="32922" y="34290"/>
                </a:lnTo>
                <a:lnTo>
                  <a:pt x="40998" y="33338"/>
                </a:lnTo>
                <a:lnTo>
                  <a:pt x="51145" y="31750"/>
                </a:lnTo>
                <a:lnTo>
                  <a:pt x="62672" y="29739"/>
                </a:lnTo>
                <a:lnTo>
                  <a:pt x="72261" y="28399"/>
                </a:lnTo>
                <a:lnTo>
                  <a:pt x="80559" y="27505"/>
                </a:lnTo>
                <a:lnTo>
                  <a:pt x="87996" y="26909"/>
                </a:lnTo>
                <a:lnTo>
                  <a:pt x="94859" y="25560"/>
                </a:lnTo>
                <a:lnTo>
                  <a:pt x="101340" y="23707"/>
                </a:lnTo>
                <a:lnTo>
                  <a:pt x="107565" y="21520"/>
                </a:lnTo>
                <a:lnTo>
                  <a:pt x="117430" y="19109"/>
                </a:lnTo>
                <a:lnTo>
                  <a:pt x="129722" y="16549"/>
                </a:lnTo>
                <a:lnTo>
                  <a:pt x="143631" y="13891"/>
                </a:lnTo>
                <a:lnTo>
                  <a:pt x="155762" y="11165"/>
                </a:lnTo>
                <a:lnTo>
                  <a:pt x="166706" y="8396"/>
                </a:lnTo>
                <a:lnTo>
                  <a:pt x="176860" y="5597"/>
                </a:lnTo>
                <a:lnTo>
                  <a:pt x="184582" y="3732"/>
                </a:lnTo>
                <a:lnTo>
                  <a:pt x="190683" y="2488"/>
                </a:lnTo>
                <a:lnTo>
                  <a:pt x="195702" y="1659"/>
                </a:lnTo>
                <a:lnTo>
                  <a:pt x="201905" y="1106"/>
                </a:lnTo>
                <a:lnTo>
                  <a:pt x="208898" y="737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60"/>
          <p:cNvSpPr/>
          <p:nvPr/>
        </p:nvSpPr>
        <p:spPr>
          <a:xfrm>
            <a:off x="4340542" y="2708910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3670" y="23352"/>
                </a:lnTo>
                <a:lnTo>
                  <a:pt x="14828" y="27950"/>
                </a:lnTo>
                <a:lnTo>
                  <a:pt x="15601" y="32921"/>
                </a:lnTo>
                <a:lnTo>
                  <a:pt x="21539" y="58764"/>
                </a:lnTo>
                <a:lnTo>
                  <a:pt x="25789" y="76323"/>
                </a:lnTo>
                <a:lnTo>
                  <a:pt x="28623" y="88982"/>
                </a:lnTo>
                <a:lnTo>
                  <a:pt x="30512" y="98374"/>
                </a:lnTo>
                <a:lnTo>
                  <a:pt x="31771" y="105587"/>
                </a:lnTo>
                <a:lnTo>
                  <a:pt x="34516" y="114207"/>
                </a:lnTo>
                <a:lnTo>
                  <a:pt x="38251" y="123762"/>
                </a:lnTo>
                <a:lnTo>
                  <a:pt x="42645" y="133943"/>
                </a:lnTo>
                <a:lnTo>
                  <a:pt x="45575" y="142635"/>
                </a:lnTo>
                <a:lnTo>
                  <a:pt x="47528" y="150335"/>
                </a:lnTo>
                <a:lnTo>
                  <a:pt x="48831" y="157373"/>
                </a:lnTo>
                <a:lnTo>
                  <a:pt x="50651" y="164923"/>
                </a:lnTo>
                <a:lnTo>
                  <a:pt x="52818" y="172813"/>
                </a:lnTo>
                <a:lnTo>
                  <a:pt x="55214" y="180931"/>
                </a:lnTo>
                <a:lnTo>
                  <a:pt x="56812" y="188248"/>
                </a:lnTo>
                <a:lnTo>
                  <a:pt x="57877" y="195031"/>
                </a:lnTo>
                <a:lnTo>
                  <a:pt x="58587" y="201458"/>
                </a:lnTo>
                <a:lnTo>
                  <a:pt x="60013" y="207648"/>
                </a:lnTo>
                <a:lnTo>
                  <a:pt x="61916" y="213679"/>
                </a:lnTo>
                <a:lnTo>
                  <a:pt x="64137" y="219605"/>
                </a:lnTo>
                <a:lnTo>
                  <a:pt x="65618" y="224508"/>
                </a:lnTo>
                <a:lnTo>
                  <a:pt x="72741" y="256001"/>
                </a:lnTo>
                <a:lnTo>
                  <a:pt x="75164" y="263059"/>
                </a:lnTo>
                <a:lnTo>
                  <a:pt x="77732" y="268718"/>
                </a:lnTo>
                <a:lnTo>
                  <a:pt x="80397" y="273443"/>
                </a:lnTo>
                <a:lnTo>
                  <a:pt x="82173" y="277545"/>
                </a:lnTo>
                <a:lnTo>
                  <a:pt x="83357" y="281232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61"/>
          <p:cNvSpPr/>
          <p:nvPr/>
        </p:nvSpPr>
        <p:spPr>
          <a:xfrm>
            <a:off x="4460557" y="2717482"/>
            <a:ext cx="137161" cy="251937"/>
          </a:xfrm>
          <a:custGeom>
            <a:avLst/>
            <a:gdLst/>
            <a:ahLst/>
            <a:cxnLst/>
            <a:rect l="0" t="0" r="0" b="0"/>
            <a:pathLst>
              <a:path w="137161" h="251937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4"/>
                </a:lnTo>
                <a:lnTo>
                  <a:pt x="14828" y="33454"/>
                </a:lnTo>
                <a:lnTo>
                  <a:pt x="15600" y="36590"/>
                </a:lnTo>
                <a:lnTo>
                  <a:pt x="18999" y="42615"/>
                </a:lnTo>
                <a:lnTo>
                  <a:pt x="21238" y="45555"/>
                </a:lnTo>
                <a:lnTo>
                  <a:pt x="22731" y="49420"/>
                </a:lnTo>
                <a:lnTo>
                  <a:pt x="23727" y="53902"/>
                </a:lnTo>
                <a:lnTo>
                  <a:pt x="24390" y="58795"/>
                </a:lnTo>
                <a:lnTo>
                  <a:pt x="26738" y="64914"/>
                </a:lnTo>
                <a:lnTo>
                  <a:pt x="30208" y="71851"/>
                </a:lnTo>
                <a:lnTo>
                  <a:pt x="34426" y="79333"/>
                </a:lnTo>
                <a:lnTo>
                  <a:pt x="38191" y="85274"/>
                </a:lnTo>
                <a:lnTo>
                  <a:pt x="41653" y="90187"/>
                </a:lnTo>
                <a:lnTo>
                  <a:pt x="44914" y="94414"/>
                </a:lnTo>
                <a:lnTo>
                  <a:pt x="48040" y="99138"/>
                </a:lnTo>
                <a:lnTo>
                  <a:pt x="51076" y="104192"/>
                </a:lnTo>
                <a:lnTo>
                  <a:pt x="54054" y="109466"/>
                </a:lnTo>
                <a:lnTo>
                  <a:pt x="59901" y="120407"/>
                </a:lnTo>
                <a:lnTo>
                  <a:pt x="62794" y="125991"/>
                </a:lnTo>
                <a:lnTo>
                  <a:pt x="65676" y="130667"/>
                </a:lnTo>
                <a:lnTo>
                  <a:pt x="68549" y="134736"/>
                </a:lnTo>
                <a:lnTo>
                  <a:pt x="71417" y="138402"/>
                </a:lnTo>
                <a:lnTo>
                  <a:pt x="74281" y="142750"/>
                </a:lnTo>
                <a:lnTo>
                  <a:pt x="77143" y="147554"/>
                </a:lnTo>
                <a:lnTo>
                  <a:pt x="80004" y="152662"/>
                </a:lnTo>
                <a:lnTo>
                  <a:pt x="83816" y="160830"/>
                </a:lnTo>
                <a:lnTo>
                  <a:pt x="93131" y="182605"/>
                </a:lnTo>
                <a:lnTo>
                  <a:pt x="97330" y="190317"/>
                </a:lnTo>
                <a:lnTo>
                  <a:pt x="101082" y="195458"/>
                </a:lnTo>
                <a:lnTo>
                  <a:pt x="104536" y="198885"/>
                </a:lnTo>
                <a:lnTo>
                  <a:pt x="106838" y="202123"/>
                </a:lnTo>
                <a:lnTo>
                  <a:pt x="109396" y="208260"/>
                </a:lnTo>
                <a:lnTo>
                  <a:pt x="111983" y="213135"/>
                </a:lnTo>
                <a:lnTo>
                  <a:pt x="115613" y="219243"/>
                </a:lnTo>
                <a:lnTo>
                  <a:pt x="119938" y="226172"/>
                </a:lnTo>
                <a:lnTo>
                  <a:pt x="123773" y="231744"/>
                </a:lnTo>
                <a:lnTo>
                  <a:pt x="127283" y="236411"/>
                </a:lnTo>
                <a:lnTo>
                  <a:pt x="130576" y="240475"/>
                </a:lnTo>
                <a:lnTo>
                  <a:pt x="134234" y="247530"/>
                </a:lnTo>
                <a:lnTo>
                  <a:pt x="135209" y="250745"/>
                </a:lnTo>
                <a:lnTo>
                  <a:pt x="135859" y="251936"/>
                </a:lnTo>
                <a:lnTo>
                  <a:pt x="136293" y="251778"/>
                </a:lnTo>
                <a:lnTo>
                  <a:pt x="137160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62"/>
          <p:cNvSpPr/>
          <p:nvPr/>
        </p:nvSpPr>
        <p:spPr>
          <a:xfrm>
            <a:off x="4229100" y="2674624"/>
            <a:ext cx="385763" cy="102866"/>
          </a:xfrm>
          <a:custGeom>
            <a:avLst/>
            <a:gdLst/>
            <a:ahLst/>
            <a:cxnLst/>
            <a:rect l="0" t="0" r="0" b="0"/>
            <a:pathLst>
              <a:path w="385763" h="102866">
                <a:moveTo>
                  <a:pt x="0" y="102865"/>
                </a:moveTo>
                <a:lnTo>
                  <a:pt x="0" y="93764"/>
                </a:lnTo>
                <a:lnTo>
                  <a:pt x="952" y="90130"/>
                </a:lnTo>
                <a:lnTo>
                  <a:pt x="2540" y="86755"/>
                </a:lnTo>
                <a:lnTo>
                  <a:pt x="4550" y="83553"/>
                </a:lnTo>
                <a:lnTo>
                  <a:pt x="6843" y="80465"/>
                </a:lnTo>
                <a:lnTo>
                  <a:pt x="9325" y="77455"/>
                </a:lnTo>
                <a:lnTo>
                  <a:pt x="11931" y="74495"/>
                </a:lnTo>
                <a:lnTo>
                  <a:pt x="15574" y="71570"/>
                </a:lnTo>
                <a:lnTo>
                  <a:pt x="19908" y="68667"/>
                </a:lnTo>
                <a:lnTo>
                  <a:pt x="24701" y="65779"/>
                </a:lnTo>
                <a:lnTo>
                  <a:pt x="29802" y="62901"/>
                </a:lnTo>
                <a:lnTo>
                  <a:pt x="40551" y="57164"/>
                </a:lnTo>
                <a:lnTo>
                  <a:pt x="57312" y="48578"/>
                </a:lnTo>
                <a:lnTo>
                  <a:pt x="63925" y="45719"/>
                </a:lnTo>
                <a:lnTo>
                  <a:pt x="71191" y="42860"/>
                </a:lnTo>
                <a:lnTo>
                  <a:pt x="78893" y="40002"/>
                </a:lnTo>
                <a:lnTo>
                  <a:pt x="90696" y="36192"/>
                </a:lnTo>
                <a:lnTo>
                  <a:pt x="158263" y="15475"/>
                </a:lnTo>
                <a:lnTo>
                  <a:pt x="171231" y="12220"/>
                </a:lnTo>
                <a:lnTo>
                  <a:pt x="185592" y="9098"/>
                </a:lnTo>
                <a:lnTo>
                  <a:pt x="200880" y="6064"/>
                </a:lnTo>
                <a:lnTo>
                  <a:pt x="213930" y="4041"/>
                </a:lnTo>
                <a:lnTo>
                  <a:pt x="225488" y="2693"/>
                </a:lnTo>
                <a:lnTo>
                  <a:pt x="236050" y="1794"/>
                </a:lnTo>
                <a:lnTo>
                  <a:pt x="244997" y="1194"/>
                </a:lnTo>
                <a:lnTo>
                  <a:pt x="260017" y="528"/>
                </a:lnTo>
                <a:lnTo>
                  <a:pt x="302856" y="101"/>
                </a:lnTo>
                <a:lnTo>
                  <a:pt x="344919" y="0"/>
                </a:lnTo>
                <a:lnTo>
                  <a:pt x="353640" y="2537"/>
                </a:lnTo>
                <a:lnTo>
                  <a:pt x="358632" y="4548"/>
                </a:lnTo>
                <a:lnTo>
                  <a:pt x="362913" y="6840"/>
                </a:lnTo>
                <a:lnTo>
                  <a:pt x="366719" y="9321"/>
                </a:lnTo>
                <a:lnTo>
                  <a:pt x="385762" y="171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63"/>
          <p:cNvSpPr/>
          <p:nvPr/>
        </p:nvSpPr>
        <p:spPr>
          <a:xfrm>
            <a:off x="4786312" y="2691844"/>
            <a:ext cx="240031" cy="238081"/>
          </a:xfrm>
          <a:custGeom>
            <a:avLst/>
            <a:gdLst/>
            <a:ahLst/>
            <a:cxnLst/>
            <a:rect l="0" t="0" r="0" b="0"/>
            <a:pathLst>
              <a:path w="240031" h="238081">
                <a:moveTo>
                  <a:pt x="0" y="34211"/>
                </a:moveTo>
                <a:lnTo>
                  <a:pt x="4551" y="43312"/>
                </a:lnTo>
                <a:lnTo>
                  <a:pt x="7796" y="50756"/>
                </a:lnTo>
                <a:lnTo>
                  <a:pt x="16483" y="71727"/>
                </a:lnTo>
                <a:lnTo>
                  <a:pt x="19561" y="80176"/>
                </a:lnTo>
                <a:lnTo>
                  <a:pt x="21613" y="86762"/>
                </a:lnTo>
                <a:lnTo>
                  <a:pt x="22981" y="92105"/>
                </a:lnTo>
                <a:lnTo>
                  <a:pt x="24846" y="97572"/>
                </a:lnTo>
                <a:lnTo>
                  <a:pt x="27041" y="103121"/>
                </a:lnTo>
                <a:lnTo>
                  <a:pt x="29458" y="108726"/>
                </a:lnTo>
                <a:lnTo>
                  <a:pt x="31069" y="113415"/>
                </a:lnTo>
                <a:lnTo>
                  <a:pt x="32142" y="117494"/>
                </a:lnTo>
                <a:lnTo>
                  <a:pt x="32858" y="121165"/>
                </a:lnTo>
                <a:lnTo>
                  <a:pt x="34288" y="126470"/>
                </a:lnTo>
                <a:lnTo>
                  <a:pt x="38417" y="139985"/>
                </a:lnTo>
                <a:lnTo>
                  <a:pt x="39898" y="145684"/>
                </a:lnTo>
                <a:lnTo>
                  <a:pt x="40887" y="150436"/>
                </a:lnTo>
                <a:lnTo>
                  <a:pt x="41545" y="154557"/>
                </a:lnTo>
                <a:lnTo>
                  <a:pt x="41984" y="159209"/>
                </a:lnTo>
                <a:lnTo>
                  <a:pt x="42277" y="164215"/>
                </a:lnTo>
                <a:lnTo>
                  <a:pt x="42472" y="169458"/>
                </a:lnTo>
                <a:lnTo>
                  <a:pt x="43555" y="175811"/>
                </a:lnTo>
                <a:lnTo>
                  <a:pt x="45229" y="182903"/>
                </a:lnTo>
                <a:lnTo>
                  <a:pt x="47298" y="190489"/>
                </a:lnTo>
                <a:lnTo>
                  <a:pt x="49629" y="197451"/>
                </a:lnTo>
                <a:lnTo>
                  <a:pt x="52136" y="203998"/>
                </a:lnTo>
                <a:lnTo>
                  <a:pt x="54760" y="210267"/>
                </a:lnTo>
                <a:lnTo>
                  <a:pt x="57462" y="215399"/>
                </a:lnTo>
                <a:lnTo>
                  <a:pt x="60215" y="219773"/>
                </a:lnTo>
                <a:lnTo>
                  <a:pt x="64862" y="227173"/>
                </a:lnTo>
                <a:lnTo>
                  <a:pt x="66928" y="233637"/>
                </a:lnTo>
                <a:lnTo>
                  <a:pt x="68090" y="238080"/>
                </a:lnTo>
                <a:lnTo>
                  <a:pt x="68254" y="237751"/>
                </a:lnTo>
                <a:lnTo>
                  <a:pt x="68435" y="234845"/>
                </a:lnTo>
                <a:lnTo>
                  <a:pt x="66578" y="232737"/>
                </a:lnTo>
                <a:lnTo>
                  <a:pt x="59436" y="227855"/>
                </a:lnTo>
                <a:lnTo>
                  <a:pt x="55816" y="224267"/>
                </a:lnTo>
                <a:lnTo>
                  <a:pt x="52451" y="219970"/>
                </a:lnTo>
                <a:lnTo>
                  <a:pt x="49255" y="215200"/>
                </a:lnTo>
                <a:lnTo>
                  <a:pt x="46171" y="210115"/>
                </a:lnTo>
                <a:lnTo>
                  <a:pt x="43163" y="204820"/>
                </a:lnTo>
                <a:lnTo>
                  <a:pt x="40206" y="199386"/>
                </a:lnTo>
                <a:lnTo>
                  <a:pt x="37281" y="194810"/>
                </a:lnTo>
                <a:lnTo>
                  <a:pt x="34379" y="190807"/>
                </a:lnTo>
                <a:lnTo>
                  <a:pt x="31492" y="187186"/>
                </a:lnTo>
                <a:lnTo>
                  <a:pt x="28615" y="181914"/>
                </a:lnTo>
                <a:lnTo>
                  <a:pt x="25744" y="175542"/>
                </a:lnTo>
                <a:lnTo>
                  <a:pt x="22878" y="168437"/>
                </a:lnTo>
                <a:lnTo>
                  <a:pt x="20014" y="161794"/>
                </a:lnTo>
                <a:lnTo>
                  <a:pt x="14293" y="149334"/>
                </a:lnTo>
                <a:lnTo>
                  <a:pt x="12386" y="141440"/>
                </a:lnTo>
                <a:lnTo>
                  <a:pt x="11115" y="132367"/>
                </a:lnTo>
                <a:lnTo>
                  <a:pt x="10267" y="122508"/>
                </a:lnTo>
                <a:lnTo>
                  <a:pt x="9702" y="114031"/>
                </a:lnTo>
                <a:lnTo>
                  <a:pt x="9075" y="99531"/>
                </a:lnTo>
                <a:lnTo>
                  <a:pt x="9860" y="92045"/>
                </a:lnTo>
                <a:lnTo>
                  <a:pt x="11336" y="84197"/>
                </a:lnTo>
                <a:lnTo>
                  <a:pt x="13272" y="76107"/>
                </a:lnTo>
                <a:lnTo>
                  <a:pt x="16468" y="68809"/>
                </a:lnTo>
                <a:lnTo>
                  <a:pt x="20503" y="62039"/>
                </a:lnTo>
                <a:lnTo>
                  <a:pt x="25099" y="55620"/>
                </a:lnTo>
                <a:lnTo>
                  <a:pt x="29115" y="49436"/>
                </a:lnTo>
                <a:lnTo>
                  <a:pt x="32745" y="43409"/>
                </a:lnTo>
                <a:lnTo>
                  <a:pt x="36118" y="37485"/>
                </a:lnTo>
                <a:lnTo>
                  <a:pt x="39319" y="32584"/>
                </a:lnTo>
                <a:lnTo>
                  <a:pt x="42405" y="28363"/>
                </a:lnTo>
                <a:lnTo>
                  <a:pt x="45415" y="24598"/>
                </a:lnTo>
                <a:lnTo>
                  <a:pt x="51231" y="20182"/>
                </a:lnTo>
                <a:lnTo>
                  <a:pt x="58920" y="15333"/>
                </a:lnTo>
                <a:lnTo>
                  <a:pt x="67855" y="10196"/>
                </a:lnTo>
                <a:lnTo>
                  <a:pt x="75717" y="6771"/>
                </a:lnTo>
                <a:lnTo>
                  <a:pt x="82863" y="4487"/>
                </a:lnTo>
                <a:lnTo>
                  <a:pt x="89532" y="2965"/>
                </a:lnTo>
                <a:lnTo>
                  <a:pt x="95883" y="1950"/>
                </a:lnTo>
                <a:lnTo>
                  <a:pt x="102022" y="1274"/>
                </a:lnTo>
                <a:lnTo>
                  <a:pt x="108019" y="823"/>
                </a:lnTo>
                <a:lnTo>
                  <a:pt x="113923" y="522"/>
                </a:lnTo>
                <a:lnTo>
                  <a:pt x="125563" y="188"/>
                </a:lnTo>
                <a:lnTo>
                  <a:pt x="142825" y="0"/>
                </a:lnTo>
                <a:lnTo>
                  <a:pt x="151415" y="1878"/>
                </a:lnTo>
                <a:lnTo>
                  <a:pt x="161903" y="5036"/>
                </a:lnTo>
                <a:lnTo>
                  <a:pt x="173658" y="9046"/>
                </a:lnTo>
                <a:lnTo>
                  <a:pt x="182447" y="11719"/>
                </a:lnTo>
                <a:lnTo>
                  <a:pt x="189259" y="13501"/>
                </a:lnTo>
                <a:lnTo>
                  <a:pt x="194752" y="14689"/>
                </a:lnTo>
                <a:lnTo>
                  <a:pt x="199368" y="15482"/>
                </a:lnTo>
                <a:lnTo>
                  <a:pt x="203396" y="16009"/>
                </a:lnTo>
                <a:lnTo>
                  <a:pt x="207035" y="16362"/>
                </a:lnTo>
                <a:lnTo>
                  <a:pt x="212318" y="16596"/>
                </a:lnTo>
                <a:lnTo>
                  <a:pt x="240030" y="170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64"/>
          <p:cNvSpPr/>
          <p:nvPr/>
        </p:nvSpPr>
        <p:spPr>
          <a:xfrm>
            <a:off x="5086350" y="2597582"/>
            <a:ext cx="291466" cy="154058"/>
          </a:xfrm>
          <a:custGeom>
            <a:avLst/>
            <a:gdLst/>
            <a:ahLst/>
            <a:cxnLst/>
            <a:rect l="0" t="0" r="0" b="0"/>
            <a:pathLst>
              <a:path w="291466" h="154058">
                <a:moveTo>
                  <a:pt x="0" y="42748"/>
                </a:moveTo>
                <a:lnTo>
                  <a:pt x="4550" y="33646"/>
                </a:lnTo>
                <a:lnTo>
                  <a:pt x="6843" y="30012"/>
                </a:lnTo>
                <a:lnTo>
                  <a:pt x="9325" y="26638"/>
                </a:lnTo>
                <a:lnTo>
                  <a:pt x="11931" y="23435"/>
                </a:lnTo>
                <a:lnTo>
                  <a:pt x="14621" y="21300"/>
                </a:lnTo>
                <a:lnTo>
                  <a:pt x="17367" y="19877"/>
                </a:lnTo>
                <a:lnTo>
                  <a:pt x="20151" y="18928"/>
                </a:lnTo>
                <a:lnTo>
                  <a:pt x="25784" y="15333"/>
                </a:lnTo>
                <a:lnTo>
                  <a:pt x="32610" y="9816"/>
                </a:lnTo>
                <a:lnTo>
                  <a:pt x="38623" y="6521"/>
                </a:lnTo>
                <a:lnTo>
                  <a:pt x="46693" y="2835"/>
                </a:lnTo>
                <a:lnTo>
                  <a:pt x="53455" y="1196"/>
                </a:lnTo>
                <a:lnTo>
                  <a:pt x="58496" y="759"/>
                </a:lnTo>
                <a:lnTo>
                  <a:pt x="64715" y="468"/>
                </a:lnTo>
                <a:lnTo>
                  <a:pt x="79244" y="144"/>
                </a:lnTo>
                <a:lnTo>
                  <a:pt x="95227" y="0"/>
                </a:lnTo>
                <a:lnTo>
                  <a:pt x="102537" y="914"/>
                </a:lnTo>
                <a:lnTo>
                  <a:pt x="109316" y="2476"/>
                </a:lnTo>
                <a:lnTo>
                  <a:pt x="115739" y="4470"/>
                </a:lnTo>
                <a:lnTo>
                  <a:pt x="120974" y="6752"/>
                </a:lnTo>
                <a:lnTo>
                  <a:pt x="125417" y="9225"/>
                </a:lnTo>
                <a:lnTo>
                  <a:pt x="129331" y="11827"/>
                </a:lnTo>
                <a:lnTo>
                  <a:pt x="132893" y="14514"/>
                </a:lnTo>
                <a:lnTo>
                  <a:pt x="136220" y="17258"/>
                </a:lnTo>
                <a:lnTo>
                  <a:pt x="139391" y="20039"/>
                </a:lnTo>
                <a:lnTo>
                  <a:pt x="141505" y="22846"/>
                </a:lnTo>
                <a:lnTo>
                  <a:pt x="142914" y="25670"/>
                </a:lnTo>
                <a:lnTo>
                  <a:pt x="143854" y="28505"/>
                </a:lnTo>
                <a:lnTo>
                  <a:pt x="144479" y="32300"/>
                </a:lnTo>
                <a:lnTo>
                  <a:pt x="144897" y="36735"/>
                </a:lnTo>
                <a:lnTo>
                  <a:pt x="145175" y="41597"/>
                </a:lnTo>
                <a:lnTo>
                  <a:pt x="144409" y="44838"/>
                </a:lnTo>
                <a:lnTo>
                  <a:pt x="142945" y="46999"/>
                </a:lnTo>
                <a:lnTo>
                  <a:pt x="138778" y="50352"/>
                </a:lnTo>
                <a:lnTo>
                  <a:pt x="133751" y="55017"/>
                </a:lnTo>
                <a:lnTo>
                  <a:pt x="132030" y="57595"/>
                </a:lnTo>
                <a:lnTo>
                  <a:pt x="130882" y="60266"/>
                </a:lnTo>
                <a:lnTo>
                  <a:pt x="130118" y="62999"/>
                </a:lnTo>
                <a:lnTo>
                  <a:pt x="128654" y="65773"/>
                </a:lnTo>
                <a:lnTo>
                  <a:pt x="126727" y="68576"/>
                </a:lnTo>
                <a:lnTo>
                  <a:pt x="124490" y="71396"/>
                </a:lnTo>
                <a:lnTo>
                  <a:pt x="122046" y="74229"/>
                </a:lnTo>
                <a:lnTo>
                  <a:pt x="119464" y="77071"/>
                </a:lnTo>
                <a:lnTo>
                  <a:pt x="114055" y="82767"/>
                </a:lnTo>
                <a:lnTo>
                  <a:pt x="91430" y="105613"/>
                </a:lnTo>
                <a:lnTo>
                  <a:pt x="89528" y="108471"/>
                </a:lnTo>
                <a:lnTo>
                  <a:pt x="88260" y="111328"/>
                </a:lnTo>
                <a:lnTo>
                  <a:pt x="87415" y="114185"/>
                </a:lnTo>
                <a:lnTo>
                  <a:pt x="85899" y="116090"/>
                </a:lnTo>
                <a:lnTo>
                  <a:pt x="83936" y="117360"/>
                </a:lnTo>
                <a:lnTo>
                  <a:pt x="81675" y="118207"/>
                </a:lnTo>
                <a:lnTo>
                  <a:pt x="78262" y="121629"/>
                </a:lnTo>
                <a:lnTo>
                  <a:pt x="74082" y="126768"/>
                </a:lnTo>
                <a:lnTo>
                  <a:pt x="69391" y="133051"/>
                </a:lnTo>
                <a:lnTo>
                  <a:pt x="67215" y="137240"/>
                </a:lnTo>
                <a:lnTo>
                  <a:pt x="66718" y="140032"/>
                </a:lnTo>
                <a:lnTo>
                  <a:pt x="67752" y="144088"/>
                </a:lnTo>
                <a:lnTo>
                  <a:pt x="68028" y="146503"/>
                </a:lnTo>
                <a:lnTo>
                  <a:pt x="68212" y="149065"/>
                </a:lnTo>
                <a:lnTo>
                  <a:pt x="69287" y="150773"/>
                </a:lnTo>
                <a:lnTo>
                  <a:pt x="70956" y="151912"/>
                </a:lnTo>
                <a:lnTo>
                  <a:pt x="75351" y="153178"/>
                </a:lnTo>
                <a:lnTo>
                  <a:pt x="80479" y="153740"/>
                </a:lnTo>
                <a:lnTo>
                  <a:pt x="96093" y="153990"/>
                </a:lnTo>
                <a:lnTo>
                  <a:pt x="106924" y="154057"/>
                </a:lnTo>
                <a:lnTo>
                  <a:pt x="118908" y="153149"/>
                </a:lnTo>
                <a:lnTo>
                  <a:pt x="131659" y="151591"/>
                </a:lnTo>
                <a:lnTo>
                  <a:pt x="144922" y="149600"/>
                </a:lnTo>
                <a:lnTo>
                  <a:pt x="158527" y="148272"/>
                </a:lnTo>
                <a:lnTo>
                  <a:pt x="172360" y="147387"/>
                </a:lnTo>
                <a:lnTo>
                  <a:pt x="186344" y="146797"/>
                </a:lnTo>
                <a:lnTo>
                  <a:pt x="199476" y="145452"/>
                </a:lnTo>
                <a:lnTo>
                  <a:pt x="212042" y="143602"/>
                </a:lnTo>
                <a:lnTo>
                  <a:pt x="224229" y="141416"/>
                </a:lnTo>
                <a:lnTo>
                  <a:pt x="236163" y="140912"/>
                </a:lnTo>
                <a:lnTo>
                  <a:pt x="247930" y="141528"/>
                </a:lnTo>
                <a:lnTo>
                  <a:pt x="268306" y="143800"/>
                </a:lnTo>
                <a:lnTo>
                  <a:pt x="275073" y="144406"/>
                </a:lnTo>
                <a:lnTo>
                  <a:pt x="291465" y="145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65"/>
          <p:cNvSpPr/>
          <p:nvPr/>
        </p:nvSpPr>
        <p:spPr>
          <a:xfrm>
            <a:off x="3183371" y="3257699"/>
            <a:ext cx="342784" cy="386352"/>
          </a:xfrm>
          <a:custGeom>
            <a:avLst/>
            <a:gdLst/>
            <a:ahLst/>
            <a:cxnLst/>
            <a:rect l="0" t="0" r="0" b="0"/>
            <a:pathLst>
              <a:path w="342784" h="386352">
                <a:moveTo>
                  <a:pt x="102754" y="102721"/>
                </a:moveTo>
                <a:lnTo>
                  <a:pt x="98203" y="111822"/>
                </a:lnTo>
                <a:lnTo>
                  <a:pt x="95969" y="121371"/>
                </a:lnTo>
                <a:lnTo>
                  <a:pt x="94023" y="131965"/>
                </a:lnTo>
                <a:lnTo>
                  <a:pt x="89983" y="143023"/>
                </a:lnTo>
                <a:lnTo>
                  <a:pt x="82473" y="154288"/>
                </a:lnTo>
                <a:lnTo>
                  <a:pt x="77803" y="159959"/>
                </a:lnTo>
                <a:lnTo>
                  <a:pt x="73737" y="166597"/>
                </a:lnTo>
                <a:lnTo>
                  <a:pt x="70074" y="173880"/>
                </a:lnTo>
                <a:lnTo>
                  <a:pt x="66680" y="181593"/>
                </a:lnTo>
                <a:lnTo>
                  <a:pt x="63465" y="194355"/>
                </a:lnTo>
                <a:lnTo>
                  <a:pt x="60368" y="210482"/>
                </a:lnTo>
                <a:lnTo>
                  <a:pt x="57351" y="228854"/>
                </a:lnTo>
                <a:lnTo>
                  <a:pt x="55341" y="243960"/>
                </a:lnTo>
                <a:lnTo>
                  <a:pt x="54000" y="256888"/>
                </a:lnTo>
                <a:lnTo>
                  <a:pt x="53106" y="268364"/>
                </a:lnTo>
                <a:lnTo>
                  <a:pt x="52510" y="277919"/>
                </a:lnTo>
                <a:lnTo>
                  <a:pt x="51848" y="293617"/>
                </a:lnTo>
                <a:lnTo>
                  <a:pt x="51475" y="317715"/>
                </a:lnTo>
                <a:lnTo>
                  <a:pt x="51323" y="382271"/>
                </a:lnTo>
                <a:lnTo>
                  <a:pt x="50369" y="385291"/>
                </a:lnTo>
                <a:lnTo>
                  <a:pt x="48780" y="386351"/>
                </a:lnTo>
                <a:lnTo>
                  <a:pt x="43938" y="385759"/>
                </a:lnTo>
                <a:lnTo>
                  <a:pt x="33578" y="376307"/>
                </a:lnTo>
                <a:lnTo>
                  <a:pt x="30919" y="373694"/>
                </a:lnTo>
                <a:lnTo>
                  <a:pt x="29146" y="370047"/>
                </a:lnTo>
                <a:lnTo>
                  <a:pt x="27177" y="360915"/>
                </a:lnTo>
                <a:lnTo>
                  <a:pt x="23761" y="350506"/>
                </a:lnTo>
                <a:lnTo>
                  <a:pt x="19068" y="340482"/>
                </a:lnTo>
                <a:lnTo>
                  <a:pt x="13808" y="332853"/>
                </a:lnTo>
                <a:lnTo>
                  <a:pt x="12024" y="328532"/>
                </a:lnTo>
                <a:lnTo>
                  <a:pt x="8561" y="312397"/>
                </a:lnTo>
                <a:lnTo>
                  <a:pt x="6621" y="305369"/>
                </a:lnTo>
                <a:lnTo>
                  <a:pt x="4375" y="297828"/>
                </a:lnTo>
                <a:lnTo>
                  <a:pt x="2878" y="290894"/>
                </a:lnTo>
                <a:lnTo>
                  <a:pt x="1880" y="284367"/>
                </a:lnTo>
                <a:lnTo>
                  <a:pt x="1214" y="278111"/>
                </a:lnTo>
                <a:lnTo>
                  <a:pt x="771" y="271082"/>
                </a:lnTo>
                <a:lnTo>
                  <a:pt x="475" y="263539"/>
                </a:lnTo>
                <a:lnTo>
                  <a:pt x="146" y="245633"/>
                </a:lnTo>
                <a:lnTo>
                  <a:pt x="0" y="221800"/>
                </a:lnTo>
                <a:lnTo>
                  <a:pt x="1866" y="208777"/>
                </a:lnTo>
                <a:lnTo>
                  <a:pt x="5015" y="195332"/>
                </a:lnTo>
                <a:lnTo>
                  <a:pt x="12642" y="169599"/>
                </a:lnTo>
                <a:lnTo>
                  <a:pt x="19206" y="148637"/>
                </a:lnTo>
                <a:lnTo>
                  <a:pt x="21338" y="139999"/>
                </a:lnTo>
                <a:lnTo>
                  <a:pt x="22759" y="132335"/>
                </a:lnTo>
                <a:lnTo>
                  <a:pt x="23706" y="125321"/>
                </a:lnTo>
                <a:lnTo>
                  <a:pt x="26243" y="117787"/>
                </a:lnTo>
                <a:lnTo>
                  <a:pt x="29839" y="109908"/>
                </a:lnTo>
                <a:lnTo>
                  <a:pt x="41462" y="87705"/>
                </a:lnTo>
                <a:lnTo>
                  <a:pt x="62673" y="45695"/>
                </a:lnTo>
                <a:lnTo>
                  <a:pt x="68430" y="36736"/>
                </a:lnTo>
                <a:lnTo>
                  <a:pt x="71298" y="33013"/>
                </a:lnTo>
                <a:lnTo>
                  <a:pt x="79566" y="26337"/>
                </a:lnTo>
                <a:lnTo>
                  <a:pt x="88638" y="20195"/>
                </a:lnTo>
                <a:lnTo>
                  <a:pt x="99100" y="11382"/>
                </a:lnTo>
                <a:lnTo>
                  <a:pt x="105258" y="5611"/>
                </a:lnTo>
                <a:lnTo>
                  <a:pt x="109185" y="3691"/>
                </a:lnTo>
                <a:lnTo>
                  <a:pt x="118630" y="1557"/>
                </a:lnTo>
                <a:lnTo>
                  <a:pt x="126637" y="609"/>
                </a:lnTo>
                <a:lnTo>
                  <a:pt x="136500" y="75"/>
                </a:lnTo>
                <a:lnTo>
                  <a:pt x="139539" y="0"/>
                </a:lnTo>
                <a:lnTo>
                  <a:pt x="142517" y="903"/>
                </a:lnTo>
                <a:lnTo>
                  <a:pt x="148366" y="4446"/>
                </a:lnTo>
                <a:lnTo>
                  <a:pt x="157015" y="11796"/>
                </a:lnTo>
                <a:lnTo>
                  <a:pt x="161787" y="15434"/>
                </a:lnTo>
                <a:lnTo>
                  <a:pt x="174711" y="24556"/>
                </a:lnTo>
                <a:lnTo>
                  <a:pt x="184900" y="34961"/>
                </a:lnTo>
                <a:lnTo>
                  <a:pt x="192603" y="45935"/>
                </a:lnTo>
                <a:lnTo>
                  <a:pt x="199201" y="57163"/>
                </a:lnTo>
                <a:lnTo>
                  <a:pt x="207849" y="68503"/>
                </a:lnTo>
                <a:lnTo>
                  <a:pt x="212822" y="74194"/>
                </a:lnTo>
                <a:lnTo>
                  <a:pt x="218043" y="81797"/>
                </a:lnTo>
                <a:lnTo>
                  <a:pt x="223428" y="90677"/>
                </a:lnTo>
                <a:lnTo>
                  <a:pt x="235444" y="111655"/>
                </a:lnTo>
                <a:lnTo>
                  <a:pt x="250310" y="136854"/>
                </a:lnTo>
                <a:lnTo>
                  <a:pt x="255417" y="148336"/>
                </a:lnTo>
                <a:lnTo>
                  <a:pt x="258821" y="158849"/>
                </a:lnTo>
                <a:lnTo>
                  <a:pt x="261092" y="168714"/>
                </a:lnTo>
                <a:lnTo>
                  <a:pt x="263557" y="177196"/>
                </a:lnTo>
                <a:lnTo>
                  <a:pt x="266153" y="184756"/>
                </a:lnTo>
                <a:lnTo>
                  <a:pt x="268837" y="191701"/>
                </a:lnTo>
                <a:lnTo>
                  <a:pt x="272531" y="199188"/>
                </a:lnTo>
                <a:lnTo>
                  <a:pt x="276898" y="207037"/>
                </a:lnTo>
                <a:lnTo>
                  <a:pt x="281715" y="215128"/>
                </a:lnTo>
                <a:lnTo>
                  <a:pt x="286831" y="222426"/>
                </a:lnTo>
                <a:lnTo>
                  <a:pt x="292147" y="229197"/>
                </a:lnTo>
                <a:lnTo>
                  <a:pt x="297596" y="235616"/>
                </a:lnTo>
                <a:lnTo>
                  <a:pt x="304086" y="244657"/>
                </a:lnTo>
                <a:lnTo>
                  <a:pt x="311270" y="255448"/>
                </a:lnTo>
                <a:lnTo>
                  <a:pt x="318917" y="267404"/>
                </a:lnTo>
                <a:lnTo>
                  <a:pt x="324968" y="276327"/>
                </a:lnTo>
                <a:lnTo>
                  <a:pt x="329954" y="283228"/>
                </a:lnTo>
                <a:lnTo>
                  <a:pt x="338034" y="293436"/>
                </a:lnTo>
                <a:lnTo>
                  <a:pt x="341522" y="297492"/>
                </a:lnTo>
                <a:lnTo>
                  <a:pt x="342783" y="2998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66"/>
          <p:cNvSpPr/>
          <p:nvPr/>
        </p:nvSpPr>
        <p:spPr>
          <a:xfrm>
            <a:off x="3238323" y="3360473"/>
            <a:ext cx="304978" cy="59955"/>
          </a:xfrm>
          <a:custGeom>
            <a:avLst/>
            <a:gdLst/>
            <a:ahLst/>
            <a:cxnLst/>
            <a:rect l="0" t="0" r="0" b="0"/>
            <a:pathLst>
              <a:path w="304978" h="59955">
                <a:moveTo>
                  <a:pt x="4939" y="59954"/>
                </a:moveTo>
                <a:lnTo>
                  <a:pt x="0" y="55015"/>
                </a:lnTo>
                <a:lnTo>
                  <a:pt x="2109" y="57124"/>
                </a:lnTo>
                <a:lnTo>
                  <a:pt x="4005" y="58067"/>
                </a:lnTo>
                <a:lnTo>
                  <a:pt x="8651" y="59115"/>
                </a:lnTo>
                <a:lnTo>
                  <a:pt x="16622" y="59706"/>
                </a:lnTo>
                <a:lnTo>
                  <a:pt x="20348" y="58836"/>
                </a:lnTo>
                <a:lnTo>
                  <a:pt x="24737" y="57304"/>
                </a:lnTo>
                <a:lnTo>
                  <a:pt x="29567" y="55330"/>
                </a:lnTo>
                <a:lnTo>
                  <a:pt x="33740" y="54014"/>
                </a:lnTo>
                <a:lnTo>
                  <a:pt x="40917" y="52552"/>
                </a:lnTo>
                <a:lnTo>
                  <a:pt x="45117" y="51209"/>
                </a:lnTo>
                <a:lnTo>
                  <a:pt x="49822" y="49362"/>
                </a:lnTo>
                <a:lnTo>
                  <a:pt x="54863" y="47177"/>
                </a:lnTo>
                <a:lnTo>
                  <a:pt x="62034" y="44769"/>
                </a:lnTo>
                <a:lnTo>
                  <a:pt x="70625" y="42211"/>
                </a:lnTo>
                <a:lnTo>
                  <a:pt x="80162" y="39553"/>
                </a:lnTo>
                <a:lnTo>
                  <a:pt x="88425" y="37781"/>
                </a:lnTo>
                <a:lnTo>
                  <a:pt x="95839" y="36599"/>
                </a:lnTo>
                <a:lnTo>
                  <a:pt x="102687" y="35812"/>
                </a:lnTo>
                <a:lnTo>
                  <a:pt x="114871" y="33382"/>
                </a:lnTo>
                <a:lnTo>
                  <a:pt x="148731" y="25602"/>
                </a:lnTo>
                <a:lnTo>
                  <a:pt x="162712" y="21812"/>
                </a:lnTo>
                <a:lnTo>
                  <a:pt x="173939" y="18334"/>
                </a:lnTo>
                <a:lnTo>
                  <a:pt x="183328" y="15062"/>
                </a:lnTo>
                <a:lnTo>
                  <a:pt x="191493" y="12881"/>
                </a:lnTo>
                <a:lnTo>
                  <a:pt x="198840" y="11427"/>
                </a:lnTo>
                <a:lnTo>
                  <a:pt x="205644" y="10458"/>
                </a:lnTo>
                <a:lnTo>
                  <a:pt x="212085" y="8859"/>
                </a:lnTo>
                <a:lnTo>
                  <a:pt x="218284" y="6841"/>
                </a:lnTo>
                <a:lnTo>
                  <a:pt x="224321" y="4543"/>
                </a:lnTo>
                <a:lnTo>
                  <a:pt x="230252" y="3011"/>
                </a:lnTo>
                <a:lnTo>
                  <a:pt x="236110" y="1989"/>
                </a:lnTo>
                <a:lnTo>
                  <a:pt x="241920" y="1308"/>
                </a:lnTo>
                <a:lnTo>
                  <a:pt x="248651" y="854"/>
                </a:lnTo>
                <a:lnTo>
                  <a:pt x="255997" y="552"/>
                </a:lnTo>
                <a:lnTo>
                  <a:pt x="279215" y="66"/>
                </a:lnTo>
                <a:lnTo>
                  <a:pt x="289082" y="0"/>
                </a:lnTo>
                <a:lnTo>
                  <a:pt x="304977" y="85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67"/>
          <p:cNvSpPr/>
          <p:nvPr/>
        </p:nvSpPr>
        <p:spPr>
          <a:xfrm>
            <a:off x="3757612" y="3317557"/>
            <a:ext cx="145734" cy="16688"/>
          </a:xfrm>
          <a:custGeom>
            <a:avLst/>
            <a:gdLst/>
            <a:ahLst/>
            <a:cxnLst/>
            <a:rect l="0" t="0" r="0" b="0"/>
            <a:pathLst>
              <a:path w="145734" h="16688">
                <a:moveTo>
                  <a:pt x="0" y="0"/>
                </a:moveTo>
                <a:lnTo>
                  <a:pt x="11931" y="11932"/>
                </a:lnTo>
                <a:lnTo>
                  <a:pt x="15574" y="13669"/>
                </a:lnTo>
                <a:lnTo>
                  <a:pt x="19908" y="14828"/>
                </a:lnTo>
                <a:lnTo>
                  <a:pt x="24702" y="15601"/>
                </a:lnTo>
                <a:lnTo>
                  <a:pt x="28851" y="16115"/>
                </a:lnTo>
                <a:lnTo>
                  <a:pt x="32569" y="16459"/>
                </a:lnTo>
                <a:lnTo>
                  <a:pt x="36000" y="16687"/>
                </a:lnTo>
                <a:lnTo>
                  <a:pt x="46860" y="14935"/>
                </a:lnTo>
                <a:lnTo>
                  <a:pt x="95482" y="5272"/>
                </a:lnTo>
                <a:lnTo>
                  <a:pt x="105564" y="3515"/>
                </a:lnTo>
                <a:lnTo>
                  <a:pt x="113239" y="2343"/>
                </a:lnTo>
                <a:lnTo>
                  <a:pt x="120260" y="1562"/>
                </a:lnTo>
                <a:lnTo>
                  <a:pt x="126846" y="1041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68"/>
          <p:cNvSpPr/>
          <p:nvPr/>
        </p:nvSpPr>
        <p:spPr>
          <a:xfrm>
            <a:off x="3791902" y="3386137"/>
            <a:ext cx="240031" cy="22085"/>
          </a:xfrm>
          <a:custGeom>
            <a:avLst/>
            <a:gdLst/>
            <a:ahLst/>
            <a:cxnLst/>
            <a:rect l="0" t="0" r="0" b="0"/>
            <a:pathLst>
              <a:path w="240031" h="22085">
                <a:moveTo>
                  <a:pt x="0" y="17145"/>
                </a:moveTo>
                <a:lnTo>
                  <a:pt x="9102" y="17145"/>
                </a:lnTo>
                <a:lnTo>
                  <a:pt x="13688" y="18098"/>
                </a:lnTo>
                <a:lnTo>
                  <a:pt x="18650" y="19685"/>
                </a:lnTo>
                <a:lnTo>
                  <a:pt x="23864" y="21696"/>
                </a:lnTo>
                <a:lnTo>
                  <a:pt x="28292" y="22084"/>
                </a:lnTo>
                <a:lnTo>
                  <a:pt x="32196" y="21390"/>
                </a:lnTo>
                <a:lnTo>
                  <a:pt x="35752" y="19975"/>
                </a:lnTo>
                <a:lnTo>
                  <a:pt x="40027" y="19032"/>
                </a:lnTo>
                <a:lnTo>
                  <a:pt x="44782" y="18403"/>
                </a:lnTo>
                <a:lnTo>
                  <a:pt x="49857" y="17983"/>
                </a:lnTo>
                <a:lnTo>
                  <a:pt x="93407" y="12843"/>
                </a:lnTo>
                <a:lnTo>
                  <a:pt x="107039" y="10467"/>
                </a:lnTo>
                <a:lnTo>
                  <a:pt x="118031" y="7931"/>
                </a:lnTo>
                <a:lnTo>
                  <a:pt x="127265" y="5287"/>
                </a:lnTo>
                <a:lnTo>
                  <a:pt x="136278" y="3525"/>
                </a:lnTo>
                <a:lnTo>
                  <a:pt x="145145" y="2350"/>
                </a:lnTo>
                <a:lnTo>
                  <a:pt x="153913" y="1567"/>
                </a:lnTo>
                <a:lnTo>
                  <a:pt x="162616" y="1045"/>
                </a:lnTo>
                <a:lnTo>
                  <a:pt x="179906" y="464"/>
                </a:lnTo>
                <a:lnTo>
                  <a:pt x="220330" y="6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69"/>
          <p:cNvSpPr/>
          <p:nvPr/>
        </p:nvSpPr>
        <p:spPr>
          <a:xfrm>
            <a:off x="4400550" y="3274695"/>
            <a:ext cx="111443" cy="205741"/>
          </a:xfrm>
          <a:custGeom>
            <a:avLst/>
            <a:gdLst/>
            <a:ahLst/>
            <a:cxnLst/>
            <a:rect l="0" t="0" r="0" b="0"/>
            <a:pathLst>
              <a:path w="111443" h="205741">
                <a:moveTo>
                  <a:pt x="0" y="0"/>
                </a:moveTo>
                <a:lnTo>
                  <a:pt x="9102" y="4550"/>
                </a:lnTo>
                <a:lnTo>
                  <a:pt x="11783" y="6844"/>
                </a:lnTo>
                <a:lnTo>
                  <a:pt x="13570" y="9325"/>
                </a:lnTo>
                <a:lnTo>
                  <a:pt x="14761" y="11931"/>
                </a:lnTo>
                <a:lnTo>
                  <a:pt x="16508" y="14622"/>
                </a:lnTo>
                <a:lnTo>
                  <a:pt x="18625" y="17368"/>
                </a:lnTo>
                <a:lnTo>
                  <a:pt x="20989" y="20151"/>
                </a:lnTo>
                <a:lnTo>
                  <a:pt x="24470" y="23911"/>
                </a:lnTo>
                <a:lnTo>
                  <a:pt x="33418" y="33170"/>
                </a:lnTo>
                <a:lnTo>
                  <a:pt x="36566" y="37353"/>
                </a:lnTo>
                <a:lnTo>
                  <a:pt x="38665" y="41094"/>
                </a:lnTo>
                <a:lnTo>
                  <a:pt x="40064" y="44541"/>
                </a:lnTo>
                <a:lnTo>
                  <a:pt x="41949" y="48744"/>
                </a:lnTo>
                <a:lnTo>
                  <a:pt x="46583" y="58494"/>
                </a:lnTo>
                <a:lnTo>
                  <a:pt x="50105" y="63761"/>
                </a:lnTo>
                <a:lnTo>
                  <a:pt x="54359" y="69177"/>
                </a:lnTo>
                <a:lnTo>
                  <a:pt x="59099" y="74693"/>
                </a:lnTo>
                <a:lnTo>
                  <a:pt x="62259" y="80275"/>
                </a:lnTo>
                <a:lnTo>
                  <a:pt x="64366" y="85902"/>
                </a:lnTo>
                <a:lnTo>
                  <a:pt x="65770" y="91558"/>
                </a:lnTo>
                <a:lnTo>
                  <a:pt x="74951" y="120702"/>
                </a:lnTo>
                <a:lnTo>
                  <a:pt x="81400" y="140475"/>
                </a:lnTo>
                <a:lnTo>
                  <a:pt x="86652" y="155563"/>
                </a:lnTo>
                <a:lnTo>
                  <a:pt x="91105" y="167526"/>
                </a:lnTo>
                <a:lnTo>
                  <a:pt x="95026" y="177406"/>
                </a:lnTo>
                <a:lnTo>
                  <a:pt x="98593" y="185898"/>
                </a:lnTo>
                <a:lnTo>
                  <a:pt x="105097" y="200414"/>
                </a:lnTo>
                <a:lnTo>
                  <a:pt x="107212" y="204094"/>
                </a:lnTo>
                <a:lnTo>
                  <a:pt x="108622" y="205595"/>
                </a:lnTo>
                <a:lnTo>
                  <a:pt x="111442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70"/>
          <p:cNvSpPr/>
          <p:nvPr/>
        </p:nvSpPr>
        <p:spPr>
          <a:xfrm>
            <a:off x="4494847" y="3257550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0" y="0"/>
                </a:moveTo>
                <a:lnTo>
                  <a:pt x="9102" y="4550"/>
                </a:lnTo>
                <a:lnTo>
                  <a:pt x="11783" y="6844"/>
                </a:lnTo>
                <a:lnTo>
                  <a:pt x="13570" y="9325"/>
                </a:lnTo>
                <a:lnTo>
                  <a:pt x="14762" y="11931"/>
                </a:lnTo>
                <a:lnTo>
                  <a:pt x="16509" y="14621"/>
                </a:lnTo>
                <a:lnTo>
                  <a:pt x="18626" y="17368"/>
                </a:lnTo>
                <a:lnTo>
                  <a:pt x="20990" y="20151"/>
                </a:lnTo>
                <a:lnTo>
                  <a:pt x="24470" y="22959"/>
                </a:lnTo>
                <a:lnTo>
                  <a:pt x="28696" y="25783"/>
                </a:lnTo>
                <a:lnTo>
                  <a:pt x="33418" y="28619"/>
                </a:lnTo>
                <a:lnTo>
                  <a:pt x="37519" y="31462"/>
                </a:lnTo>
                <a:lnTo>
                  <a:pt x="41205" y="34309"/>
                </a:lnTo>
                <a:lnTo>
                  <a:pt x="44615" y="37160"/>
                </a:lnTo>
                <a:lnTo>
                  <a:pt x="47841" y="40013"/>
                </a:lnTo>
                <a:lnTo>
                  <a:pt x="53965" y="45723"/>
                </a:lnTo>
                <a:lnTo>
                  <a:pt x="62768" y="54293"/>
                </a:lnTo>
                <a:lnTo>
                  <a:pt x="66611" y="59055"/>
                </a:lnTo>
                <a:lnTo>
                  <a:pt x="71077" y="65087"/>
                </a:lnTo>
                <a:lnTo>
                  <a:pt x="75960" y="71967"/>
                </a:lnTo>
                <a:lnTo>
                  <a:pt x="81120" y="77505"/>
                </a:lnTo>
                <a:lnTo>
                  <a:pt x="86465" y="82150"/>
                </a:lnTo>
                <a:lnTo>
                  <a:pt x="91933" y="86199"/>
                </a:lnTo>
                <a:lnTo>
                  <a:pt x="96532" y="89851"/>
                </a:lnTo>
                <a:lnTo>
                  <a:pt x="100550" y="93238"/>
                </a:lnTo>
                <a:lnTo>
                  <a:pt x="104180" y="96449"/>
                </a:lnTo>
                <a:lnTo>
                  <a:pt x="107553" y="100494"/>
                </a:lnTo>
                <a:lnTo>
                  <a:pt x="110755" y="105096"/>
                </a:lnTo>
                <a:lnTo>
                  <a:pt x="113842" y="110069"/>
                </a:lnTo>
                <a:lnTo>
                  <a:pt x="116852" y="114337"/>
                </a:lnTo>
                <a:lnTo>
                  <a:pt x="119812" y="118134"/>
                </a:lnTo>
                <a:lnTo>
                  <a:pt x="122737" y="121618"/>
                </a:lnTo>
                <a:lnTo>
                  <a:pt x="127545" y="126799"/>
                </a:lnTo>
                <a:lnTo>
                  <a:pt x="140506" y="140175"/>
                </a:lnTo>
                <a:lnTo>
                  <a:pt x="145106" y="145837"/>
                </a:lnTo>
                <a:lnTo>
                  <a:pt x="148172" y="150565"/>
                </a:lnTo>
                <a:lnTo>
                  <a:pt x="150217" y="154669"/>
                </a:lnTo>
                <a:lnTo>
                  <a:pt x="152532" y="157405"/>
                </a:lnTo>
                <a:lnTo>
                  <a:pt x="155028" y="159229"/>
                </a:lnTo>
                <a:lnTo>
                  <a:pt x="157644" y="160445"/>
                </a:lnTo>
                <a:lnTo>
                  <a:pt x="159389" y="162208"/>
                </a:lnTo>
                <a:lnTo>
                  <a:pt x="160552" y="164336"/>
                </a:lnTo>
                <a:lnTo>
                  <a:pt x="162188" y="169342"/>
                </a:lnTo>
                <a:lnTo>
                  <a:pt x="17145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71"/>
          <p:cNvSpPr/>
          <p:nvPr/>
        </p:nvSpPr>
        <p:spPr>
          <a:xfrm>
            <a:off x="4666297" y="34290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72"/>
          <p:cNvSpPr/>
          <p:nvPr/>
        </p:nvSpPr>
        <p:spPr>
          <a:xfrm>
            <a:off x="4271962" y="3173073"/>
            <a:ext cx="385764" cy="153057"/>
          </a:xfrm>
          <a:custGeom>
            <a:avLst/>
            <a:gdLst/>
            <a:ahLst/>
            <a:cxnLst/>
            <a:rect l="0" t="0" r="0" b="0"/>
            <a:pathLst>
              <a:path w="385764" h="153057">
                <a:moveTo>
                  <a:pt x="0" y="153056"/>
                </a:moveTo>
                <a:lnTo>
                  <a:pt x="0" y="126363"/>
                </a:lnTo>
                <a:lnTo>
                  <a:pt x="953" y="122878"/>
                </a:lnTo>
                <a:lnTo>
                  <a:pt x="2540" y="119603"/>
                </a:lnTo>
                <a:lnTo>
                  <a:pt x="4551" y="116466"/>
                </a:lnTo>
                <a:lnTo>
                  <a:pt x="7796" y="112471"/>
                </a:lnTo>
                <a:lnTo>
                  <a:pt x="11865" y="107902"/>
                </a:lnTo>
                <a:lnTo>
                  <a:pt x="16483" y="102951"/>
                </a:lnTo>
                <a:lnTo>
                  <a:pt x="21466" y="98698"/>
                </a:lnTo>
                <a:lnTo>
                  <a:pt x="26693" y="94910"/>
                </a:lnTo>
                <a:lnTo>
                  <a:pt x="32083" y="91432"/>
                </a:lnTo>
                <a:lnTo>
                  <a:pt x="41391" y="84351"/>
                </a:lnTo>
                <a:lnTo>
                  <a:pt x="66974" y="63783"/>
                </a:lnTo>
                <a:lnTo>
                  <a:pt x="78939" y="55441"/>
                </a:lnTo>
                <a:lnTo>
                  <a:pt x="89774" y="48927"/>
                </a:lnTo>
                <a:lnTo>
                  <a:pt x="99854" y="43632"/>
                </a:lnTo>
                <a:lnTo>
                  <a:pt x="113242" y="38197"/>
                </a:lnTo>
                <a:lnTo>
                  <a:pt x="128834" y="32668"/>
                </a:lnTo>
                <a:lnTo>
                  <a:pt x="145897" y="27078"/>
                </a:lnTo>
                <a:lnTo>
                  <a:pt x="162987" y="22398"/>
                </a:lnTo>
                <a:lnTo>
                  <a:pt x="180096" y="18326"/>
                </a:lnTo>
                <a:lnTo>
                  <a:pt x="197216" y="14659"/>
                </a:lnTo>
                <a:lnTo>
                  <a:pt x="211487" y="12214"/>
                </a:lnTo>
                <a:lnTo>
                  <a:pt x="223859" y="10584"/>
                </a:lnTo>
                <a:lnTo>
                  <a:pt x="234965" y="9497"/>
                </a:lnTo>
                <a:lnTo>
                  <a:pt x="245226" y="8773"/>
                </a:lnTo>
                <a:lnTo>
                  <a:pt x="254924" y="8290"/>
                </a:lnTo>
                <a:lnTo>
                  <a:pt x="264246" y="7968"/>
                </a:lnTo>
                <a:lnTo>
                  <a:pt x="272367" y="6801"/>
                </a:lnTo>
                <a:lnTo>
                  <a:pt x="279686" y="5070"/>
                </a:lnTo>
                <a:lnTo>
                  <a:pt x="286469" y="2964"/>
                </a:lnTo>
                <a:lnTo>
                  <a:pt x="292897" y="1560"/>
                </a:lnTo>
                <a:lnTo>
                  <a:pt x="299087" y="624"/>
                </a:lnTo>
                <a:lnTo>
                  <a:pt x="305119" y="0"/>
                </a:lnTo>
                <a:lnTo>
                  <a:pt x="312950" y="536"/>
                </a:lnTo>
                <a:lnTo>
                  <a:pt x="321981" y="1846"/>
                </a:lnTo>
                <a:lnTo>
                  <a:pt x="331811" y="3672"/>
                </a:lnTo>
                <a:lnTo>
                  <a:pt x="352894" y="8241"/>
                </a:lnTo>
                <a:lnTo>
                  <a:pt x="385763" y="158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73"/>
          <p:cNvSpPr/>
          <p:nvPr/>
        </p:nvSpPr>
        <p:spPr>
          <a:xfrm>
            <a:off x="4967704" y="3257550"/>
            <a:ext cx="62450" cy="47525"/>
          </a:xfrm>
          <a:custGeom>
            <a:avLst/>
            <a:gdLst/>
            <a:ahLst/>
            <a:cxnLst/>
            <a:rect l="0" t="0" r="0" b="0"/>
            <a:pathLst>
              <a:path w="62450" h="47525">
                <a:moveTo>
                  <a:pt x="41493" y="17145"/>
                </a:moveTo>
                <a:lnTo>
                  <a:pt x="48874" y="31906"/>
                </a:lnTo>
                <a:lnTo>
                  <a:pt x="48318" y="33653"/>
                </a:lnTo>
                <a:lnTo>
                  <a:pt x="46996" y="35770"/>
                </a:lnTo>
                <a:lnTo>
                  <a:pt x="45162" y="38134"/>
                </a:lnTo>
                <a:lnTo>
                  <a:pt x="42986" y="39710"/>
                </a:lnTo>
                <a:lnTo>
                  <a:pt x="40584" y="40761"/>
                </a:lnTo>
                <a:lnTo>
                  <a:pt x="38029" y="41461"/>
                </a:lnTo>
                <a:lnTo>
                  <a:pt x="34422" y="42881"/>
                </a:lnTo>
                <a:lnTo>
                  <a:pt x="30111" y="44779"/>
                </a:lnTo>
                <a:lnTo>
                  <a:pt x="25333" y="46998"/>
                </a:lnTo>
                <a:lnTo>
                  <a:pt x="21194" y="47524"/>
                </a:lnTo>
                <a:lnTo>
                  <a:pt x="17483" y="46923"/>
                </a:lnTo>
                <a:lnTo>
                  <a:pt x="9234" y="43664"/>
                </a:lnTo>
                <a:lnTo>
                  <a:pt x="7604" y="43397"/>
                </a:lnTo>
                <a:lnTo>
                  <a:pt x="5565" y="43219"/>
                </a:lnTo>
                <a:lnTo>
                  <a:pt x="3254" y="43100"/>
                </a:lnTo>
                <a:lnTo>
                  <a:pt x="1713" y="42068"/>
                </a:lnTo>
                <a:lnTo>
                  <a:pt x="685" y="40428"/>
                </a:lnTo>
                <a:lnTo>
                  <a:pt x="0" y="38382"/>
                </a:lnTo>
                <a:lnTo>
                  <a:pt x="496" y="36065"/>
                </a:lnTo>
                <a:lnTo>
                  <a:pt x="1779" y="33568"/>
                </a:lnTo>
                <a:lnTo>
                  <a:pt x="3587" y="30951"/>
                </a:lnTo>
                <a:lnTo>
                  <a:pt x="4792" y="28254"/>
                </a:lnTo>
                <a:lnTo>
                  <a:pt x="5596" y="25503"/>
                </a:lnTo>
                <a:lnTo>
                  <a:pt x="6132" y="22717"/>
                </a:lnTo>
                <a:lnTo>
                  <a:pt x="7441" y="19907"/>
                </a:lnTo>
                <a:lnTo>
                  <a:pt x="9267" y="17081"/>
                </a:lnTo>
                <a:lnTo>
                  <a:pt x="11437" y="14245"/>
                </a:lnTo>
                <a:lnTo>
                  <a:pt x="13835" y="12354"/>
                </a:lnTo>
                <a:lnTo>
                  <a:pt x="16387" y="11093"/>
                </a:lnTo>
                <a:lnTo>
                  <a:pt x="19041" y="10253"/>
                </a:lnTo>
                <a:lnTo>
                  <a:pt x="21762" y="8740"/>
                </a:lnTo>
                <a:lnTo>
                  <a:pt x="24530" y="6779"/>
                </a:lnTo>
                <a:lnTo>
                  <a:pt x="27327" y="4519"/>
                </a:lnTo>
                <a:lnTo>
                  <a:pt x="30144" y="3013"/>
                </a:lnTo>
                <a:lnTo>
                  <a:pt x="32974" y="2008"/>
                </a:lnTo>
                <a:lnTo>
                  <a:pt x="35814" y="1339"/>
                </a:lnTo>
                <a:lnTo>
                  <a:pt x="38660" y="892"/>
                </a:lnTo>
                <a:lnTo>
                  <a:pt x="41509" y="595"/>
                </a:lnTo>
                <a:lnTo>
                  <a:pt x="44361" y="396"/>
                </a:lnTo>
                <a:lnTo>
                  <a:pt x="47215" y="264"/>
                </a:lnTo>
                <a:lnTo>
                  <a:pt x="52926" y="117"/>
                </a:lnTo>
                <a:lnTo>
                  <a:pt x="55783" y="1030"/>
                </a:lnTo>
                <a:lnTo>
                  <a:pt x="58639" y="2592"/>
                </a:lnTo>
                <a:lnTo>
                  <a:pt x="61496" y="4585"/>
                </a:lnTo>
                <a:lnTo>
                  <a:pt x="62449" y="5914"/>
                </a:lnTo>
                <a:lnTo>
                  <a:pt x="62131" y="6800"/>
                </a:lnTo>
                <a:lnTo>
                  <a:pt x="59328" y="8222"/>
                </a:lnTo>
                <a:lnTo>
                  <a:pt x="57193" y="8339"/>
                </a:lnTo>
                <a:lnTo>
                  <a:pt x="49741" y="8468"/>
                </a:lnTo>
                <a:lnTo>
                  <a:pt x="46039" y="7551"/>
                </a:lnTo>
                <a:lnTo>
                  <a:pt x="42619" y="5986"/>
                </a:lnTo>
                <a:lnTo>
                  <a:pt x="329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74"/>
          <p:cNvSpPr/>
          <p:nvPr/>
        </p:nvSpPr>
        <p:spPr>
          <a:xfrm>
            <a:off x="5181153" y="3079072"/>
            <a:ext cx="248098" cy="306999"/>
          </a:xfrm>
          <a:custGeom>
            <a:avLst/>
            <a:gdLst/>
            <a:ahLst/>
            <a:cxnLst/>
            <a:rect l="0" t="0" r="0" b="0"/>
            <a:pathLst>
              <a:path w="248098" h="306999">
                <a:moveTo>
                  <a:pt x="16639" y="15600"/>
                </a:moveTo>
                <a:lnTo>
                  <a:pt x="52434" y="3668"/>
                </a:lnTo>
                <a:lnTo>
                  <a:pt x="60505" y="1931"/>
                </a:lnTo>
                <a:lnTo>
                  <a:pt x="68743" y="772"/>
                </a:lnTo>
                <a:lnTo>
                  <a:pt x="77093" y="0"/>
                </a:lnTo>
                <a:lnTo>
                  <a:pt x="85517" y="437"/>
                </a:lnTo>
                <a:lnTo>
                  <a:pt x="93990" y="1682"/>
                </a:lnTo>
                <a:lnTo>
                  <a:pt x="137222" y="10522"/>
                </a:lnTo>
                <a:lnTo>
                  <a:pt x="147510" y="13168"/>
                </a:lnTo>
                <a:lnTo>
                  <a:pt x="156274" y="15883"/>
                </a:lnTo>
                <a:lnTo>
                  <a:pt x="164022" y="18647"/>
                </a:lnTo>
                <a:lnTo>
                  <a:pt x="170139" y="22393"/>
                </a:lnTo>
                <a:lnTo>
                  <a:pt x="175170" y="26796"/>
                </a:lnTo>
                <a:lnTo>
                  <a:pt x="179476" y="31637"/>
                </a:lnTo>
                <a:lnTo>
                  <a:pt x="183300" y="36769"/>
                </a:lnTo>
                <a:lnTo>
                  <a:pt x="186801" y="42095"/>
                </a:lnTo>
                <a:lnTo>
                  <a:pt x="190088" y="47551"/>
                </a:lnTo>
                <a:lnTo>
                  <a:pt x="192279" y="53093"/>
                </a:lnTo>
                <a:lnTo>
                  <a:pt x="193740" y="58693"/>
                </a:lnTo>
                <a:lnTo>
                  <a:pt x="194714" y="64331"/>
                </a:lnTo>
                <a:lnTo>
                  <a:pt x="195363" y="70947"/>
                </a:lnTo>
                <a:lnTo>
                  <a:pt x="195796" y="78216"/>
                </a:lnTo>
                <a:lnTo>
                  <a:pt x="196085" y="85919"/>
                </a:lnTo>
                <a:lnTo>
                  <a:pt x="195324" y="93912"/>
                </a:lnTo>
                <a:lnTo>
                  <a:pt x="193865" y="102098"/>
                </a:lnTo>
                <a:lnTo>
                  <a:pt x="191939" y="110413"/>
                </a:lnTo>
                <a:lnTo>
                  <a:pt x="189704" y="117861"/>
                </a:lnTo>
                <a:lnTo>
                  <a:pt x="187261" y="124732"/>
                </a:lnTo>
                <a:lnTo>
                  <a:pt x="184679" y="131217"/>
                </a:lnTo>
                <a:lnTo>
                  <a:pt x="180101" y="141255"/>
                </a:lnTo>
                <a:lnTo>
                  <a:pt x="167393" y="167649"/>
                </a:lnTo>
                <a:lnTo>
                  <a:pt x="160005" y="181736"/>
                </a:lnTo>
                <a:lnTo>
                  <a:pt x="128299" y="239173"/>
                </a:lnTo>
                <a:lnTo>
                  <a:pt x="122511" y="246564"/>
                </a:lnTo>
                <a:lnTo>
                  <a:pt x="115796" y="253396"/>
                </a:lnTo>
                <a:lnTo>
                  <a:pt x="108461" y="259855"/>
                </a:lnTo>
                <a:lnTo>
                  <a:pt x="100714" y="267020"/>
                </a:lnTo>
                <a:lnTo>
                  <a:pt x="84486" y="282600"/>
                </a:lnTo>
                <a:lnTo>
                  <a:pt x="77110" y="288850"/>
                </a:lnTo>
                <a:lnTo>
                  <a:pt x="70288" y="293969"/>
                </a:lnTo>
                <a:lnTo>
                  <a:pt x="63835" y="298335"/>
                </a:lnTo>
                <a:lnTo>
                  <a:pt x="57628" y="301245"/>
                </a:lnTo>
                <a:lnTo>
                  <a:pt x="51585" y="303185"/>
                </a:lnTo>
                <a:lnTo>
                  <a:pt x="45651" y="304478"/>
                </a:lnTo>
                <a:lnTo>
                  <a:pt x="40743" y="305341"/>
                </a:lnTo>
                <a:lnTo>
                  <a:pt x="36518" y="305915"/>
                </a:lnTo>
                <a:lnTo>
                  <a:pt x="29284" y="306554"/>
                </a:lnTo>
                <a:lnTo>
                  <a:pt x="22894" y="306838"/>
                </a:lnTo>
                <a:lnTo>
                  <a:pt x="13942" y="306998"/>
                </a:lnTo>
                <a:lnTo>
                  <a:pt x="11031" y="306068"/>
                </a:lnTo>
                <a:lnTo>
                  <a:pt x="5256" y="302494"/>
                </a:lnTo>
                <a:lnTo>
                  <a:pt x="3335" y="299255"/>
                </a:lnTo>
                <a:lnTo>
                  <a:pt x="1201" y="290577"/>
                </a:lnTo>
                <a:lnTo>
                  <a:pt x="253" y="282909"/>
                </a:lnTo>
                <a:lnTo>
                  <a:pt x="0" y="279531"/>
                </a:lnTo>
                <a:lnTo>
                  <a:pt x="2259" y="270698"/>
                </a:lnTo>
                <a:lnTo>
                  <a:pt x="6438" y="261374"/>
                </a:lnTo>
                <a:lnTo>
                  <a:pt x="11471" y="254056"/>
                </a:lnTo>
                <a:lnTo>
                  <a:pt x="17003" y="248865"/>
                </a:lnTo>
                <a:lnTo>
                  <a:pt x="24502" y="242548"/>
                </a:lnTo>
                <a:lnTo>
                  <a:pt x="33311" y="235479"/>
                </a:lnTo>
                <a:lnTo>
                  <a:pt x="41089" y="229813"/>
                </a:lnTo>
                <a:lnTo>
                  <a:pt x="48179" y="225084"/>
                </a:lnTo>
                <a:lnTo>
                  <a:pt x="54811" y="220978"/>
                </a:lnTo>
                <a:lnTo>
                  <a:pt x="61137" y="217289"/>
                </a:lnTo>
                <a:lnTo>
                  <a:pt x="73246" y="210650"/>
                </a:lnTo>
                <a:lnTo>
                  <a:pt x="79142" y="208498"/>
                </a:lnTo>
                <a:lnTo>
                  <a:pt x="84978" y="207064"/>
                </a:lnTo>
                <a:lnTo>
                  <a:pt x="90773" y="206108"/>
                </a:lnTo>
                <a:lnTo>
                  <a:pt x="97494" y="205470"/>
                </a:lnTo>
                <a:lnTo>
                  <a:pt x="104832" y="205045"/>
                </a:lnTo>
                <a:lnTo>
                  <a:pt x="119654" y="204573"/>
                </a:lnTo>
                <a:lnTo>
                  <a:pt x="144691" y="204270"/>
                </a:lnTo>
                <a:lnTo>
                  <a:pt x="150584" y="204245"/>
                </a:lnTo>
                <a:lnTo>
                  <a:pt x="156418" y="205181"/>
                </a:lnTo>
                <a:lnTo>
                  <a:pt x="162213" y="206757"/>
                </a:lnTo>
                <a:lnTo>
                  <a:pt x="167981" y="208761"/>
                </a:lnTo>
                <a:lnTo>
                  <a:pt x="174684" y="212001"/>
                </a:lnTo>
                <a:lnTo>
                  <a:pt x="182010" y="216067"/>
                </a:lnTo>
                <a:lnTo>
                  <a:pt x="189751" y="220682"/>
                </a:lnTo>
                <a:lnTo>
                  <a:pt x="195865" y="224711"/>
                </a:lnTo>
                <a:lnTo>
                  <a:pt x="200893" y="228350"/>
                </a:lnTo>
                <a:lnTo>
                  <a:pt x="205197" y="231729"/>
                </a:lnTo>
                <a:lnTo>
                  <a:pt x="212520" y="238022"/>
                </a:lnTo>
                <a:lnTo>
                  <a:pt x="218950" y="243994"/>
                </a:lnTo>
                <a:lnTo>
                  <a:pt x="224982" y="249824"/>
                </a:lnTo>
                <a:lnTo>
                  <a:pt x="230839" y="258130"/>
                </a:lnTo>
                <a:lnTo>
                  <a:pt x="233733" y="263011"/>
                </a:lnTo>
                <a:lnTo>
                  <a:pt x="236617" y="266266"/>
                </a:lnTo>
                <a:lnTo>
                  <a:pt x="239490" y="268436"/>
                </a:lnTo>
                <a:lnTo>
                  <a:pt x="248097" y="2727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75"/>
          <p:cNvSpPr/>
          <p:nvPr/>
        </p:nvSpPr>
        <p:spPr>
          <a:xfrm>
            <a:off x="5463927" y="3043237"/>
            <a:ext cx="239644" cy="152786"/>
          </a:xfrm>
          <a:custGeom>
            <a:avLst/>
            <a:gdLst/>
            <a:ahLst/>
            <a:cxnLst/>
            <a:rect l="0" t="0" r="0" b="0"/>
            <a:pathLst>
              <a:path w="239644" h="152786">
                <a:moveTo>
                  <a:pt x="25330" y="0"/>
                </a:moveTo>
                <a:lnTo>
                  <a:pt x="20780" y="13652"/>
                </a:lnTo>
                <a:lnTo>
                  <a:pt x="19439" y="20532"/>
                </a:lnTo>
                <a:lnTo>
                  <a:pt x="18545" y="27975"/>
                </a:lnTo>
                <a:lnTo>
                  <a:pt x="17949" y="35795"/>
                </a:lnTo>
                <a:lnTo>
                  <a:pt x="16600" y="42914"/>
                </a:lnTo>
                <a:lnTo>
                  <a:pt x="14747" y="49564"/>
                </a:lnTo>
                <a:lnTo>
                  <a:pt x="12560" y="55903"/>
                </a:lnTo>
                <a:lnTo>
                  <a:pt x="11101" y="62033"/>
                </a:lnTo>
                <a:lnTo>
                  <a:pt x="10129" y="68026"/>
                </a:lnTo>
                <a:lnTo>
                  <a:pt x="9481" y="73926"/>
                </a:lnTo>
                <a:lnTo>
                  <a:pt x="8097" y="79764"/>
                </a:lnTo>
                <a:lnTo>
                  <a:pt x="6221" y="85561"/>
                </a:lnTo>
                <a:lnTo>
                  <a:pt x="4019" y="91331"/>
                </a:lnTo>
                <a:lnTo>
                  <a:pt x="2550" y="98035"/>
                </a:lnTo>
                <a:lnTo>
                  <a:pt x="1571" y="105361"/>
                </a:lnTo>
                <a:lnTo>
                  <a:pt x="918" y="113104"/>
                </a:lnTo>
                <a:lnTo>
                  <a:pt x="483" y="120170"/>
                </a:lnTo>
                <a:lnTo>
                  <a:pt x="0" y="133101"/>
                </a:lnTo>
                <a:lnTo>
                  <a:pt x="823" y="137312"/>
                </a:lnTo>
                <a:lnTo>
                  <a:pt x="2325" y="140119"/>
                </a:lnTo>
                <a:lnTo>
                  <a:pt x="4278" y="141990"/>
                </a:lnTo>
                <a:lnTo>
                  <a:pt x="5581" y="144190"/>
                </a:lnTo>
                <a:lnTo>
                  <a:pt x="6448" y="146609"/>
                </a:lnTo>
                <a:lnTo>
                  <a:pt x="7027" y="149175"/>
                </a:lnTo>
                <a:lnTo>
                  <a:pt x="8366" y="150885"/>
                </a:lnTo>
                <a:lnTo>
                  <a:pt x="10210" y="152025"/>
                </a:lnTo>
                <a:lnTo>
                  <a:pt x="12393" y="152785"/>
                </a:lnTo>
                <a:lnTo>
                  <a:pt x="15753" y="152339"/>
                </a:lnTo>
                <a:lnTo>
                  <a:pt x="19898" y="151089"/>
                </a:lnTo>
                <a:lnTo>
                  <a:pt x="24566" y="149304"/>
                </a:lnTo>
                <a:lnTo>
                  <a:pt x="29583" y="148113"/>
                </a:lnTo>
                <a:lnTo>
                  <a:pt x="34833" y="147320"/>
                </a:lnTo>
                <a:lnTo>
                  <a:pt x="40238" y="146791"/>
                </a:lnTo>
                <a:lnTo>
                  <a:pt x="45746" y="145485"/>
                </a:lnTo>
                <a:lnTo>
                  <a:pt x="51323" y="143663"/>
                </a:lnTo>
                <a:lnTo>
                  <a:pt x="56946" y="141495"/>
                </a:lnTo>
                <a:lnTo>
                  <a:pt x="62600" y="140050"/>
                </a:lnTo>
                <a:lnTo>
                  <a:pt x="68274" y="139087"/>
                </a:lnTo>
                <a:lnTo>
                  <a:pt x="73962" y="138445"/>
                </a:lnTo>
                <a:lnTo>
                  <a:pt x="82516" y="137064"/>
                </a:lnTo>
                <a:lnTo>
                  <a:pt x="104721" y="132990"/>
                </a:lnTo>
                <a:lnTo>
                  <a:pt x="116357" y="131523"/>
                </a:lnTo>
                <a:lnTo>
                  <a:pt x="127925" y="130544"/>
                </a:lnTo>
                <a:lnTo>
                  <a:pt x="139447" y="129892"/>
                </a:lnTo>
                <a:lnTo>
                  <a:pt x="162409" y="129167"/>
                </a:lnTo>
                <a:lnTo>
                  <a:pt x="173866" y="128974"/>
                </a:lnTo>
                <a:lnTo>
                  <a:pt x="186266" y="129798"/>
                </a:lnTo>
                <a:lnTo>
                  <a:pt x="199296" y="131299"/>
                </a:lnTo>
                <a:lnTo>
                  <a:pt x="239643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76"/>
          <p:cNvSpPr/>
          <p:nvPr/>
        </p:nvSpPr>
        <p:spPr>
          <a:xfrm>
            <a:off x="5600804" y="3060382"/>
            <a:ext cx="51331" cy="325756"/>
          </a:xfrm>
          <a:custGeom>
            <a:avLst/>
            <a:gdLst/>
            <a:ahLst/>
            <a:cxnLst/>
            <a:rect l="0" t="0" r="0" b="0"/>
            <a:pathLst>
              <a:path w="51331" h="325756">
                <a:moveTo>
                  <a:pt x="8468" y="0"/>
                </a:moveTo>
                <a:lnTo>
                  <a:pt x="3917" y="9102"/>
                </a:lnTo>
                <a:lnTo>
                  <a:pt x="2576" y="12735"/>
                </a:lnTo>
                <a:lnTo>
                  <a:pt x="1087" y="19313"/>
                </a:lnTo>
                <a:lnTo>
                  <a:pt x="690" y="24305"/>
                </a:lnTo>
                <a:lnTo>
                  <a:pt x="425" y="30491"/>
                </a:lnTo>
                <a:lnTo>
                  <a:pt x="52" y="50309"/>
                </a:lnTo>
                <a:lnTo>
                  <a:pt x="0" y="56400"/>
                </a:lnTo>
                <a:lnTo>
                  <a:pt x="918" y="63318"/>
                </a:lnTo>
                <a:lnTo>
                  <a:pt x="2482" y="70786"/>
                </a:lnTo>
                <a:lnTo>
                  <a:pt x="4477" y="78624"/>
                </a:lnTo>
                <a:lnTo>
                  <a:pt x="6760" y="85753"/>
                </a:lnTo>
                <a:lnTo>
                  <a:pt x="9234" y="92411"/>
                </a:lnTo>
                <a:lnTo>
                  <a:pt x="11837" y="98755"/>
                </a:lnTo>
                <a:lnTo>
                  <a:pt x="14524" y="105842"/>
                </a:lnTo>
                <a:lnTo>
                  <a:pt x="20050" y="121336"/>
                </a:lnTo>
                <a:lnTo>
                  <a:pt x="23809" y="138993"/>
                </a:lnTo>
                <a:lnTo>
                  <a:pt x="33066" y="191632"/>
                </a:lnTo>
                <a:lnTo>
                  <a:pt x="36297" y="213480"/>
                </a:lnTo>
                <a:lnTo>
                  <a:pt x="38451" y="230902"/>
                </a:lnTo>
                <a:lnTo>
                  <a:pt x="39886" y="245375"/>
                </a:lnTo>
                <a:lnTo>
                  <a:pt x="40843" y="256928"/>
                </a:lnTo>
                <a:lnTo>
                  <a:pt x="41482" y="266535"/>
                </a:lnTo>
                <a:lnTo>
                  <a:pt x="41907" y="274845"/>
                </a:lnTo>
                <a:lnTo>
                  <a:pt x="43143" y="283243"/>
                </a:lnTo>
                <a:lnTo>
                  <a:pt x="44920" y="291699"/>
                </a:lnTo>
                <a:lnTo>
                  <a:pt x="5133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77"/>
          <p:cNvSpPr/>
          <p:nvPr/>
        </p:nvSpPr>
        <p:spPr>
          <a:xfrm>
            <a:off x="5703570" y="3094672"/>
            <a:ext cx="213915" cy="282744"/>
          </a:xfrm>
          <a:custGeom>
            <a:avLst/>
            <a:gdLst/>
            <a:ahLst/>
            <a:cxnLst/>
            <a:rect l="0" t="0" r="0" b="0"/>
            <a:pathLst>
              <a:path w="213915" h="282744">
                <a:moveTo>
                  <a:pt x="25717" y="0"/>
                </a:moveTo>
                <a:lnTo>
                  <a:pt x="25717" y="71093"/>
                </a:lnTo>
                <a:lnTo>
                  <a:pt x="26670" y="92163"/>
                </a:lnTo>
                <a:lnTo>
                  <a:pt x="28257" y="108114"/>
                </a:lnTo>
                <a:lnTo>
                  <a:pt x="30268" y="120654"/>
                </a:lnTo>
                <a:lnTo>
                  <a:pt x="33513" y="135681"/>
                </a:lnTo>
                <a:lnTo>
                  <a:pt x="37582" y="152367"/>
                </a:lnTo>
                <a:lnTo>
                  <a:pt x="42200" y="170158"/>
                </a:lnTo>
                <a:lnTo>
                  <a:pt x="46230" y="183924"/>
                </a:lnTo>
                <a:lnTo>
                  <a:pt x="49870" y="195006"/>
                </a:lnTo>
                <a:lnTo>
                  <a:pt x="53249" y="204299"/>
                </a:lnTo>
                <a:lnTo>
                  <a:pt x="56454" y="211447"/>
                </a:lnTo>
                <a:lnTo>
                  <a:pt x="59543" y="217164"/>
                </a:lnTo>
                <a:lnTo>
                  <a:pt x="62555" y="221929"/>
                </a:lnTo>
                <a:lnTo>
                  <a:pt x="64564" y="227010"/>
                </a:lnTo>
                <a:lnTo>
                  <a:pt x="65902" y="232303"/>
                </a:lnTo>
                <a:lnTo>
                  <a:pt x="66795" y="237736"/>
                </a:lnTo>
                <a:lnTo>
                  <a:pt x="69295" y="242311"/>
                </a:lnTo>
                <a:lnTo>
                  <a:pt x="72866" y="246313"/>
                </a:lnTo>
                <a:lnTo>
                  <a:pt x="77153" y="249934"/>
                </a:lnTo>
                <a:lnTo>
                  <a:pt x="80962" y="253300"/>
                </a:lnTo>
                <a:lnTo>
                  <a:pt x="87736" y="259581"/>
                </a:lnTo>
                <a:lnTo>
                  <a:pt x="91828" y="262588"/>
                </a:lnTo>
                <a:lnTo>
                  <a:pt x="96461" y="265547"/>
                </a:lnTo>
                <a:lnTo>
                  <a:pt x="101455" y="268471"/>
                </a:lnTo>
                <a:lnTo>
                  <a:pt x="105736" y="271373"/>
                </a:lnTo>
                <a:lnTo>
                  <a:pt x="109543" y="274261"/>
                </a:lnTo>
                <a:lnTo>
                  <a:pt x="113034" y="277138"/>
                </a:lnTo>
                <a:lnTo>
                  <a:pt x="119452" y="280335"/>
                </a:lnTo>
                <a:lnTo>
                  <a:pt x="125480" y="281756"/>
                </a:lnTo>
                <a:lnTo>
                  <a:pt x="131333" y="282387"/>
                </a:lnTo>
                <a:lnTo>
                  <a:pt x="135180" y="282556"/>
                </a:lnTo>
                <a:lnTo>
                  <a:pt x="144535" y="282743"/>
                </a:lnTo>
                <a:lnTo>
                  <a:pt x="147791" y="281840"/>
                </a:lnTo>
                <a:lnTo>
                  <a:pt x="149963" y="280286"/>
                </a:lnTo>
                <a:lnTo>
                  <a:pt x="151410" y="278297"/>
                </a:lnTo>
                <a:lnTo>
                  <a:pt x="155232" y="275067"/>
                </a:lnTo>
                <a:lnTo>
                  <a:pt x="160638" y="271008"/>
                </a:lnTo>
                <a:lnTo>
                  <a:pt x="167099" y="266397"/>
                </a:lnTo>
                <a:lnTo>
                  <a:pt x="172359" y="262370"/>
                </a:lnTo>
                <a:lnTo>
                  <a:pt x="176819" y="258734"/>
                </a:lnTo>
                <a:lnTo>
                  <a:pt x="180744" y="255357"/>
                </a:lnTo>
                <a:lnTo>
                  <a:pt x="184314" y="252153"/>
                </a:lnTo>
                <a:lnTo>
                  <a:pt x="190819" y="246053"/>
                </a:lnTo>
                <a:lnTo>
                  <a:pt x="196886" y="237627"/>
                </a:lnTo>
                <a:lnTo>
                  <a:pt x="199837" y="232713"/>
                </a:lnTo>
                <a:lnTo>
                  <a:pt x="201804" y="227532"/>
                </a:lnTo>
                <a:lnTo>
                  <a:pt x="203116" y="222173"/>
                </a:lnTo>
                <a:lnTo>
                  <a:pt x="203991" y="216695"/>
                </a:lnTo>
                <a:lnTo>
                  <a:pt x="205526" y="209234"/>
                </a:lnTo>
                <a:lnTo>
                  <a:pt x="209772" y="190783"/>
                </a:lnTo>
                <a:lnTo>
                  <a:pt x="211286" y="182434"/>
                </a:lnTo>
                <a:lnTo>
                  <a:pt x="212294" y="174962"/>
                </a:lnTo>
                <a:lnTo>
                  <a:pt x="212967" y="168076"/>
                </a:lnTo>
                <a:lnTo>
                  <a:pt x="213415" y="159676"/>
                </a:lnTo>
                <a:lnTo>
                  <a:pt x="213914" y="140182"/>
                </a:lnTo>
                <a:lnTo>
                  <a:pt x="212142" y="128697"/>
                </a:lnTo>
                <a:lnTo>
                  <a:pt x="209055" y="116278"/>
                </a:lnTo>
                <a:lnTo>
                  <a:pt x="205092" y="103236"/>
                </a:lnTo>
                <a:lnTo>
                  <a:pt x="200545" y="90732"/>
                </a:lnTo>
                <a:lnTo>
                  <a:pt x="195609" y="78585"/>
                </a:lnTo>
                <a:lnTo>
                  <a:pt x="190414" y="66678"/>
                </a:lnTo>
                <a:lnTo>
                  <a:pt x="184092" y="55882"/>
                </a:lnTo>
                <a:lnTo>
                  <a:pt x="177021" y="45827"/>
                </a:lnTo>
                <a:lnTo>
                  <a:pt x="169449" y="36267"/>
                </a:lnTo>
                <a:lnTo>
                  <a:pt x="162495" y="29893"/>
                </a:lnTo>
                <a:lnTo>
                  <a:pt x="155955" y="25643"/>
                </a:lnTo>
                <a:lnTo>
                  <a:pt x="149690" y="22811"/>
                </a:lnTo>
                <a:lnTo>
                  <a:pt x="142656" y="20922"/>
                </a:lnTo>
                <a:lnTo>
                  <a:pt x="135108" y="19663"/>
                </a:lnTo>
                <a:lnTo>
                  <a:pt x="127220" y="18824"/>
                </a:lnTo>
                <a:lnTo>
                  <a:pt x="120055" y="18264"/>
                </a:lnTo>
                <a:lnTo>
                  <a:pt x="113374" y="17891"/>
                </a:lnTo>
                <a:lnTo>
                  <a:pt x="107016" y="17643"/>
                </a:lnTo>
                <a:lnTo>
                  <a:pt x="100871" y="18429"/>
                </a:lnTo>
                <a:lnTo>
                  <a:pt x="94870" y="19906"/>
                </a:lnTo>
                <a:lnTo>
                  <a:pt x="88964" y="21843"/>
                </a:lnTo>
                <a:lnTo>
                  <a:pt x="84074" y="24087"/>
                </a:lnTo>
                <a:lnTo>
                  <a:pt x="79862" y="26536"/>
                </a:lnTo>
                <a:lnTo>
                  <a:pt x="76101" y="29120"/>
                </a:lnTo>
                <a:lnTo>
                  <a:pt x="71689" y="31796"/>
                </a:lnTo>
                <a:lnTo>
                  <a:pt x="66842" y="34533"/>
                </a:lnTo>
                <a:lnTo>
                  <a:pt x="61706" y="37309"/>
                </a:lnTo>
                <a:lnTo>
                  <a:pt x="55425" y="39160"/>
                </a:lnTo>
                <a:lnTo>
                  <a:pt x="48380" y="40394"/>
                </a:lnTo>
                <a:lnTo>
                  <a:pt x="40826" y="41217"/>
                </a:lnTo>
                <a:lnTo>
                  <a:pt x="34837" y="42718"/>
                </a:lnTo>
                <a:lnTo>
                  <a:pt x="29892" y="44671"/>
                </a:lnTo>
                <a:lnTo>
                  <a:pt x="20905" y="49381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78"/>
          <p:cNvSpPr/>
          <p:nvPr/>
        </p:nvSpPr>
        <p:spPr>
          <a:xfrm>
            <a:off x="5875020" y="2923223"/>
            <a:ext cx="282893" cy="128465"/>
          </a:xfrm>
          <a:custGeom>
            <a:avLst/>
            <a:gdLst/>
            <a:ahLst/>
            <a:cxnLst/>
            <a:rect l="0" t="0" r="0" b="0"/>
            <a:pathLst>
              <a:path w="282893" h="128465">
                <a:moveTo>
                  <a:pt x="0" y="17144"/>
                </a:moveTo>
                <a:lnTo>
                  <a:pt x="0" y="12593"/>
                </a:lnTo>
                <a:lnTo>
                  <a:pt x="1905" y="10300"/>
                </a:lnTo>
                <a:lnTo>
                  <a:pt x="5080" y="7819"/>
                </a:lnTo>
                <a:lnTo>
                  <a:pt x="9101" y="5212"/>
                </a:lnTo>
                <a:lnTo>
                  <a:pt x="16110" y="2316"/>
                </a:lnTo>
                <a:lnTo>
                  <a:pt x="23352" y="1029"/>
                </a:lnTo>
                <a:lnTo>
                  <a:pt x="27951" y="685"/>
                </a:lnTo>
                <a:lnTo>
                  <a:pt x="32921" y="457"/>
                </a:lnTo>
                <a:lnTo>
                  <a:pt x="43524" y="203"/>
                </a:lnTo>
                <a:lnTo>
                  <a:pt x="97010" y="0"/>
                </a:lnTo>
                <a:lnTo>
                  <a:pt x="99915" y="952"/>
                </a:lnTo>
                <a:lnTo>
                  <a:pt x="105684" y="4550"/>
                </a:lnTo>
                <a:lnTo>
                  <a:pt x="111423" y="6784"/>
                </a:lnTo>
                <a:lnTo>
                  <a:pt x="114287" y="7380"/>
                </a:lnTo>
                <a:lnTo>
                  <a:pt x="120009" y="10582"/>
                </a:lnTo>
                <a:lnTo>
                  <a:pt x="122868" y="12769"/>
                </a:lnTo>
                <a:lnTo>
                  <a:pt x="125727" y="15180"/>
                </a:lnTo>
                <a:lnTo>
                  <a:pt x="128586" y="17740"/>
                </a:lnTo>
                <a:lnTo>
                  <a:pt x="135466" y="24141"/>
                </a:lnTo>
                <a:lnTo>
                  <a:pt x="136030" y="25619"/>
                </a:lnTo>
                <a:lnTo>
                  <a:pt x="136407" y="27556"/>
                </a:lnTo>
                <a:lnTo>
                  <a:pt x="136658" y="29801"/>
                </a:lnTo>
                <a:lnTo>
                  <a:pt x="136825" y="32249"/>
                </a:lnTo>
                <a:lnTo>
                  <a:pt x="136937" y="34834"/>
                </a:lnTo>
                <a:lnTo>
                  <a:pt x="137011" y="37510"/>
                </a:lnTo>
                <a:lnTo>
                  <a:pt x="136108" y="40246"/>
                </a:lnTo>
                <a:lnTo>
                  <a:pt x="134554" y="43023"/>
                </a:lnTo>
                <a:lnTo>
                  <a:pt x="132564" y="45827"/>
                </a:lnTo>
                <a:lnTo>
                  <a:pt x="129334" y="49601"/>
                </a:lnTo>
                <a:lnTo>
                  <a:pt x="125275" y="54022"/>
                </a:lnTo>
                <a:lnTo>
                  <a:pt x="113001" y="66806"/>
                </a:lnTo>
                <a:lnTo>
                  <a:pt x="62415" y="117606"/>
                </a:lnTo>
                <a:lnTo>
                  <a:pt x="61612" y="119361"/>
                </a:lnTo>
                <a:lnTo>
                  <a:pt x="61077" y="121483"/>
                </a:lnTo>
                <a:lnTo>
                  <a:pt x="60218" y="127184"/>
                </a:lnTo>
                <a:lnTo>
                  <a:pt x="62053" y="127651"/>
                </a:lnTo>
                <a:lnTo>
                  <a:pt x="69171" y="128171"/>
                </a:lnTo>
                <a:lnTo>
                  <a:pt x="76145" y="128402"/>
                </a:lnTo>
                <a:lnTo>
                  <a:pt x="79338" y="128464"/>
                </a:lnTo>
                <a:lnTo>
                  <a:pt x="87967" y="125992"/>
                </a:lnTo>
                <a:lnTo>
                  <a:pt x="92934" y="123999"/>
                </a:lnTo>
                <a:lnTo>
                  <a:pt x="106074" y="119245"/>
                </a:lnTo>
                <a:lnTo>
                  <a:pt x="151445" y="103881"/>
                </a:lnTo>
                <a:lnTo>
                  <a:pt x="168590" y="98781"/>
                </a:lnTo>
                <a:lnTo>
                  <a:pt x="207962" y="88035"/>
                </a:lnTo>
                <a:lnTo>
                  <a:pt x="223413" y="83455"/>
                </a:lnTo>
                <a:lnTo>
                  <a:pt x="235620" y="79449"/>
                </a:lnTo>
                <a:lnTo>
                  <a:pt x="245662" y="75825"/>
                </a:lnTo>
                <a:lnTo>
                  <a:pt x="253309" y="73410"/>
                </a:lnTo>
                <a:lnTo>
                  <a:pt x="259360" y="71800"/>
                </a:lnTo>
                <a:lnTo>
                  <a:pt x="264347" y="70726"/>
                </a:lnTo>
                <a:lnTo>
                  <a:pt x="272428" y="69533"/>
                </a:lnTo>
                <a:lnTo>
                  <a:pt x="282892" y="685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79"/>
          <p:cNvSpPr/>
          <p:nvPr/>
        </p:nvSpPr>
        <p:spPr>
          <a:xfrm>
            <a:off x="3287335" y="3670001"/>
            <a:ext cx="220376" cy="350502"/>
          </a:xfrm>
          <a:custGeom>
            <a:avLst/>
            <a:gdLst/>
            <a:ahLst/>
            <a:cxnLst/>
            <a:rect l="0" t="0" r="0" b="0"/>
            <a:pathLst>
              <a:path w="220376" h="350502">
                <a:moveTo>
                  <a:pt x="24507" y="350501"/>
                </a:moveTo>
                <a:lnTo>
                  <a:pt x="15405" y="350501"/>
                </a:lnTo>
                <a:lnTo>
                  <a:pt x="12724" y="349549"/>
                </a:lnTo>
                <a:lnTo>
                  <a:pt x="10937" y="347961"/>
                </a:lnTo>
                <a:lnTo>
                  <a:pt x="9745" y="345950"/>
                </a:lnTo>
                <a:lnTo>
                  <a:pt x="8421" y="341176"/>
                </a:lnTo>
                <a:lnTo>
                  <a:pt x="7571" y="330350"/>
                </a:lnTo>
                <a:lnTo>
                  <a:pt x="6549" y="327542"/>
                </a:lnTo>
                <a:lnTo>
                  <a:pt x="2873" y="321882"/>
                </a:lnTo>
                <a:lnTo>
                  <a:pt x="605" y="311111"/>
                </a:lnTo>
                <a:lnTo>
                  <a:pt x="0" y="304239"/>
                </a:lnTo>
                <a:lnTo>
                  <a:pt x="549" y="290132"/>
                </a:lnTo>
                <a:lnTo>
                  <a:pt x="5734" y="216833"/>
                </a:lnTo>
                <a:lnTo>
                  <a:pt x="6277" y="204239"/>
                </a:lnTo>
                <a:lnTo>
                  <a:pt x="7591" y="192986"/>
                </a:lnTo>
                <a:lnTo>
                  <a:pt x="9420" y="182626"/>
                </a:lnTo>
                <a:lnTo>
                  <a:pt x="11591" y="172862"/>
                </a:lnTo>
                <a:lnTo>
                  <a:pt x="13039" y="163495"/>
                </a:lnTo>
                <a:lnTo>
                  <a:pt x="14004" y="154393"/>
                </a:lnTo>
                <a:lnTo>
                  <a:pt x="14648" y="145467"/>
                </a:lnTo>
                <a:lnTo>
                  <a:pt x="16029" y="136660"/>
                </a:lnTo>
                <a:lnTo>
                  <a:pt x="17903" y="127930"/>
                </a:lnTo>
                <a:lnTo>
                  <a:pt x="20104" y="119253"/>
                </a:lnTo>
                <a:lnTo>
                  <a:pt x="22524" y="111563"/>
                </a:lnTo>
                <a:lnTo>
                  <a:pt x="25090" y="104532"/>
                </a:lnTo>
                <a:lnTo>
                  <a:pt x="27753" y="97939"/>
                </a:lnTo>
                <a:lnTo>
                  <a:pt x="33253" y="82994"/>
                </a:lnTo>
                <a:lnTo>
                  <a:pt x="36052" y="75008"/>
                </a:lnTo>
                <a:lnTo>
                  <a:pt x="38871" y="65874"/>
                </a:lnTo>
                <a:lnTo>
                  <a:pt x="44544" y="45565"/>
                </a:lnTo>
                <a:lnTo>
                  <a:pt x="47390" y="37673"/>
                </a:lnTo>
                <a:lnTo>
                  <a:pt x="50239" y="31459"/>
                </a:lnTo>
                <a:lnTo>
                  <a:pt x="56899" y="21062"/>
                </a:lnTo>
                <a:lnTo>
                  <a:pt x="61341" y="15623"/>
                </a:lnTo>
                <a:lnTo>
                  <a:pt x="66208" y="10091"/>
                </a:lnTo>
                <a:lnTo>
                  <a:pt x="70405" y="6404"/>
                </a:lnTo>
                <a:lnTo>
                  <a:pt x="74156" y="3945"/>
                </a:lnTo>
                <a:lnTo>
                  <a:pt x="80863" y="1214"/>
                </a:lnTo>
                <a:lnTo>
                  <a:pt x="87019" y="0"/>
                </a:lnTo>
                <a:lnTo>
                  <a:pt x="89994" y="629"/>
                </a:lnTo>
                <a:lnTo>
                  <a:pt x="95840" y="3867"/>
                </a:lnTo>
                <a:lnTo>
                  <a:pt x="101613" y="8482"/>
                </a:lnTo>
                <a:lnTo>
                  <a:pt x="104486" y="11046"/>
                </a:lnTo>
                <a:lnTo>
                  <a:pt x="110218" y="18974"/>
                </a:lnTo>
                <a:lnTo>
                  <a:pt x="113080" y="23756"/>
                </a:lnTo>
                <a:lnTo>
                  <a:pt x="143144" y="69635"/>
                </a:lnTo>
                <a:lnTo>
                  <a:pt x="156927" y="90417"/>
                </a:lnTo>
                <a:lnTo>
                  <a:pt x="162317" y="99959"/>
                </a:lnTo>
                <a:lnTo>
                  <a:pt x="166863" y="109178"/>
                </a:lnTo>
                <a:lnTo>
                  <a:pt x="170846" y="118182"/>
                </a:lnTo>
                <a:lnTo>
                  <a:pt x="174454" y="127042"/>
                </a:lnTo>
                <a:lnTo>
                  <a:pt x="177812" y="135806"/>
                </a:lnTo>
                <a:lnTo>
                  <a:pt x="181002" y="144506"/>
                </a:lnTo>
                <a:lnTo>
                  <a:pt x="185987" y="160784"/>
                </a:lnTo>
                <a:lnTo>
                  <a:pt x="199146" y="206810"/>
                </a:lnTo>
                <a:lnTo>
                  <a:pt x="203798" y="225179"/>
                </a:lnTo>
                <a:lnTo>
                  <a:pt x="206899" y="239331"/>
                </a:lnTo>
                <a:lnTo>
                  <a:pt x="208967" y="250670"/>
                </a:lnTo>
                <a:lnTo>
                  <a:pt x="210345" y="260135"/>
                </a:lnTo>
                <a:lnTo>
                  <a:pt x="211265" y="268349"/>
                </a:lnTo>
                <a:lnTo>
                  <a:pt x="211876" y="275731"/>
                </a:lnTo>
                <a:lnTo>
                  <a:pt x="215098" y="286473"/>
                </a:lnTo>
                <a:lnTo>
                  <a:pt x="218751" y="294421"/>
                </a:lnTo>
                <a:lnTo>
                  <a:pt x="220375" y="301129"/>
                </a:lnTo>
                <a:lnTo>
                  <a:pt x="218557" y="309826"/>
                </a:lnTo>
                <a:lnTo>
                  <a:pt x="214179" y="321829"/>
                </a:lnTo>
                <a:lnTo>
                  <a:pt x="211915" y="322814"/>
                </a:lnTo>
                <a:lnTo>
                  <a:pt x="208501" y="323471"/>
                </a:lnTo>
                <a:lnTo>
                  <a:pt x="195957" y="3247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80"/>
          <p:cNvSpPr/>
          <p:nvPr/>
        </p:nvSpPr>
        <p:spPr>
          <a:xfrm>
            <a:off x="3243262" y="3754754"/>
            <a:ext cx="394336" cy="94299"/>
          </a:xfrm>
          <a:custGeom>
            <a:avLst/>
            <a:gdLst/>
            <a:ahLst/>
            <a:cxnLst/>
            <a:rect l="0" t="0" r="0" b="0"/>
            <a:pathLst>
              <a:path w="394336" h="94299">
                <a:moveTo>
                  <a:pt x="0" y="94298"/>
                </a:moveTo>
                <a:lnTo>
                  <a:pt x="13652" y="85197"/>
                </a:lnTo>
                <a:lnTo>
                  <a:pt x="19579" y="81563"/>
                </a:lnTo>
                <a:lnTo>
                  <a:pt x="25435" y="78188"/>
                </a:lnTo>
                <a:lnTo>
                  <a:pt x="31244" y="74985"/>
                </a:lnTo>
                <a:lnTo>
                  <a:pt x="37022" y="72851"/>
                </a:lnTo>
                <a:lnTo>
                  <a:pt x="48521" y="70478"/>
                </a:lnTo>
                <a:lnTo>
                  <a:pt x="56160" y="67941"/>
                </a:lnTo>
                <a:lnTo>
                  <a:pt x="65063" y="64344"/>
                </a:lnTo>
                <a:lnTo>
                  <a:pt x="74807" y="60041"/>
                </a:lnTo>
                <a:lnTo>
                  <a:pt x="84162" y="57173"/>
                </a:lnTo>
                <a:lnTo>
                  <a:pt x="93255" y="55260"/>
                </a:lnTo>
                <a:lnTo>
                  <a:pt x="102175" y="53985"/>
                </a:lnTo>
                <a:lnTo>
                  <a:pt x="111932" y="52183"/>
                </a:lnTo>
                <a:lnTo>
                  <a:pt x="132932" y="47641"/>
                </a:lnTo>
                <a:lnTo>
                  <a:pt x="142914" y="45095"/>
                </a:lnTo>
                <a:lnTo>
                  <a:pt x="152426" y="42446"/>
                </a:lnTo>
                <a:lnTo>
                  <a:pt x="161625" y="39728"/>
                </a:lnTo>
                <a:lnTo>
                  <a:pt x="175377" y="36963"/>
                </a:lnTo>
                <a:lnTo>
                  <a:pt x="192166" y="34167"/>
                </a:lnTo>
                <a:lnTo>
                  <a:pt x="210978" y="31351"/>
                </a:lnTo>
                <a:lnTo>
                  <a:pt x="229234" y="27568"/>
                </a:lnTo>
                <a:lnTo>
                  <a:pt x="247121" y="23141"/>
                </a:lnTo>
                <a:lnTo>
                  <a:pt x="264759" y="18285"/>
                </a:lnTo>
                <a:lnTo>
                  <a:pt x="279376" y="15048"/>
                </a:lnTo>
                <a:lnTo>
                  <a:pt x="291978" y="12890"/>
                </a:lnTo>
                <a:lnTo>
                  <a:pt x="303237" y="11451"/>
                </a:lnTo>
                <a:lnTo>
                  <a:pt x="313601" y="10492"/>
                </a:lnTo>
                <a:lnTo>
                  <a:pt x="323367" y="9852"/>
                </a:lnTo>
                <a:lnTo>
                  <a:pt x="332736" y="9426"/>
                </a:lnTo>
                <a:lnTo>
                  <a:pt x="343744" y="8189"/>
                </a:lnTo>
                <a:lnTo>
                  <a:pt x="355845" y="6412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81"/>
          <p:cNvSpPr/>
          <p:nvPr/>
        </p:nvSpPr>
        <p:spPr>
          <a:xfrm>
            <a:off x="3740467" y="3780472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82"/>
          <p:cNvSpPr/>
          <p:nvPr/>
        </p:nvSpPr>
        <p:spPr>
          <a:xfrm>
            <a:off x="3714750" y="3824920"/>
            <a:ext cx="197168" cy="32706"/>
          </a:xfrm>
          <a:custGeom>
            <a:avLst/>
            <a:gdLst/>
            <a:ahLst/>
            <a:cxnLst/>
            <a:rect l="0" t="0" r="0" b="0"/>
            <a:pathLst>
              <a:path w="197168" h="32706">
                <a:moveTo>
                  <a:pt x="0" y="32705"/>
                </a:moveTo>
                <a:lnTo>
                  <a:pt x="9101" y="28154"/>
                </a:lnTo>
                <a:lnTo>
                  <a:pt x="18450" y="25861"/>
                </a:lnTo>
                <a:lnTo>
                  <a:pt x="31350" y="23379"/>
                </a:lnTo>
                <a:lnTo>
                  <a:pt x="46617" y="20773"/>
                </a:lnTo>
                <a:lnTo>
                  <a:pt x="58701" y="19035"/>
                </a:lnTo>
                <a:lnTo>
                  <a:pt x="68661" y="17877"/>
                </a:lnTo>
                <a:lnTo>
                  <a:pt x="77206" y="17104"/>
                </a:lnTo>
                <a:lnTo>
                  <a:pt x="87665" y="15637"/>
                </a:lnTo>
                <a:lnTo>
                  <a:pt x="111987" y="11466"/>
                </a:lnTo>
                <a:lnTo>
                  <a:pt x="122283" y="9021"/>
                </a:lnTo>
                <a:lnTo>
                  <a:pt x="131052" y="6438"/>
                </a:lnTo>
                <a:lnTo>
                  <a:pt x="138803" y="3764"/>
                </a:lnTo>
                <a:lnTo>
                  <a:pt x="145875" y="1980"/>
                </a:lnTo>
                <a:lnTo>
                  <a:pt x="152495" y="792"/>
                </a:lnTo>
                <a:lnTo>
                  <a:pt x="158813" y="0"/>
                </a:lnTo>
                <a:lnTo>
                  <a:pt x="164930" y="424"/>
                </a:lnTo>
                <a:lnTo>
                  <a:pt x="170913" y="1659"/>
                </a:lnTo>
                <a:lnTo>
                  <a:pt x="176807" y="3435"/>
                </a:lnTo>
                <a:lnTo>
                  <a:pt x="181688" y="4619"/>
                </a:lnTo>
                <a:lnTo>
                  <a:pt x="185896" y="5408"/>
                </a:lnTo>
                <a:lnTo>
                  <a:pt x="197167" y="69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83"/>
          <p:cNvSpPr/>
          <p:nvPr/>
        </p:nvSpPr>
        <p:spPr>
          <a:xfrm>
            <a:off x="4247436" y="3626167"/>
            <a:ext cx="24527" cy="445771"/>
          </a:xfrm>
          <a:custGeom>
            <a:avLst/>
            <a:gdLst/>
            <a:ahLst/>
            <a:cxnLst/>
            <a:rect l="0" t="0" r="0" b="0"/>
            <a:pathLst>
              <a:path w="24527" h="445771">
                <a:moveTo>
                  <a:pt x="7381" y="0"/>
                </a:moveTo>
                <a:lnTo>
                  <a:pt x="2830" y="9102"/>
                </a:lnTo>
                <a:lnTo>
                  <a:pt x="1489" y="12735"/>
                </a:lnTo>
                <a:lnTo>
                  <a:pt x="596" y="16111"/>
                </a:lnTo>
                <a:lnTo>
                  <a:pt x="0" y="19313"/>
                </a:lnTo>
                <a:lnTo>
                  <a:pt x="555" y="23353"/>
                </a:lnTo>
                <a:lnTo>
                  <a:pt x="1878" y="27951"/>
                </a:lnTo>
                <a:lnTo>
                  <a:pt x="3713" y="32922"/>
                </a:lnTo>
                <a:lnTo>
                  <a:pt x="4935" y="38140"/>
                </a:lnTo>
                <a:lnTo>
                  <a:pt x="5751" y="43524"/>
                </a:lnTo>
                <a:lnTo>
                  <a:pt x="6294" y="49019"/>
                </a:lnTo>
                <a:lnTo>
                  <a:pt x="6656" y="57444"/>
                </a:lnTo>
                <a:lnTo>
                  <a:pt x="7059" y="79506"/>
                </a:lnTo>
                <a:lnTo>
                  <a:pt x="7286" y="123252"/>
                </a:lnTo>
                <a:lnTo>
                  <a:pt x="8270" y="137413"/>
                </a:lnTo>
                <a:lnTo>
                  <a:pt x="9879" y="150664"/>
                </a:lnTo>
                <a:lnTo>
                  <a:pt x="11904" y="163308"/>
                </a:lnTo>
                <a:lnTo>
                  <a:pt x="13254" y="175547"/>
                </a:lnTo>
                <a:lnTo>
                  <a:pt x="14154" y="187516"/>
                </a:lnTo>
                <a:lnTo>
                  <a:pt x="15153" y="210023"/>
                </a:lnTo>
                <a:lnTo>
                  <a:pt x="15598" y="229551"/>
                </a:lnTo>
                <a:lnTo>
                  <a:pt x="15944" y="324161"/>
                </a:lnTo>
                <a:lnTo>
                  <a:pt x="16900" y="333264"/>
                </a:lnTo>
                <a:lnTo>
                  <a:pt x="18490" y="342191"/>
                </a:lnTo>
                <a:lnTo>
                  <a:pt x="20502" y="351000"/>
                </a:lnTo>
                <a:lnTo>
                  <a:pt x="21843" y="358778"/>
                </a:lnTo>
                <a:lnTo>
                  <a:pt x="22738" y="365868"/>
                </a:lnTo>
                <a:lnTo>
                  <a:pt x="23333" y="372499"/>
                </a:lnTo>
                <a:lnTo>
                  <a:pt x="23996" y="384948"/>
                </a:lnTo>
                <a:lnTo>
                  <a:pt x="24290" y="396830"/>
                </a:lnTo>
                <a:lnTo>
                  <a:pt x="24526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84"/>
          <p:cNvSpPr/>
          <p:nvPr/>
        </p:nvSpPr>
        <p:spPr>
          <a:xfrm>
            <a:off x="4421989" y="3600496"/>
            <a:ext cx="212870" cy="393749"/>
          </a:xfrm>
          <a:custGeom>
            <a:avLst/>
            <a:gdLst/>
            <a:ahLst/>
            <a:cxnLst/>
            <a:rect l="0" t="0" r="0" b="0"/>
            <a:pathLst>
              <a:path w="212870" h="393749">
                <a:moveTo>
                  <a:pt x="107148" y="51389"/>
                </a:moveTo>
                <a:lnTo>
                  <a:pt x="98047" y="51389"/>
                </a:lnTo>
                <a:lnTo>
                  <a:pt x="93460" y="52341"/>
                </a:lnTo>
                <a:lnTo>
                  <a:pt x="88498" y="53929"/>
                </a:lnTo>
                <a:lnTo>
                  <a:pt x="83285" y="55940"/>
                </a:lnTo>
                <a:lnTo>
                  <a:pt x="78857" y="58233"/>
                </a:lnTo>
                <a:lnTo>
                  <a:pt x="74952" y="60714"/>
                </a:lnTo>
                <a:lnTo>
                  <a:pt x="71397" y="63321"/>
                </a:lnTo>
                <a:lnTo>
                  <a:pt x="64906" y="71297"/>
                </a:lnTo>
                <a:lnTo>
                  <a:pt x="61841" y="76091"/>
                </a:lnTo>
                <a:lnTo>
                  <a:pt x="57894" y="81192"/>
                </a:lnTo>
                <a:lnTo>
                  <a:pt x="53357" y="86497"/>
                </a:lnTo>
                <a:lnTo>
                  <a:pt x="48427" y="91939"/>
                </a:lnTo>
                <a:lnTo>
                  <a:pt x="43236" y="99378"/>
                </a:lnTo>
                <a:lnTo>
                  <a:pt x="37870" y="108147"/>
                </a:lnTo>
                <a:lnTo>
                  <a:pt x="32388" y="117802"/>
                </a:lnTo>
                <a:lnTo>
                  <a:pt x="26828" y="126144"/>
                </a:lnTo>
                <a:lnTo>
                  <a:pt x="21216" y="133611"/>
                </a:lnTo>
                <a:lnTo>
                  <a:pt x="15570" y="140493"/>
                </a:lnTo>
                <a:lnTo>
                  <a:pt x="9297" y="150681"/>
                </a:lnTo>
                <a:lnTo>
                  <a:pt x="5556" y="159336"/>
                </a:lnTo>
                <a:lnTo>
                  <a:pt x="718" y="169533"/>
                </a:lnTo>
                <a:lnTo>
                  <a:pt x="0" y="173966"/>
                </a:lnTo>
                <a:lnTo>
                  <a:pt x="474" y="177874"/>
                </a:lnTo>
                <a:lnTo>
                  <a:pt x="1742" y="181433"/>
                </a:lnTo>
                <a:lnTo>
                  <a:pt x="5691" y="187926"/>
                </a:lnTo>
                <a:lnTo>
                  <a:pt x="10621" y="193987"/>
                </a:lnTo>
                <a:lnTo>
                  <a:pt x="15987" y="199856"/>
                </a:lnTo>
                <a:lnTo>
                  <a:pt x="20656" y="202754"/>
                </a:lnTo>
                <a:lnTo>
                  <a:pt x="26627" y="205639"/>
                </a:lnTo>
                <a:lnTo>
                  <a:pt x="33465" y="208515"/>
                </a:lnTo>
                <a:lnTo>
                  <a:pt x="39928" y="211384"/>
                </a:lnTo>
                <a:lnTo>
                  <a:pt x="52190" y="217113"/>
                </a:lnTo>
                <a:lnTo>
                  <a:pt x="59079" y="219974"/>
                </a:lnTo>
                <a:lnTo>
                  <a:pt x="66530" y="222834"/>
                </a:lnTo>
                <a:lnTo>
                  <a:pt x="74354" y="225693"/>
                </a:lnTo>
                <a:lnTo>
                  <a:pt x="81476" y="227599"/>
                </a:lnTo>
                <a:lnTo>
                  <a:pt x="88128" y="228870"/>
                </a:lnTo>
                <a:lnTo>
                  <a:pt x="94468" y="229717"/>
                </a:lnTo>
                <a:lnTo>
                  <a:pt x="102505" y="232187"/>
                </a:lnTo>
                <a:lnTo>
                  <a:pt x="111673" y="235738"/>
                </a:lnTo>
                <a:lnTo>
                  <a:pt x="121594" y="240011"/>
                </a:lnTo>
                <a:lnTo>
                  <a:pt x="129161" y="244764"/>
                </a:lnTo>
                <a:lnTo>
                  <a:pt x="135159" y="249838"/>
                </a:lnTo>
                <a:lnTo>
                  <a:pt x="140109" y="255126"/>
                </a:lnTo>
                <a:lnTo>
                  <a:pt x="145315" y="262461"/>
                </a:lnTo>
                <a:lnTo>
                  <a:pt x="150690" y="271161"/>
                </a:lnTo>
                <a:lnTo>
                  <a:pt x="156179" y="280771"/>
                </a:lnTo>
                <a:lnTo>
                  <a:pt x="160790" y="290988"/>
                </a:lnTo>
                <a:lnTo>
                  <a:pt x="164817" y="301609"/>
                </a:lnTo>
                <a:lnTo>
                  <a:pt x="168454" y="312500"/>
                </a:lnTo>
                <a:lnTo>
                  <a:pt x="169926" y="323570"/>
                </a:lnTo>
                <a:lnTo>
                  <a:pt x="169955" y="334760"/>
                </a:lnTo>
                <a:lnTo>
                  <a:pt x="169022" y="346031"/>
                </a:lnTo>
                <a:lnTo>
                  <a:pt x="167447" y="354497"/>
                </a:lnTo>
                <a:lnTo>
                  <a:pt x="163157" y="366444"/>
                </a:lnTo>
                <a:lnTo>
                  <a:pt x="158076" y="374928"/>
                </a:lnTo>
                <a:lnTo>
                  <a:pt x="152643" y="381874"/>
                </a:lnTo>
                <a:lnTo>
                  <a:pt x="147053" y="388136"/>
                </a:lnTo>
                <a:lnTo>
                  <a:pt x="143276" y="390187"/>
                </a:lnTo>
                <a:lnTo>
                  <a:pt x="138854" y="391554"/>
                </a:lnTo>
                <a:lnTo>
                  <a:pt x="134000" y="392466"/>
                </a:lnTo>
                <a:lnTo>
                  <a:pt x="129812" y="393073"/>
                </a:lnTo>
                <a:lnTo>
                  <a:pt x="126067" y="393478"/>
                </a:lnTo>
                <a:lnTo>
                  <a:pt x="122618" y="393748"/>
                </a:lnTo>
                <a:lnTo>
                  <a:pt x="119367" y="392976"/>
                </a:lnTo>
                <a:lnTo>
                  <a:pt x="113213" y="389578"/>
                </a:lnTo>
                <a:lnTo>
                  <a:pt x="109286" y="387338"/>
                </a:lnTo>
                <a:lnTo>
                  <a:pt x="99844" y="382309"/>
                </a:lnTo>
                <a:lnTo>
                  <a:pt x="95611" y="379635"/>
                </a:lnTo>
                <a:lnTo>
                  <a:pt x="91837" y="376899"/>
                </a:lnTo>
                <a:lnTo>
                  <a:pt x="88368" y="374123"/>
                </a:lnTo>
                <a:lnTo>
                  <a:pt x="81974" y="368499"/>
                </a:lnTo>
                <a:lnTo>
                  <a:pt x="78935" y="365666"/>
                </a:lnTo>
                <a:lnTo>
                  <a:pt x="76909" y="361871"/>
                </a:lnTo>
                <a:lnTo>
                  <a:pt x="73106" y="347430"/>
                </a:lnTo>
                <a:lnTo>
                  <a:pt x="68841" y="336633"/>
                </a:lnTo>
                <a:lnTo>
                  <a:pt x="66310" y="325484"/>
                </a:lnTo>
                <a:lnTo>
                  <a:pt x="65635" y="319844"/>
                </a:lnTo>
                <a:lnTo>
                  <a:pt x="66138" y="313226"/>
                </a:lnTo>
                <a:lnTo>
                  <a:pt x="67425" y="305957"/>
                </a:lnTo>
                <a:lnTo>
                  <a:pt x="69236" y="298254"/>
                </a:lnTo>
                <a:lnTo>
                  <a:pt x="71396" y="290260"/>
                </a:lnTo>
                <a:lnTo>
                  <a:pt x="76336" y="273759"/>
                </a:lnTo>
                <a:lnTo>
                  <a:pt x="79939" y="265358"/>
                </a:lnTo>
                <a:lnTo>
                  <a:pt x="84246" y="256900"/>
                </a:lnTo>
                <a:lnTo>
                  <a:pt x="89022" y="248403"/>
                </a:lnTo>
                <a:lnTo>
                  <a:pt x="93160" y="239882"/>
                </a:lnTo>
                <a:lnTo>
                  <a:pt x="96870" y="231343"/>
                </a:lnTo>
                <a:lnTo>
                  <a:pt x="100296" y="222793"/>
                </a:lnTo>
                <a:lnTo>
                  <a:pt x="104485" y="214236"/>
                </a:lnTo>
                <a:lnTo>
                  <a:pt x="109183" y="205674"/>
                </a:lnTo>
                <a:lnTo>
                  <a:pt x="114219" y="197108"/>
                </a:lnTo>
                <a:lnTo>
                  <a:pt x="124896" y="179970"/>
                </a:lnTo>
                <a:lnTo>
                  <a:pt x="147272" y="145685"/>
                </a:lnTo>
                <a:lnTo>
                  <a:pt x="153900" y="137113"/>
                </a:lnTo>
                <a:lnTo>
                  <a:pt x="161176" y="128541"/>
                </a:lnTo>
                <a:lnTo>
                  <a:pt x="168884" y="119968"/>
                </a:lnTo>
                <a:lnTo>
                  <a:pt x="174976" y="112348"/>
                </a:lnTo>
                <a:lnTo>
                  <a:pt x="179989" y="105364"/>
                </a:lnTo>
                <a:lnTo>
                  <a:pt x="184283" y="98802"/>
                </a:lnTo>
                <a:lnTo>
                  <a:pt x="189052" y="90617"/>
                </a:lnTo>
                <a:lnTo>
                  <a:pt x="194135" y="81351"/>
                </a:lnTo>
                <a:lnTo>
                  <a:pt x="199430" y="71364"/>
                </a:lnTo>
                <a:lnTo>
                  <a:pt x="203911" y="61848"/>
                </a:lnTo>
                <a:lnTo>
                  <a:pt x="207852" y="52646"/>
                </a:lnTo>
                <a:lnTo>
                  <a:pt x="211432" y="43655"/>
                </a:lnTo>
                <a:lnTo>
                  <a:pt x="212865" y="36708"/>
                </a:lnTo>
                <a:lnTo>
                  <a:pt x="212869" y="31124"/>
                </a:lnTo>
                <a:lnTo>
                  <a:pt x="211919" y="26449"/>
                </a:lnTo>
                <a:lnTo>
                  <a:pt x="208323" y="18714"/>
                </a:lnTo>
                <a:lnTo>
                  <a:pt x="203549" y="12102"/>
                </a:lnTo>
                <a:lnTo>
                  <a:pt x="198253" y="5988"/>
                </a:lnTo>
                <a:lnTo>
                  <a:pt x="195507" y="3977"/>
                </a:lnTo>
                <a:lnTo>
                  <a:pt x="189916" y="1741"/>
                </a:lnTo>
                <a:lnTo>
                  <a:pt x="182329" y="1145"/>
                </a:lnTo>
                <a:lnTo>
                  <a:pt x="171556" y="748"/>
                </a:lnTo>
                <a:lnTo>
                  <a:pt x="124273" y="58"/>
                </a:lnTo>
                <a:lnTo>
                  <a:pt x="111266" y="0"/>
                </a:lnTo>
                <a:lnTo>
                  <a:pt x="106084" y="937"/>
                </a:lnTo>
                <a:lnTo>
                  <a:pt x="101676" y="2514"/>
                </a:lnTo>
                <a:lnTo>
                  <a:pt x="72858" y="170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85"/>
          <p:cNvSpPr/>
          <p:nvPr/>
        </p:nvSpPr>
        <p:spPr>
          <a:xfrm>
            <a:off x="4700741" y="3660810"/>
            <a:ext cx="179167" cy="282137"/>
          </a:xfrm>
          <a:custGeom>
            <a:avLst/>
            <a:gdLst/>
            <a:ahLst/>
            <a:cxnLst/>
            <a:rect l="0" t="0" r="0" b="0"/>
            <a:pathLst>
              <a:path w="179167" h="282137">
                <a:moveTo>
                  <a:pt x="94143" y="8219"/>
                </a:moveTo>
                <a:lnTo>
                  <a:pt x="85042" y="3669"/>
                </a:lnTo>
                <a:lnTo>
                  <a:pt x="81408" y="2328"/>
                </a:lnTo>
                <a:lnTo>
                  <a:pt x="78033" y="1435"/>
                </a:lnTo>
                <a:lnTo>
                  <a:pt x="70324" y="0"/>
                </a:lnTo>
                <a:lnTo>
                  <a:pt x="68739" y="835"/>
                </a:lnTo>
                <a:lnTo>
                  <a:pt x="64437" y="4303"/>
                </a:lnTo>
                <a:lnTo>
                  <a:pt x="59351" y="9019"/>
                </a:lnTo>
                <a:lnTo>
                  <a:pt x="56661" y="11610"/>
                </a:lnTo>
                <a:lnTo>
                  <a:pt x="52010" y="17147"/>
                </a:lnTo>
                <a:lnTo>
                  <a:pt x="39223" y="33460"/>
                </a:lnTo>
                <a:lnTo>
                  <a:pt x="33717" y="41239"/>
                </a:lnTo>
                <a:lnTo>
                  <a:pt x="29094" y="48330"/>
                </a:lnTo>
                <a:lnTo>
                  <a:pt x="25060" y="54962"/>
                </a:lnTo>
                <a:lnTo>
                  <a:pt x="21418" y="62241"/>
                </a:lnTo>
                <a:lnTo>
                  <a:pt x="18037" y="69952"/>
                </a:lnTo>
                <a:lnTo>
                  <a:pt x="14831" y="77949"/>
                </a:lnTo>
                <a:lnTo>
                  <a:pt x="11741" y="85186"/>
                </a:lnTo>
                <a:lnTo>
                  <a:pt x="5767" y="98307"/>
                </a:lnTo>
                <a:lnTo>
                  <a:pt x="3794" y="105426"/>
                </a:lnTo>
                <a:lnTo>
                  <a:pt x="2478" y="113029"/>
                </a:lnTo>
                <a:lnTo>
                  <a:pt x="1601" y="120955"/>
                </a:lnTo>
                <a:lnTo>
                  <a:pt x="1016" y="131001"/>
                </a:lnTo>
                <a:lnTo>
                  <a:pt x="366" y="154864"/>
                </a:lnTo>
                <a:lnTo>
                  <a:pt x="0" y="185973"/>
                </a:lnTo>
                <a:lnTo>
                  <a:pt x="901" y="197206"/>
                </a:lnTo>
                <a:lnTo>
                  <a:pt x="2455" y="209458"/>
                </a:lnTo>
                <a:lnTo>
                  <a:pt x="4443" y="222389"/>
                </a:lnTo>
                <a:lnTo>
                  <a:pt x="6721" y="231962"/>
                </a:lnTo>
                <a:lnTo>
                  <a:pt x="9191" y="239296"/>
                </a:lnTo>
                <a:lnTo>
                  <a:pt x="11791" y="245138"/>
                </a:lnTo>
                <a:lnTo>
                  <a:pt x="16382" y="251890"/>
                </a:lnTo>
                <a:lnTo>
                  <a:pt x="22300" y="259249"/>
                </a:lnTo>
                <a:lnTo>
                  <a:pt x="29103" y="267013"/>
                </a:lnTo>
                <a:lnTo>
                  <a:pt x="34591" y="272188"/>
                </a:lnTo>
                <a:lnTo>
                  <a:pt x="39202" y="275639"/>
                </a:lnTo>
                <a:lnTo>
                  <a:pt x="43228" y="277939"/>
                </a:lnTo>
                <a:lnTo>
                  <a:pt x="47817" y="279472"/>
                </a:lnTo>
                <a:lnTo>
                  <a:pt x="52782" y="280495"/>
                </a:lnTo>
                <a:lnTo>
                  <a:pt x="57997" y="281176"/>
                </a:lnTo>
                <a:lnTo>
                  <a:pt x="63378" y="281631"/>
                </a:lnTo>
                <a:lnTo>
                  <a:pt x="68871" y="281934"/>
                </a:lnTo>
                <a:lnTo>
                  <a:pt x="74437" y="282136"/>
                </a:lnTo>
                <a:lnTo>
                  <a:pt x="79101" y="281318"/>
                </a:lnTo>
                <a:lnTo>
                  <a:pt x="83163" y="279820"/>
                </a:lnTo>
                <a:lnTo>
                  <a:pt x="91168" y="275616"/>
                </a:lnTo>
                <a:lnTo>
                  <a:pt x="101076" y="270573"/>
                </a:lnTo>
                <a:lnTo>
                  <a:pt x="105433" y="266942"/>
                </a:lnTo>
                <a:lnTo>
                  <a:pt x="109290" y="262616"/>
                </a:lnTo>
                <a:lnTo>
                  <a:pt x="112813" y="257827"/>
                </a:lnTo>
                <a:lnTo>
                  <a:pt x="118972" y="247967"/>
                </a:lnTo>
                <a:lnTo>
                  <a:pt x="135976" y="219232"/>
                </a:lnTo>
                <a:lnTo>
                  <a:pt x="143940" y="203187"/>
                </a:lnTo>
                <a:lnTo>
                  <a:pt x="151153" y="186775"/>
                </a:lnTo>
                <a:lnTo>
                  <a:pt x="163296" y="156158"/>
                </a:lnTo>
                <a:lnTo>
                  <a:pt x="171868" y="133025"/>
                </a:lnTo>
                <a:lnTo>
                  <a:pt x="174535" y="120951"/>
                </a:lnTo>
                <a:lnTo>
                  <a:pt x="176313" y="108139"/>
                </a:lnTo>
                <a:lnTo>
                  <a:pt x="177498" y="94835"/>
                </a:lnTo>
                <a:lnTo>
                  <a:pt x="178288" y="84061"/>
                </a:lnTo>
                <a:lnTo>
                  <a:pt x="179166" y="67009"/>
                </a:lnTo>
                <a:lnTo>
                  <a:pt x="178448" y="59795"/>
                </a:lnTo>
                <a:lnTo>
                  <a:pt x="177016" y="53081"/>
                </a:lnTo>
                <a:lnTo>
                  <a:pt x="175110" y="46700"/>
                </a:lnTo>
                <a:lnTo>
                  <a:pt x="171933" y="41493"/>
                </a:lnTo>
                <a:lnTo>
                  <a:pt x="167911" y="37069"/>
                </a:lnTo>
                <a:lnTo>
                  <a:pt x="163325" y="33168"/>
                </a:lnTo>
                <a:lnTo>
                  <a:pt x="158362" y="29614"/>
                </a:lnTo>
                <a:lnTo>
                  <a:pt x="153148" y="26293"/>
                </a:lnTo>
                <a:lnTo>
                  <a:pt x="147768" y="23126"/>
                </a:lnTo>
                <a:lnTo>
                  <a:pt x="143228" y="20062"/>
                </a:lnTo>
                <a:lnTo>
                  <a:pt x="139249" y="17067"/>
                </a:lnTo>
                <a:lnTo>
                  <a:pt x="135644" y="14118"/>
                </a:lnTo>
                <a:lnTo>
                  <a:pt x="131335" y="12152"/>
                </a:lnTo>
                <a:lnTo>
                  <a:pt x="126558" y="10841"/>
                </a:lnTo>
                <a:lnTo>
                  <a:pt x="121468" y="9967"/>
                </a:lnTo>
                <a:lnTo>
                  <a:pt x="117123" y="9385"/>
                </a:lnTo>
                <a:lnTo>
                  <a:pt x="113273" y="8996"/>
                </a:lnTo>
                <a:lnTo>
                  <a:pt x="109754" y="8737"/>
                </a:lnTo>
                <a:lnTo>
                  <a:pt x="105503" y="8565"/>
                </a:lnTo>
                <a:lnTo>
                  <a:pt x="85571" y="82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86"/>
          <p:cNvSpPr/>
          <p:nvPr/>
        </p:nvSpPr>
        <p:spPr>
          <a:xfrm>
            <a:off x="4974907" y="3883342"/>
            <a:ext cx="17146" cy="205741"/>
          </a:xfrm>
          <a:custGeom>
            <a:avLst/>
            <a:gdLst/>
            <a:ahLst/>
            <a:cxnLst/>
            <a:rect l="0" t="0" r="0" b="0"/>
            <a:pathLst>
              <a:path w="17146" h="205741">
                <a:moveTo>
                  <a:pt x="17145" y="0"/>
                </a:moveTo>
                <a:lnTo>
                  <a:pt x="17145" y="13653"/>
                </a:lnTo>
                <a:lnTo>
                  <a:pt x="10360" y="119955"/>
                </a:lnTo>
                <a:lnTo>
                  <a:pt x="8926" y="158950"/>
                </a:lnTo>
                <a:lnTo>
                  <a:pt x="7856" y="165022"/>
                </a:lnTo>
                <a:lnTo>
                  <a:pt x="6190" y="170974"/>
                </a:lnTo>
                <a:lnTo>
                  <a:pt x="4126" y="176848"/>
                </a:lnTo>
                <a:lnTo>
                  <a:pt x="2751" y="181716"/>
                </a:lnTo>
                <a:lnTo>
                  <a:pt x="1834" y="185914"/>
                </a:lnTo>
                <a:lnTo>
                  <a:pt x="1223" y="189665"/>
                </a:lnTo>
                <a:lnTo>
                  <a:pt x="815" y="193119"/>
                </a:lnTo>
                <a:lnTo>
                  <a:pt x="543" y="196373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87"/>
          <p:cNvSpPr/>
          <p:nvPr/>
        </p:nvSpPr>
        <p:spPr>
          <a:xfrm>
            <a:off x="5191402" y="3558092"/>
            <a:ext cx="212131" cy="393831"/>
          </a:xfrm>
          <a:custGeom>
            <a:avLst/>
            <a:gdLst/>
            <a:ahLst/>
            <a:cxnLst/>
            <a:rect l="0" t="0" r="0" b="0"/>
            <a:pathLst>
              <a:path w="212131" h="393831">
                <a:moveTo>
                  <a:pt x="194985" y="85220"/>
                </a:moveTo>
                <a:lnTo>
                  <a:pt x="183054" y="61357"/>
                </a:lnTo>
                <a:lnTo>
                  <a:pt x="179411" y="55976"/>
                </a:lnTo>
                <a:lnTo>
                  <a:pt x="175077" y="50484"/>
                </a:lnTo>
                <a:lnTo>
                  <a:pt x="170283" y="44918"/>
                </a:lnTo>
                <a:lnTo>
                  <a:pt x="164957" y="36193"/>
                </a:lnTo>
                <a:lnTo>
                  <a:pt x="161636" y="29140"/>
                </a:lnTo>
                <a:lnTo>
                  <a:pt x="156986" y="22831"/>
                </a:lnTo>
                <a:lnTo>
                  <a:pt x="151744" y="16851"/>
                </a:lnTo>
                <a:lnTo>
                  <a:pt x="149013" y="13924"/>
                </a:lnTo>
                <a:lnTo>
                  <a:pt x="145286" y="11019"/>
                </a:lnTo>
                <a:lnTo>
                  <a:pt x="140898" y="8131"/>
                </a:lnTo>
                <a:lnTo>
                  <a:pt x="136067" y="5252"/>
                </a:lnTo>
                <a:lnTo>
                  <a:pt x="131894" y="3333"/>
                </a:lnTo>
                <a:lnTo>
                  <a:pt x="128159" y="2054"/>
                </a:lnTo>
                <a:lnTo>
                  <a:pt x="124717" y="1201"/>
                </a:lnTo>
                <a:lnTo>
                  <a:pt x="120517" y="632"/>
                </a:lnTo>
                <a:lnTo>
                  <a:pt x="115812" y="253"/>
                </a:lnTo>
                <a:lnTo>
                  <a:pt x="110770" y="0"/>
                </a:lnTo>
                <a:lnTo>
                  <a:pt x="105505" y="784"/>
                </a:lnTo>
                <a:lnTo>
                  <a:pt x="100089" y="2260"/>
                </a:lnTo>
                <a:lnTo>
                  <a:pt x="94574" y="4196"/>
                </a:lnTo>
                <a:lnTo>
                  <a:pt x="87086" y="6439"/>
                </a:lnTo>
                <a:lnTo>
                  <a:pt x="68607" y="11471"/>
                </a:lnTo>
                <a:lnTo>
                  <a:pt x="61204" y="15099"/>
                </a:lnTo>
                <a:lnTo>
                  <a:pt x="55315" y="19423"/>
                </a:lnTo>
                <a:lnTo>
                  <a:pt x="50436" y="24210"/>
                </a:lnTo>
                <a:lnTo>
                  <a:pt x="45280" y="31212"/>
                </a:lnTo>
                <a:lnTo>
                  <a:pt x="39936" y="39690"/>
                </a:lnTo>
                <a:lnTo>
                  <a:pt x="34469" y="49151"/>
                </a:lnTo>
                <a:lnTo>
                  <a:pt x="23315" y="69825"/>
                </a:lnTo>
                <a:lnTo>
                  <a:pt x="17673" y="80671"/>
                </a:lnTo>
                <a:lnTo>
                  <a:pt x="12960" y="90760"/>
                </a:lnTo>
                <a:lnTo>
                  <a:pt x="8865" y="100343"/>
                </a:lnTo>
                <a:lnTo>
                  <a:pt x="5182" y="109590"/>
                </a:lnTo>
                <a:lnTo>
                  <a:pt x="2727" y="117659"/>
                </a:lnTo>
                <a:lnTo>
                  <a:pt x="1091" y="124944"/>
                </a:lnTo>
                <a:lnTo>
                  <a:pt x="0" y="131705"/>
                </a:lnTo>
                <a:lnTo>
                  <a:pt x="225" y="140022"/>
                </a:lnTo>
                <a:lnTo>
                  <a:pt x="1327" y="149377"/>
                </a:lnTo>
                <a:lnTo>
                  <a:pt x="3015" y="159424"/>
                </a:lnTo>
                <a:lnTo>
                  <a:pt x="4140" y="167075"/>
                </a:lnTo>
                <a:lnTo>
                  <a:pt x="5390" y="178115"/>
                </a:lnTo>
                <a:lnTo>
                  <a:pt x="6676" y="182392"/>
                </a:lnTo>
                <a:lnTo>
                  <a:pt x="10645" y="189685"/>
                </a:lnTo>
                <a:lnTo>
                  <a:pt x="13036" y="192011"/>
                </a:lnTo>
                <a:lnTo>
                  <a:pt x="15584" y="193562"/>
                </a:lnTo>
                <a:lnTo>
                  <a:pt x="20953" y="195284"/>
                </a:lnTo>
                <a:lnTo>
                  <a:pt x="26515" y="196050"/>
                </a:lnTo>
                <a:lnTo>
                  <a:pt x="30285" y="196254"/>
                </a:lnTo>
                <a:lnTo>
                  <a:pt x="39553" y="196481"/>
                </a:lnTo>
                <a:lnTo>
                  <a:pt x="43738" y="195589"/>
                </a:lnTo>
                <a:lnTo>
                  <a:pt x="47481" y="194042"/>
                </a:lnTo>
                <a:lnTo>
                  <a:pt x="50929" y="192058"/>
                </a:lnTo>
                <a:lnTo>
                  <a:pt x="62380" y="184774"/>
                </a:lnTo>
                <a:lnTo>
                  <a:pt x="69434" y="180164"/>
                </a:lnTo>
                <a:lnTo>
                  <a:pt x="75089" y="175186"/>
                </a:lnTo>
                <a:lnTo>
                  <a:pt x="79813" y="169963"/>
                </a:lnTo>
                <a:lnTo>
                  <a:pt x="83913" y="164575"/>
                </a:lnTo>
                <a:lnTo>
                  <a:pt x="88552" y="160031"/>
                </a:lnTo>
                <a:lnTo>
                  <a:pt x="93550" y="156049"/>
                </a:lnTo>
                <a:lnTo>
                  <a:pt x="98787" y="152442"/>
                </a:lnTo>
                <a:lnTo>
                  <a:pt x="103231" y="148132"/>
                </a:lnTo>
                <a:lnTo>
                  <a:pt x="107145" y="143354"/>
                </a:lnTo>
                <a:lnTo>
                  <a:pt x="110708" y="138263"/>
                </a:lnTo>
                <a:lnTo>
                  <a:pt x="114988" y="132965"/>
                </a:lnTo>
                <a:lnTo>
                  <a:pt x="119746" y="127527"/>
                </a:lnTo>
                <a:lnTo>
                  <a:pt x="124823" y="121998"/>
                </a:lnTo>
                <a:lnTo>
                  <a:pt x="129160" y="116406"/>
                </a:lnTo>
                <a:lnTo>
                  <a:pt x="133004" y="110773"/>
                </a:lnTo>
                <a:lnTo>
                  <a:pt x="136520" y="105113"/>
                </a:lnTo>
                <a:lnTo>
                  <a:pt x="142966" y="96284"/>
                </a:lnTo>
                <a:lnTo>
                  <a:pt x="146018" y="92596"/>
                </a:lnTo>
                <a:lnTo>
                  <a:pt x="148053" y="88232"/>
                </a:lnTo>
                <a:lnTo>
                  <a:pt x="150314" y="78304"/>
                </a:lnTo>
                <a:lnTo>
                  <a:pt x="152822" y="72037"/>
                </a:lnTo>
                <a:lnTo>
                  <a:pt x="156399" y="65001"/>
                </a:lnTo>
                <a:lnTo>
                  <a:pt x="160688" y="57453"/>
                </a:lnTo>
                <a:lnTo>
                  <a:pt x="165455" y="46527"/>
                </a:lnTo>
                <a:lnTo>
                  <a:pt x="166725" y="42280"/>
                </a:lnTo>
                <a:lnTo>
                  <a:pt x="168525" y="39448"/>
                </a:lnTo>
                <a:lnTo>
                  <a:pt x="170678" y="37561"/>
                </a:lnTo>
                <a:lnTo>
                  <a:pt x="176425" y="34531"/>
                </a:lnTo>
                <a:lnTo>
                  <a:pt x="176897" y="35235"/>
                </a:lnTo>
                <a:lnTo>
                  <a:pt x="180194" y="50828"/>
                </a:lnTo>
                <a:lnTo>
                  <a:pt x="182267" y="59435"/>
                </a:lnTo>
                <a:lnTo>
                  <a:pt x="183649" y="67078"/>
                </a:lnTo>
                <a:lnTo>
                  <a:pt x="184570" y="74078"/>
                </a:lnTo>
                <a:lnTo>
                  <a:pt x="185184" y="80649"/>
                </a:lnTo>
                <a:lnTo>
                  <a:pt x="185594" y="94555"/>
                </a:lnTo>
                <a:lnTo>
                  <a:pt x="186398" y="285439"/>
                </a:lnTo>
                <a:lnTo>
                  <a:pt x="186410" y="344691"/>
                </a:lnTo>
                <a:lnTo>
                  <a:pt x="187363" y="357261"/>
                </a:lnTo>
                <a:lnTo>
                  <a:pt x="188951" y="367546"/>
                </a:lnTo>
                <a:lnTo>
                  <a:pt x="190962" y="376307"/>
                </a:lnTo>
                <a:lnTo>
                  <a:pt x="193256" y="382148"/>
                </a:lnTo>
                <a:lnTo>
                  <a:pt x="195737" y="386042"/>
                </a:lnTo>
                <a:lnTo>
                  <a:pt x="202013" y="392292"/>
                </a:lnTo>
                <a:lnTo>
                  <a:pt x="203480" y="392805"/>
                </a:lnTo>
                <a:lnTo>
                  <a:pt x="205411" y="393147"/>
                </a:lnTo>
                <a:lnTo>
                  <a:pt x="212130" y="3938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88"/>
          <p:cNvSpPr/>
          <p:nvPr/>
        </p:nvSpPr>
        <p:spPr>
          <a:xfrm>
            <a:off x="5498220" y="3572444"/>
            <a:ext cx="230877" cy="351632"/>
          </a:xfrm>
          <a:custGeom>
            <a:avLst/>
            <a:gdLst/>
            <a:ahLst/>
            <a:cxnLst/>
            <a:rect l="0" t="0" r="0" b="0"/>
            <a:pathLst>
              <a:path w="230877" h="351632">
                <a:moveTo>
                  <a:pt x="188205" y="19433"/>
                </a:moveTo>
                <a:lnTo>
                  <a:pt x="174552" y="14882"/>
                </a:lnTo>
                <a:lnTo>
                  <a:pt x="169578" y="14494"/>
                </a:lnTo>
                <a:lnTo>
                  <a:pt x="165309" y="15188"/>
                </a:lnTo>
                <a:lnTo>
                  <a:pt x="161511" y="16603"/>
                </a:lnTo>
                <a:lnTo>
                  <a:pt x="154751" y="18175"/>
                </a:lnTo>
                <a:lnTo>
                  <a:pt x="151614" y="18594"/>
                </a:lnTo>
                <a:lnTo>
                  <a:pt x="147619" y="19827"/>
                </a:lnTo>
                <a:lnTo>
                  <a:pt x="143050" y="21600"/>
                </a:lnTo>
                <a:lnTo>
                  <a:pt x="138099" y="23736"/>
                </a:lnTo>
                <a:lnTo>
                  <a:pt x="131940" y="25159"/>
                </a:lnTo>
                <a:lnTo>
                  <a:pt x="124978" y="26108"/>
                </a:lnTo>
                <a:lnTo>
                  <a:pt x="117479" y="26740"/>
                </a:lnTo>
                <a:lnTo>
                  <a:pt x="108669" y="26209"/>
                </a:lnTo>
                <a:lnTo>
                  <a:pt x="98986" y="24903"/>
                </a:lnTo>
                <a:lnTo>
                  <a:pt x="88720" y="23080"/>
                </a:lnTo>
                <a:lnTo>
                  <a:pt x="80924" y="21864"/>
                </a:lnTo>
                <a:lnTo>
                  <a:pt x="74774" y="21054"/>
                </a:lnTo>
                <a:lnTo>
                  <a:pt x="69722" y="20514"/>
                </a:lnTo>
                <a:lnTo>
                  <a:pt x="64448" y="19201"/>
                </a:lnTo>
                <a:lnTo>
                  <a:pt x="59028" y="17373"/>
                </a:lnTo>
                <a:lnTo>
                  <a:pt x="53509" y="15202"/>
                </a:lnTo>
                <a:lnTo>
                  <a:pt x="48878" y="13755"/>
                </a:lnTo>
                <a:lnTo>
                  <a:pt x="44838" y="12791"/>
                </a:lnTo>
                <a:lnTo>
                  <a:pt x="41192" y="12147"/>
                </a:lnTo>
                <a:lnTo>
                  <a:pt x="36856" y="9813"/>
                </a:lnTo>
                <a:lnTo>
                  <a:pt x="32061" y="6353"/>
                </a:lnTo>
                <a:lnTo>
                  <a:pt x="26959" y="2140"/>
                </a:lnTo>
                <a:lnTo>
                  <a:pt x="23558" y="284"/>
                </a:lnTo>
                <a:lnTo>
                  <a:pt x="21290" y="0"/>
                </a:lnTo>
                <a:lnTo>
                  <a:pt x="19778" y="763"/>
                </a:lnTo>
                <a:lnTo>
                  <a:pt x="17818" y="9844"/>
                </a:lnTo>
                <a:lnTo>
                  <a:pt x="15558" y="24470"/>
                </a:lnTo>
                <a:lnTo>
                  <a:pt x="13100" y="42794"/>
                </a:lnTo>
                <a:lnTo>
                  <a:pt x="11461" y="57867"/>
                </a:lnTo>
                <a:lnTo>
                  <a:pt x="10368" y="70773"/>
                </a:lnTo>
                <a:lnTo>
                  <a:pt x="9639" y="82235"/>
                </a:lnTo>
                <a:lnTo>
                  <a:pt x="8201" y="91781"/>
                </a:lnTo>
                <a:lnTo>
                  <a:pt x="6290" y="100050"/>
                </a:lnTo>
                <a:lnTo>
                  <a:pt x="4063" y="107468"/>
                </a:lnTo>
                <a:lnTo>
                  <a:pt x="2578" y="114318"/>
                </a:lnTo>
                <a:lnTo>
                  <a:pt x="1589" y="120790"/>
                </a:lnTo>
                <a:lnTo>
                  <a:pt x="929" y="127009"/>
                </a:lnTo>
                <a:lnTo>
                  <a:pt x="489" y="133061"/>
                </a:lnTo>
                <a:lnTo>
                  <a:pt x="196" y="139000"/>
                </a:lnTo>
                <a:lnTo>
                  <a:pt x="0" y="144864"/>
                </a:lnTo>
                <a:lnTo>
                  <a:pt x="823" y="153536"/>
                </a:lnTo>
                <a:lnTo>
                  <a:pt x="2324" y="164081"/>
                </a:lnTo>
                <a:lnTo>
                  <a:pt x="4276" y="175872"/>
                </a:lnTo>
                <a:lnTo>
                  <a:pt x="6531" y="182781"/>
                </a:lnTo>
                <a:lnTo>
                  <a:pt x="8986" y="186434"/>
                </a:lnTo>
                <a:lnTo>
                  <a:pt x="11576" y="187917"/>
                </a:lnTo>
                <a:lnTo>
                  <a:pt x="13302" y="187953"/>
                </a:lnTo>
                <a:lnTo>
                  <a:pt x="14453" y="187025"/>
                </a:lnTo>
                <a:lnTo>
                  <a:pt x="15220" y="185454"/>
                </a:lnTo>
                <a:lnTo>
                  <a:pt x="21153" y="181167"/>
                </a:lnTo>
                <a:lnTo>
                  <a:pt x="54136" y="161553"/>
                </a:lnTo>
                <a:lnTo>
                  <a:pt x="64535" y="156090"/>
                </a:lnTo>
                <a:lnTo>
                  <a:pt x="74326" y="151495"/>
                </a:lnTo>
                <a:lnTo>
                  <a:pt x="83710" y="147479"/>
                </a:lnTo>
                <a:lnTo>
                  <a:pt x="96635" y="143850"/>
                </a:lnTo>
                <a:lnTo>
                  <a:pt x="111918" y="140477"/>
                </a:lnTo>
                <a:lnTo>
                  <a:pt x="128774" y="137277"/>
                </a:lnTo>
                <a:lnTo>
                  <a:pt x="141917" y="135143"/>
                </a:lnTo>
                <a:lnTo>
                  <a:pt x="152583" y="133721"/>
                </a:lnTo>
                <a:lnTo>
                  <a:pt x="161600" y="132772"/>
                </a:lnTo>
                <a:lnTo>
                  <a:pt x="168563" y="133092"/>
                </a:lnTo>
                <a:lnTo>
                  <a:pt x="174158" y="134258"/>
                </a:lnTo>
                <a:lnTo>
                  <a:pt x="178840" y="135988"/>
                </a:lnTo>
                <a:lnTo>
                  <a:pt x="183866" y="138094"/>
                </a:lnTo>
                <a:lnTo>
                  <a:pt x="189123" y="140451"/>
                </a:lnTo>
                <a:lnTo>
                  <a:pt x="194532" y="142974"/>
                </a:lnTo>
                <a:lnTo>
                  <a:pt x="200043" y="146561"/>
                </a:lnTo>
                <a:lnTo>
                  <a:pt x="205622" y="150858"/>
                </a:lnTo>
                <a:lnTo>
                  <a:pt x="211246" y="155627"/>
                </a:lnTo>
                <a:lnTo>
                  <a:pt x="215948" y="160712"/>
                </a:lnTo>
                <a:lnTo>
                  <a:pt x="220036" y="166006"/>
                </a:lnTo>
                <a:lnTo>
                  <a:pt x="223712" y="171441"/>
                </a:lnTo>
                <a:lnTo>
                  <a:pt x="226164" y="176969"/>
                </a:lnTo>
                <a:lnTo>
                  <a:pt x="227799" y="182560"/>
                </a:lnTo>
                <a:lnTo>
                  <a:pt x="228888" y="188191"/>
                </a:lnTo>
                <a:lnTo>
                  <a:pt x="229614" y="193851"/>
                </a:lnTo>
                <a:lnTo>
                  <a:pt x="230098" y="199530"/>
                </a:lnTo>
                <a:lnTo>
                  <a:pt x="230421" y="205219"/>
                </a:lnTo>
                <a:lnTo>
                  <a:pt x="230780" y="216623"/>
                </a:lnTo>
                <a:lnTo>
                  <a:pt x="230876" y="222330"/>
                </a:lnTo>
                <a:lnTo>
                  <a:pt x="229034" y="230898"/>
                </a:lnTo>
                <a:lnTo>
                  <a:pt x="225902" y="241372"/>
                </a:lnTo>
                <a:lnTo>
                  <a:pt x="221909" y="253117"/>
                </a:lnTo>
                <a:lnTo>
                  <a:pt x="217342" y="262853"/>
                </a:lnTo>
                <a:lnTo>
                  <a:pt x="212391" y="271248"/>
                </a:lnTo>
                <a:lnTo>
                  <a:pt x="190760" y="302960"/>
                </a:lnTo>
                <a:lnTo>
                  <a:pt x="184193" y="309416"/>
                </a:lnTo>
                <a:lnTo>
                  <a:pt x="176958" y="314672"/>
                </a:lnTo>
                <a:lnTo>
                  <a:pt x="169277" y="319130"/>
                </a:lnTo>
                <a:lnTo>
                  <a:pt x="153122" y="329162"/>
                </a:lnTo>
                <a:lnTo>
                  <a:pt x="144813" y="334504"/>
                </a:lnTo>
                <a:lnTo>
                  <a:pt x="137370" y="339018"/>
                </a:lnTo>
                <a:lnTo>
                  <a:pt x="130502" y="342980"/>
                </a:lnTo>
                <a:lnTo>
                  <a:pt x="124019" y="346573"/>
                </a:lnTo>
                <a:lnTo>
                  <a:pt x="118744" y="348969"/>
                </a:lnTo>
                <a:lnTo>
                  <a:pt x="114275" y="350566"/>
                </a:lnTo>
                <a:lnTo>
                  <a:pt x="110343" y="351631"/>
                </a:lnTo>
                <a:lnTo>
                  <a:pt x="105817" y="351388"/>
                </a:lnTo>
                <a:lnTo>
                  <a:pt x="100895" y="350274"/>
                </a:lnTo>
                <a:lnTo>
                  <a:pt x="95708" y="348579"/>
                </a:lnTo>
                <a:lnTo>
                  <a:pt x="91298" y="347449"/>
                </a:lnTo>
                <a:lnTo>
                  <a:pt x="87405" y="346695"/>
                </a:lnTo>
                <a:lnTo>
                  <a:pt x="83857" y="346193"/>
                </a:lnTo>
                <a:lnTo>
                  <a:pt x="81492" y="344905"/>
                </a:lnTo>
                <a:lnTo>
                  <a:pt x="79915" y="343095"/>
                </a:lnTo>
                <a:lnTo>
                  <a:pt x="78864" y="340935"/>
                </a:lnTo>
                <a:lnTo>
                  <a:pt x="75157" y="335995"/>
                </a:lnTo>
                <a:lnTo>
                  <a:pt x="68189" y="3280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89"/>
          <p:cNvSpPr/>
          <p:nvPr/>
        </p:nvSpPr>
        <p:spPr>
          <a:xfrm>
            <a:off x="5833803" y="3514725"/>
            <a:ext cx="252764" cy="366515"/>
          </a:xfrm>
          <a:custGeom>
            <a:avLst/>
            <a:gdLst/>
            <a:ahLst/>
            <a:cxnLst/>
            <a:rect l="0" t="0" r="0" b="0"/>
            <a:pathLst>
              <a:path w="252764" h="366515">
                <a:moveTo>
                  <a:pt x="75506" y="0"/>
                </a:moveTo>
                <a:lnTo>
                  <a:pt x="70956" y="18203"/>
                </a:lnTo>
                <a:lnTo>
                  <a:pt x="65805" y="30233"/>
                </a:lnTo>
                <a:lnTo>
                  <a:pt x="58561" y="44920"/>
                </a:lnTo>
                <a:lnTo>
                  <a:pt x="49922" y="61379"/>
                </a:lnTo>
                <a:lnTo>
                  <a:pt x="42258" y="78067"/>
                </a:lnTo>
                <a:lnTo>
                  <a:pt x="35243" y="94907"/>
                </a:lnTo>
                <a:lnTo>
                  <a:pt x="28662" y="111848"/>
                </a:lnTo>
                <a:lnTo>
                  <a:pt x="24275" y="126000"/>
                </a:lnTo>
                <a:lnTo>
                  <a:pt x="21349" y="138293"/>
                </a:lnTo>
                <a:lnTo>
                  <a:pt x="19399" y="149345"/>
                </a:lnTo>
                <a:lnTo>
                  <a:pt x="17147" y="159571"/>
                </a:lnTo>
                <a:lnTo>
                  <a:pt x="14693" y="169245"/>
                </a:lnTo>
                <a:lnTo>
                  <a:pt x="12104" y="178553"/>
                </a:lnTo>
                <a:lnTo>
                  <a:pt x="6688" y="196514"/>
                </a:lnTo>
                <a:lnTo>
                  <a:pt x="3910" y="205304"/>
                </a:lnTo>
                <a:lnTo>
                  <a:pt x="2058" y="214022"/>
                </a:lnTo>
                <a:lnTo>
                  <a:pt x="823" y="222691"/>
                </a:lnTo>
                <a:lnTo>
                  <a:pt x="0" y="231328"/>
                </a:lnTo>
                <a:lnTo>
                  <a:pt x="404" y="242801"/>
                </a:lnTo>
                <a:lnTo>
                  <a:pt x="1626" y="256165"/>
                </a:lnTo>
                <a:lnTo>
                  <a:pt x="3393" y="270789"/>
                </a:lnTo>
                <a:lnTo>
                  <a:pt x="5523" y="282444"/>
                </a:lnTo>
                <a:lnTo>
                  <a:pt x="7896" y="292118"/>
                </a:lnTo>
                <a:lnTo>
                  <a:pt x="10430" y="300473"/>
                </a:lnTo>
                <a:lnTo>
                  <a:pt x="13072" y="307947"/>
                </a:lnTo>
                <a:lnTo>
                  <a:pt x="15786" y="314836"/>
                </a:lnTo>
                <a:lnTo>
                  <a:pt x="18548" y="321333"/>
                </a:lnTo>
                <a:lnTo>
                  <a:pt x="24157" y="331092"/>
                </a:lnTo>
                <a:lnTo>
                  <a:pt x="26986" y="335028"/>
                </a:lnTo>
                <a:lnTo>
                  <a:pt x="32682" y="339557"/>
                </a:lnTo>
                <a:lnTo>
                  <a:pt x="40290" y="344481"/>
                </a:lnTo>
                <a:lnTo>
                  <a:pt x="49170" y="349669"/>
                </a:lnTo>
                <a:lnTo>
                  <a:pt x="57949" y="354080"/>
                </a:lnTo>
                <a:lnTo>
                  <a:pt x="66659" y="357973"/>
                </a:lnTo>
                <a:lnTo>
                  <a:pt x="75323" y="361521"/>
                </a:lnTo>
                <a:lnTo>
                  <a:pt x="83004" y="363887"/>
                </a:lnTo>
                <a:lnTo>
                  <a:pt x="90030" y="365463"/>
                </a:lnTo>
                <a:lnTo>
                  <a:pt x="96619" y="366514"/>
                </a:lnTo>
                <a:lnTo>
                  <a:pt x="105774" y="365311"/>
                </a:lnTo>
                <a:lnTo>
                  <a:pt x="116640" y="362603"/>
                </a:lnTo>
                <a:lnTo>
                  <a:pt x="128646" y="358892"/>
                </a:lnTo>
                <a:lnTo>
                  <a:pt x="138556" y="355466"/>
                </a:lnTo>
                <a:lnTo>
                  <a:pt x="147067" y="352230"/>
                </a:lnTo>
                <a:lnTo>
                  <a:pt x="154646" y="349120"/>
                </a:lnTo>
                <a:lnTo>
                  <a:pt x="161603" y="345141"/>
                </a:lnTo>
                <a:lnTo>
                  <a:pt x="168147" y="340584"/>
                </a:lnTo>
                <a:lnTo>
                  <a:pt x="174414" y="335641"/>
                </a:lnTo>
                <a:lnTo>
                  <a:pt x="182403" y="328536"/>
                </a:lnTo>
                <a:lnTo>
                  <a:pt x="201439" y="310481"/>
                </a:lnTo>
                <a:lnTo>
                  <a:pt x="210896" y="300332"/>
                </a:lnTo>
                <a:lnTo>
                  <a:pt x="220059" y="289756"/>
                </a:lnTo>
                <a:lnTo>
                  <a:pt x="229024" y="278896"/>
                </a:lnTo>
                <a:lnTo>
                  <a:pt x="235955" y="269750"/>
                </a:lnTo>
                <a:lnTo>
                  <a:pt x="241527" y="261748"/>
                </a:lnTo>
                <a:lnTo>
                  <a:pt x="246194" y="254509"/>
                </a:lnTo>
                <a:lnTo>
                  <a:pt x="249306" y="245872"/>
                </a:lnTo>
                <a:lnTo>
                  <a:pt x="251380" y="236305"/>
                </a:lnTo>
                <a:lnTo>
                  <a:pt x="252763" y="226117"/>
                </a:lnTo>
                <a:lnTo>
                  <a:pt x="252733" y="218372"/>
                </a:lnTo>
                <a:lnTo>
                  <a:pt x="251760" y="212256"/>
                </a:lnTo>
                <a:lnTo>
                  <a:pt x="250158" y="207226"/>
                </a:lnTo>
                <a:lnTo>
                  <a:pt x="248139" y="203873"/>
                </a:lnTo>
                <a:lnTo>
                  <a:pt x="245840" y="201638"/>
                </a:lnTo>
                <a:lnTo>
                  <a:pt x="240745" y="198202"/>
                </a:lnTo>
                <a:lnTo>
                  <a:pt x="235306" y="193500"/>
                </a:lnTo>
                <a:lnTo>
                  <a:pt x="232522" y="191865"/>
                </a:lnTo>
                <a:lnTo>
                  <a:pt x="226889" y="190048"/>
                </a:lnTo>
                <a:lnTo>
                  <a:pt x="223100" y="189563"/>
                </a:lnTo>
                <a:lnTo>
                  <a:pt x="218670" y="189241"/>
                </a:lnTo>
                <a:lnTo>
                  <a:pt x="213811" y="189025"/>
                </a:lnTo>
                <a:lnTo>
                  <a:pt x="208667" y="189834"/>
                </a:lnTo>
                <a:lnTo>
                  <a:pt x="203333" y="191326"/>
                </a:lnTo>
                <a:lnTo>
                  <a:pt x="197871" y="193273"/>
                </a:lnTo>
                <a:lnTo>
                  <a:pt x="192326" y="195524"/>
                </a:lnTo>
                <a:lnTo>
                  <a:pt x="186724" y="197977"/>
                </a:lnTo>
                <a:lnTo>
                  <a:pt x="181084" y="200564"/>
                </a:lnTo>
                <a:lnTo>
                  <a:pt x="174467" y="206099"/>
                </a:lnTo>
                <a:lnTo>
                  <a:pt x="167197" y="213599"/>
                </a:lnTo>
                <a:lnTo>
                  <a:pt x="159494" y="222410"/>
                </a:lnTo>
                <a:lnTo>
                  <a:pt x="152453" y="229235"/>
                </a:lnTo>
                <a:lnTo>
                  <a:pt x="145854" y="234738"/>
                </a:lnTo>
                <a:lnTo>
                  <a:pt x="139550" y="239360"/>
                </a:lnTo>
                <a:lnTo>
                  <a:pt x="133442" y="246250"/>
                </a:lnTo>
                <a:lnTo>
                  <a:pt x="127465" y="254654"/>
                </a:lnTo>
                <a:lnTo>
                  <a:pt x="121576" y="264067"/>
                </a:lnTo>
                <a:lnTo>
                  <a:pt x="116697" y="272247"/>
                </a:lnTo>
                <a:lnTo>
                  <a:pt x="112492" y="279605"/>
                </a:lnTo>
                <a:lnTo>
                  <a:pt x="108736" y="286416"/>
                </a:lnTo>
                <a:lnTo>
                  <a:pt x="104563" y="296523"/>
                </a:lnTo>
                <a:lnTo>
                  <a:pt x="101224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90"/>
          <p:cNvSpPr/>
          <p:nvPr/>
        </p:nvSpPr>
        <p:spPr>
          <a:xfrm>
            <a:off x="1263014" y="4286250"/>
            <a:ext cx="34291" cy="462916"/>
          </a:xfrm>
          <a:custGeom>
            <a:avLst/>
            <a:gdLst/>
            <a:ahLst/>
            <a:cxnLst/>
            <a:rect l="0" t="0" r="0" b="0"/>
            <a:pathLst>
              <a:path w="34291" h="462916">
                <a:moveTo>
                  <a:pt x="34290" y="0"/>
                </a:moveTo>
                <a:lnTo>
                  <a:pt x="29740" y="0"/>
                </a:lnTo>
                <a:lnTo>
                  <a:pt x="28399" y="952"/>
                </a:lnTo>
                <a:lnTo>
                  <a:pt x="27505" y="2540"/>
                </a:lnTo>
                <a:lnTo>
                  <a:pt x="26910" y="4550"/>
                </a:lnTo>
                <a:lnTo>
                  <a:pt x="26071" y="16482"/>
                </a:lnTo>
                <a:lnTo>
                  <a:pt x="25823" y="32082"/>
                </a:lnTo>
                <a:lnTo>
                  <a:pt x="25749" y="85176"/>
                </a:lnTo>
                <a:lnTo>
                  <a:pt x="24786" y="101551"/>
                </a:lnTo>
                <a:lnTo>
                  <a:pt x="23192" y="114374"/>
                </a:lnTo>
                <a:lnTo>
                  <a:pt x="21176" y="124827"/>
                </a:lnTo>
                <a:lnTo>
                  <a:pt x="19833" y="133700"/>
                </a:lnTo>
                <a:lnTo>
                  <a:pt x="18937" y="141521"/>
                </a:lnTo>
                <a:lnTo>
                  <a:pt x="18340" y="148640"/>
                </a:lnTo>
                <a:lnTo>
                  <a:pt x="17942" y="156243"/>
                </a:lnTo>
                <a:lnTo>
                  <a:pt x="17499" y="172311"/>
                </a:lnTo>
                <a:lnTo>
                  <a:pt x="17155" y="267055"/>
                </a:lnTo>
                <a:lnTo>
                  <a:pt x="16199" y="275191"/>
                </a:lnTo>
                <a:lnTo>
                  <a:pt x="14610" y="283473"/>
                </a:lnTo>
                <a:lnTo>
                  <a:pt x="12597" y="291852"/>
                </a:lnTo>
                <a:lnTo>
                  <a:pt x="11256" y="299343"/>
                </a:lnTo>
                <a:lnTo>
                  <a:pt x="10362" y="306242"/>
                </a:lnTo>
                <a:lnTo>
                  <a:pt x="9368" y="319940"/>
                </a:lnTo>
                <a:lnTo>
                  <a:pt x="8926" y="335553"/>
                </a:lnTo>
                <a:lnTo>
                  <a:pt x="8643" y="356124"/>
                </a:lnTo>
                <a:lnTo>
                  <a:pt x="8582" y="387692"/>
                </a:lnTo>
                <a:lnTo>
                  <a:pt x="7627" y="394668"/>
                </a:lnTo>
                <a:lnTo>
                  <a:pt x="6037" y="401225"/>
                </a:lnTo>
                <a:lnTo>
                  <a:pt x="4025" y="407501"/>
                </a:lnTo>
                <a:lnTo>
                  <a:pt x="2683" y="415494"/>
                </a:lnTo>
                <a:lnTo>
                  <a:pt x="1789" y="424634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91"/>
          <p:cNvSpPr/>
          <p:nvPr/>
        </p:nvSpPr>
        <p:spPr>
          <a:xfrm>
            <a:off x="1421291" y="4312370"/>
            <a:ext cx="203256" cy="308080"/>
          </a:xfrm>
          <a:custGeom>
            <a:avLst/>
            <a:gdLst/>
            <a:ahLst/>
            <a:cxnLst/>
            <a:rect l="0" t="0" r="0" b="0"/>
            <a:pathLst>
              <a:path w="203256" h="308080">
                <a:moveTo>
                  <a:pt x="193196" y="33887"/>
                </a:moveTo>
                <a:lnTo>
                  <a:pt x="184094" y="24785"/>
                </a:lnTo>
                <a:lnTo>
                  <a:pt x="179508" y="21152"/>
                </a:lnTo>
                <a:lnTo>
                  <a:pt x="174546" y="17777"/>
                </a:lnTo>
                <a:lnTo>
                  <a:pt x="169332" y="14574"/>
                </a:lnTo>
                <a:lnTo>
                  <a:pt x="164904" y="12440"/>
                </a:lnTo>
                <a:lnTo>
                  <a:pt x="161000" y="11016"/>
                </a:lnTo>
                <a:lnTo>
                  <a:pt x="157445" y="10068"/>
                </a:lnTo>
                <a:lnTo>
                  <a:pt x="154122" y="8482"/>
                </a:lnTo>
                <a:lnTo>
                  <a:pt x="147889" y="4181"/>
                </a:lnTo>
                <a:lnTo>
                  <a:pt x="141945" y="1634"/>
                </a:lnTo>
                <a:lnTo>
                  <a:pt x="139026" y="955"/>
                </a:lnTo>
                <a:lnTo>
                  <a:pt x="134223" y="503"/>
                </a:lnTo>
                <a:lnTo>
                  <a:pt x="128163" y="201"/>
                </a:lnTo>
                <a:lnTo>
                  <a:pt x="121266" y="0"/>
                </a:lnTo>
                <a:lnTo>
                  <a:pt x="114762" y="818"/>
                </a:lnTo>
                <a:lnTo>
                  <a:pt x="108522" y="2316"/>
                </a:lnTo>
                <a:lnTo>
                  <a:pt x="102457" y="4267"/>
                </a:lnTo>
                <a:lnTo>
                  <a:pt x="97461" y="6521"/>
                </a:lnTo>
                <a:lnTo>
                  <a:pt x="93177" y="8975"/>
                </a:lnTo>
                <a:lnTo>
                  <a:pt x="70358" y="24310"/>
                </a:lnTo>
                <a:lnTo>
                  <a:pt x="63679" y="28455"/>
                </a:lnTo>
                <a:lnTo>
                  <a:pt x="57321" y="32171"/>
                </a:lnTo>
                <a:lnTo>
                  <a:pt x="51178" y="35600"/>
                </a:lnTo>
                <a:lnTo>
                  <a:pt x="46130" y="39792"/>
                </a:lnTo>
                <a:lnTo>
                  <a:pt x="41812" y="44491"/>
                </a:lnTo>
                <a:lnTo>
                  <a:pt x="37980" y="49529"/>
                </a:lnTo>
                <a:lnTo>
                  <a:pt x="34474" y="54792"/>
                </a:lnTo>
                <a:lnTo>
                  <a:pt x="31184" y="60206"/>
                </a:lnTo>
                <a:lnTo>
                  <a:pt x="28038" y="65721"/>
                </a:lnTo>
                <a:lnTo>
                  <a:pt x="22002" y="76928"/>
                </a:lnTo>
                <a:lnTo>
                  <a:pt x="19059" y="82584"/>
                </a:lnTo>
                <a:lnTo>
                  <a:pt x="13250" y="91407"/>
                </a:lnTo>
                <a:lnTo>
                  <a:pt x="10367" y="95094"/>
                </a:lnTo>
                <a:lnTo>
                  <a:pt x="8445" y="99456"/>
                </a:lnTo>
                <a:lnTo>
                  <a:pt x="7163" y="104270"/>
                </a:lnTo>
                <a:lnTo>
                  <a:pt x="6309" y="109384"/>
                </a:lnTo>
                <a:lnTo>
                  <a:pt x="4787" y="114698"/>
                </a:lnTo>
                <a:lnTo>
                  <a:pt x="2820" y="120146"/>
                </a:lnTo>
                <a:lnTo>
                  <a:pt x="556" y="125683"/>
                </a:lnTo>
                <a:lnTo>
                  <a:pt x="0" y="130327"/>
                </a:lnTo>
                <a:lnTo>
                  <a:pt x="581" y="134376"/>
                </a:lnTo>
                <a:lnTo>
                  <a:pt x="1921" y="138027"/>
                </a:lnTo>
                <a:lnTo>
                  <a:pt x="3767" y="140461"/>
                </a:lnTo>
                <a:lnTo>
                  <a:pt x="5950" y="142084"/>
                </a:lnTo>
                <a:lnTo>
                  <a:pt x="8358" y="143166"/>
                </a:lnTo>
                <a:lnTo>
                  <a:pt x="13573" y="146908"/>
                </a:lnTo>
                <a:lnTo>
                  <a:pt x="16297" y="149240"/>
                </a:lnTo>
                <a:lnTo>
                  <a:pt x="19066" y="150794"/>
                </a:lnTo>
                <a:lnTo>
                  <a:pt x="24682" y="152520"/>
                </a:lnTo>
                <a:lnTo>
                  <a:pt x="45593" y="155828"/>
                </a:lnTo>
                <a:lnTo>
                  <a:pt x="60504" y="158043"/>
                </a:lnTo>
                <a:lnTo>
                  <a:pt x="72350" y="160473"/>
                </a:lnTo>
                <a:lnTo>
                  <a:pt x="82152" y="163045"/>
                </a:lnTo>
                <a:lnTo>
                  <a:pt x="90592" y="165713"/>
                </a:lnTo>
                <a:lnTo>
                  <a:pt x="110129" y="171216"/>
                </a:lnTo>
                <a:lnTo>
                  <a:pt x="120673" y="174017"/>
                </a:lnTo>
                <a:lnTo>
                  <a:pt x="128655" y="176838"/>
                </a:lnTo>
                <a:lnTo>
                  <a:pt x="134929" y="179670"/>
                </a:lnTo>
                <a:lnTo>
                  <a:pt x="140064" y="182511"/>
                </a:lnTo>
                <a:lnTo>
                  <a:pt x="150849" y="188207"/>
                </a:lnTo>
                <a:lnTo>
                  <a:pt x="173295" y="199625"/>
                </a:lnTo>
                <a:lnTo>
                  <a:pt x="178024" y="203434"/>
                </a:lnTo>
                <a:lnTo>
                  <a:pt x="182129" y="207878"/>
                </a:lnTo>
                <a:lnTo>
                  <a:pt x="185818" y="212746"/>
                </a:lnTo>
                <a:lnTo>
                  <a:pt x="190182" y="219802"/>
                </a:lnTo>
                <a:lnTo>
                  <a:pt x="194997" y="228315"/>
                </a:lnTo>
                <a:lnTo>
                  <a:pt x="200111" y="237801"/>
                </a:lnTo>
                <a:lnTo>
                  <a:pt x="202569" y="246030"/>
                </a:lnTo>
                <a:lnTo>
                  <a:pt x="203255" y="253420"/>
                </a:lnTo>
                <a:lnTo>
                  <a:pt x="202429" y="265760"/>
                </a:lnTo>
                <a:lnTo>
                  <a:pt x="202062" y="274419"/>
                </a:lnTo>
                <a:lnTo>
                  <a:pt x="199359" y="283983"/>
                </a:lnTo>
                <a:lnTo>
                  <a:pt x="197305" y="289201"/>
                </a:lnTo>
                <a:lnTo>
                  <a:pt x="194030" y="292678"/>
                </a:lnTo>
                <a:lnTo>
                  <a:pt x="189942" y="294997"/>
                </a:lnTo>
                <a:lnTo>
                  <a:pt x="185312" y="296543"/>
                </a:lnTo>
                <a:lnTo>
                  <a:pt x="181272" y="298526"/>
                </a:lnTo>
                <a:lnTo>
                  <a:pt x="177627" y="300801"/>
                </a:lnTo>
                <a:lnTo>
                  <a:pt x="174244" y="303269"/>
                </a:lnTo>
                <a:lnTo>
                  <a:pt x="170084" y="304915"/>
                </a:lnTo>
                <a:lnTo>
                  <a:pt x="165405" y="306013"/>
                </a:lnTo>
                <a:lnTo>
                  <a:pt x="160381" y="306744"/>
                </a:lnTo>
                <a:lnTo>
                  <a:pt x="156079" y="307232"/>
                </a:lnTo>
                <a:lnTo>
                  <a:pt x="152259" y="307557"/>
                </a:lnTo>
                <a:lnTo>
                  <a:pt x="148760" y="307774"/>
                </a:lnTo>
                <a:lnTo>
                  <a:pt x="137252" y="308015"/>
                </a:lnTo>
                <a:lnTo>
                  <a:pt x="130182" y="308079"/>
                </a:lnTo>
                <a:lnTo>
                  <a:pt x="124517" y="307169"/>
                </a:lnTo>
                <a:lnTo>
                  <a:pt x="119787" y="305610"/>
                </a:lnTo>
                <a:lnTo>
                  <a:pt x="115682" y="303618"/>
                </a:lnTo>
                <a:lnTo>
                  <a:pt x="111992" y="302290"/>
                </a:lnTo>
                <a:lnTo>
                  <a:pt x="108580" y="301405"/>
                </a:lnTo>
                <a:lnTo>
                  <a:pt x="105353" y="300815"/>
                </a:lnTo>
                <a:lnTo>
                  <a:pt x="101296" y="298516"/>
                </a:lnTo>
                <a:lnTo>
                  <a:pt x="96687" y="295079"/>
                </a:lnTo>
                <a:lnTo>
                  <a:pt x="91709" y="290883"/>
                </a:lnTo>
                <a:lnTo>
                  <a:pt x="87438" y="285228"/>
                </a:lnTo>
                <a:lnTo>
                  <a:pt x="83638" y="278600"/>
                </a:lnTo>
                <a:lnTo>
                  <a:pt x="80152" y="271324"/>
                </a:lnTo>
                <a:lnTo>
                  <a:pt x="77829" y="264569"/>
                </a:lnTo>
                <a:lnTo>
                  <a:pt x="76279" y="258160"/>
                </a:lnTo>
                <a:lnTo>
                  <a:pt x="75247" y="251982"/>
                </a:lnTo>
                <a:lnTo>
                  <a:pt x="74558" y="245959"/>
                </a:lnTo>
                <a:lnTo>
                  <a:pt x="74099" y="240038"/>
                </a:lnTo>
                <a:lnTo>
                  <a:pt x="73793" y="234186"/>
                </a:lnTo>
                <a:lnTo>
                  <a:pt x="74542" y="228380"/>
                </a:lnTo>
                <a:lnTo>
                  <a:pt x="75993" y="222604"/>
                </a:lnTo>
                <a:lnTo>
                  <a:pt x="77913" y="216848"/>
                </a:lnTo>
                <a:lnTo>
                  <a:pt x="85127" y="197753"/>
                </a:lnTo>
                <a:lnTo>
                  <a:pt x="89717" y="185994"/>
                </a:lnTo>
                <a:lnTo>
                  <a:pt x="94683" y="176249"/>
                </a:lnTo>
                <a:lnTo>
                  <a:pt x="99898" y="167848"/>
                </a:lnTo>
                <a:lnTo>
                  <a:pt x="105280" y="160342"/>
                </a:lnTo>
                <a:lnTo>
                  <a:pt x="109820" y="153433"/>
                </a:lnTo>
                <a:lnTo>
                  <a:pt x="113800" y="146922"/>
                </a:lnTo>
                <a:lnTo>
                  <a:pt x="117405" y="140676"/>
                </a:lnTo>
                <a:lnTo>
                  <a:pt x="121714" y="134607"/>
                </a:lnTo>
                <a:lnTo>
                  <a:pt x="126491" y="128656"/>
                </a:lnTo>
                <a:lnTo>
                  <a:pt x="131581" y="122784"/>
                </a:lnTo>
                <a:lnTo>
                  <a:pt x="136879" y="116964"/>
                </a:lnTo>
                <a:lnTo>
                  <a:pt x="147846" y="105418"/>
                </a:lnTo>
                <a:lnTo>
                  <a:pt x="152485" y="99672"/>
                </a:lnTo>
                <a:lnTo>
                  <a:pt x="156531" y="93936"/>
                </a:lnTo>
                <a:lnTo>
                  <a:pt x="160180" y="88207"/>
                </a:lnTo>
                <a:lnTo>
                  <a:pt x="165470" y="82483"/>
                </a:lnTo>
                <a:lnTo>
                  <a:pt x="171855" y="76762"/>
                </a:lnTo>
                <a:lnTo>
                  <a:pt x="193196" y="596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92"/>
          <p:cNvSpPr/>
          <p:nvPr/>
        </p:nvSpPr>
        <p:spPr>
          <a:xfrm>
            <a:off x="1734616" y="4311967"/>
            <a:ext cx="136929" cy="312971"/>
          </a:xfrm>
          <a:custGeom>
            <a:avLst/>
            <a:gdLst/>
            <a:ahLst/>
            <a:cxnLst/>
            <a:rect l="0" t="0" r="0" b="0"/>
            <a:pathLst>
              <a:path w="136929" h="312971">
                <a:moveTo>
                  <a:pt x="17031" y="0"/>
                </a:moveTo>
                <a:lnTo>
                  <a:pt x="21582" y="4551"/>
                </a:lnTo>
                <a:lnTo>
                  <a:pt x="21970" y="6844"/>
                </a:lnTo>
                <a:lnTo>
                  <a:pt x="21276" y="9325"/>
                </a:lnTo>
                <a:lnTo>
                  <a:pt x="19861" y="11932"/>
                </a:lnTo>
                <a:lnTo>
                  <a:pt x="18289" y="19908"/>
                </a:lnTo>
                <a:lnTo>
                  <a:pt x="17590" y="28850"/>
                </a:lnTo>
                <a:lnTo>
                  <a:pt x="17279" y="36000"/>
                </a:lnTo>
                <a:lnTo>
                  <a:pt x="14601" y="44893"/>
                </a:lnTo>
                <a:lnTo>
                  <a:pt x="12554" y="49931"/>
                </a:lnTo>
                <a:lnTo>
                  <a:pt x="11189" y="59958"/>
                </a:lnTo>
                <a:lnTo>
                  <a:pt x="10279" y="73309"/>
                </a:lnTo>
                <a:lnTo>
                  <a:pt x="9672" y="88878"/>
                </a:lnTo>
                <a:lnTo>
                  <a:pt x="8315" y="104972"/>
                </a:lnTo>
                <a:lnTo>
                  <a:pt x="6458" y="121416"/>
                </a:lnTo>
                <a:lnTo>
                  <a:pt x="4267" y="138095"/>
                </a:lnTo>
                <a:lnTo>
                  <a:pt x="2807" y="151118"/>
                </a:lnTo>
                <a:lnTo>
                  <a:pt x="1833" y="161706"/>
                </a:lnTo>
                <a:lnTo>
                  <a:pt x="1184" y="170669"/>
                </a:lnTo>
                <a:lnTo>
                  <a:pt x="751" y="181407"/>
                </a:lnTo>
                <a:lnTo>
                  <a:pt x="142" y="216416"/>
                </a:lnTo>
                <a:lnTo>
                  <a:pt x="0" y="233027"/>
                </a:lnTo>
                <a:lnTo>
                  <a:pt x="914" y="240124"/>
                </a:lnTo>
                <a:lnTo>
                  <a:pt x="2477" y="246760"/>
                </a:lnTo>
                <a:lnTo>
                  <a:pt x="4471" y="253089"/>
                </a:lnTo>
                <a:lnTo>
                  <a:pt x="8658" y="261118"/>
                </a:lnTo>
                <a:lnTo>
                  <a:pt x="14306" y="270282"/>
                </a:lnTo>
                <a:lnTo>
                  <a:pt x="20929" y="280201"/>
                </a:lnTo>
                <a:lnTo>
                  <a:pt x="26298" y="287765"/>
                </a:lnTo>
                <a:lnTo>
                  <a:pt x="30829" y="293761"/>
                </a:lnTo>
                <a:lnTo>
                  <a:pt x="34802" y="298711"/>
                </a:lnTo>
                <a:lnTo>
                  <a:pt x="38403" y="302011"/>
                </a:lnTo>
                <a:lnTo>
                  <a:pt x="41757" y="304210"/>
                </a:lnTo>
                <a:lnTo>
                  <a:pt x="44945" y="305677"/>
                </a:lnTo>
                <a:lnTo>
                  <a:pt x="48023" y="307607"/>
                </a:lnTo>
                <a:lnTo>
                  <a:pt x="51027" y="309847"/>
                </a:lnTo>
                <a:lnTo>
                  <a:pt x="53983" y="312292"/>
                </a:lnTo>
                <a:lnTo>
                  <a:pt x="56905" y="312970"/>
                </a:lnTo>
                <a:lnTo>
                  <a:pt x="59806" y="312469"/>
                </a:lnTo>
                <a:lnTo>
                  <a:pt x="62693" y="311183"/>
                </a:lnTo>
                <a:lnTo>
                  <a:pt x="65570" y="310325"/>
                </a:lnTo>
                <a:lnTo>
                  <a:pt x="68440" y="309753"/>
                </a:lnTo>
                <a:lnTo>
                  <a:pt x="71306" y="309373"/>
                </a:lnTo>
                <a:lnTo>
                  <a:pt x="74170" y="308166"/>
                </a:lnTo>
                <a:lnTo>
                  <a:pt x="77031" y="306409"/>
                </a:lnTo>
                <a:lnTo>
                  <a:pt x="79891" y="304285"/>
                </a:lnTo>
                <a:lnTo>
                  <a:pt x="82750" y="302869"/>
                </a:lnTo>
                <a:lnTo>
                  <a:pt x="85609" y="301925"/>
                </a:lnTo>
                <a:lnTo>
                  <a:pt x="88467" y="301296"/>
                </a:lnTo>
                <a:lnTo>
                  <a:pt x="91325" y="298972"/>
                </a:lnTo>
                <a:lnTo>
                  <a:pt x="94183" y="295517"/>
                </a:lnTo>
                <a:lnTo>
                  <a:pt x="97040" y="291308"/>
                </a:lnTo>
                <a:lnTo>
                  <a:pt x="99898" y="285646"/>
                </a:lnTo>
                <a:lnTo>
                  <a:pt x="102756" y="279014"/>
                </a:lnTo>
                <a:lnTo>
                  <a:pt x="105613" y="271734"/>
                </a:lnTo>
                <a:lnTo>
                  <a:pt x="111328" y="256025"/>
                </a:lnTo>
                <a:lnTo>
                  <a:pt x="114186" y="247837"/>
                </a:lnTo>
                <a:lnTo>
                  <a:pt x="117043" y="240472"/>
                </a:lnTo>
                <a:lnTo>
                  <a:pt x="119901" y="233657"/>
                </a:lnTo>
                <a:lnTo>
                  <a:pt x="122759" y="227209"/>
                </a:lnTo>
                <a:lnTo>
                  <a:pt x="124664" y="220053"/>
                </a:lnTo>
                <a:lnTo>
                  <a:pt x="125934" y="212424"/>
                </a:lnTo>
                <a:lnTo>
                  <a:pt x="126780" y="204481"/>
                </a:lnTo>
                <a:lnTo>
                  <a:pt x="128297" y="197281"/>
                </a:lnTo>
                <a:lnTo>
                  <a:pt x="130261" y="190575"/>
                </a:lnTo>
                <a:lnTo>
                  <a:pt x="132522" y="184201"/>
                </a:lnTo>
                <a:lnTo>
                  <a:pt x="134030" y="177093"/>
                </a:lnTo>
                <a:lnTo>
                  <a:pt x="135035" y="169497"/>
                </a:lnTo>
                <a:lnTo>
                  <a:pt x="135706" y="161575"/>
                </a:lnTo>
                <a:lnTo>
                  <a:pt x="136152" y="153437"/>
                </a:lnTo>
                <a:lnTo>
                  <a:pt x="136649" y="136775"/>
                </a:lnTo>
                <a:lnTo>
                  <a:pt x="136928" y="115879"/>
                </a:lnTo>
                <a:lnTo>
                  <a:pt x="135062" y="104876"/>
                </a:lnTo>
                <a:lnTo>
                  <a:pt x="131914" y="90872"/>
                </a:lnTo>
                <a:lnTo>
                  <a:pt x="127909" y="74869"/>
                </a:lnTo>
                <a:lnTo>
                  <a:pt x="123335" y="63248"/>
                </a:lnTo>
                <a:lnTo>
                  <a:pt x="118380" y="54547"/>
                </a:lnTo>
                <a:lnTo>
                  <a:pt x="113172" y="47795"/>
                </a:lnTo>
                <a:lnTo>
                  <a:pt x="107795" y="41388"/>
                </a:lnTo>
                <a:lnTo>
                  <a:pt x="102305" y="35212"/>
                </a:lnTo>
                <a:lnTo>
                  <a:pt x="96741" y="29190"/>
                </a:lnTo>
                <a:lnTo>
                  <a:pt x="91126" y="24222"/>
                </a:lnTo>
                <a:lnTo>
                  <a:pt x="85477" y="19958"/>
                </a:lnTo>
                <a:lnTo>
                  <a:pt x="79807" y="16163"/>
                </a:lnTo>
                <a:lnTo>
                  <a:pt x="74122" y="13633"/>
                </a:lnTo>
                <a:lnTo>
                  <a:pt x="68426" y="11946"/>
                </a:lnTo>
                <a:lnTo>
                  <a:pt x="62725" y="10822"/>
                </a:lnTo>
                <a:lnTo>
                  <a:pt x="56066" y="10072"/>
                </a:lnTo>
                <a:lnTo>
                  <a:pt x="48769" y="9572"/>
                </a:lnTo>
                <a:lnTo>
                  <a:pt x="29927" y="8869"/>
                </a:lnTo>
                <a:lnTo>
                  <a:pt x="25629" y="8770"/>
                </a:lnTo>
                <a:lnTo>
                  <a:pt x="22763" y="9657"/>
                </a:lnTo>
                <a:lnTo>
                  <a:pt x="20852" y="11200"/>
                </a:lnTo>
                <a:lnTo>
                  <a:pt x="17031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93"/>
          <p:cNvSpPr/>
          <p:nvPr/>
        </p:nvSpPr>
        <p:spPr>
          <a:xfrm>
            <a:off x="1957511" y="4560570"/>
            <a:ext cx="42740" cy="197168"/>
          </a:xfrm>
          <a:custGeom>
            <a:avLst/>
            <a:gdLst/>
            <a:ahLst/>
            <a:cxnLst/>
            <a:rect l="0" t="0" r="0" b="0"/>
            <a:pathLst>
              <a:path w="42740" h="197168">
                <a:moveTo>
                  <a:pt x="42739" y="0"/>
                </a:moveTo>
                <a:lnTo>
                  <a:pt x="42739" y="23863"/>
                </a:lnTo>
                <a:lnTo>
                  <a:pt x="41786" y="29244"/>
                </a:lnTo>
                <a:lnTo>
                  <a:pt x="40198" y="34736"/>
                </a:lnTo>
                <a:lnTo>
                  <a:pt x="38188" y="40302"/>
                </a:lnTo>
                <a:lnTo>
                  <a:pt x="35894" y="48776"/>
                </a:lnTo>
                <a:lnTo>
                  <a:pt x="33413" y="59187"/>
                </a:lnTo>
                <a:lnTo>
                  <a:pt x="30807" y="70890"/>
                </a:lnTo>
                <a:lnTo>
                  <a:pt x="29069" y="80597"/>
                </a:lnTo>
                <a:lnTo>
                  <a:pt x="27911" y="88974"/>
                </a:lnTo>
                <a:lnTo>
                  <a:pt x="27138" y="96464"/>
                </a:lnTo>
                <a:lnTo>
                  <a:pt x="24718" y="104314"/>
                </a:lnTo>
                <a:lnTo>
                  <a:pt x="21200" y="112405"/>
                </a:lnTo>
                <a:lnTo>
                  <a:pt x="16950" y="120657"/>
                </a:lnTo>
                <a:lnTo>
                  <a:pt x="14116" y="128062"/>
                </a:lnTo>
                <a:lnTo>
                  <a:pt x="12227" y="134905"/>
                </a:lnTo>
                <a:lnTo>
                  <a:pt x="10967" y="141372"/>
                </a:lnTo>
                <a:lnTo>
                  <a:pt x="9175" y="147587"/>
                </a:lnTo>
                <a:lnTo>
                  <a:pt x="7028" y="153636"/>
                </a:lnTo>
                <a:lnTo>
                  <a:pt x="4644" y="159574"/>
                </a:lnTo>
                <a:lnTo>
                  <a:pt x="3054" y="165438"/>
                </a:lnTo>
                <a:lnTo>
                  <a:pt x="1995" y="171252"/>
                </a:lnTo>
                <a:lnTo>
                  <a:pt x="1289" y="177033"/>
                </a:lnTo>
                <a:lnTo>
                  <a:pt x="818" y="181839"/>
                </a:lnTo>
                <a:lnTo>
                  <a:pt x="504" y="185996"/>
                </a:lnTo>
                <a:lnTo>
                  <a:pt x="0" y="194961"/>
                </a:lnTo>
                <a:lnTo>
                  <a:pt x="911" y="195696"/>
                </a:lnTo>
                <a:lnTo>
                  <a:pt x="2471" y="196186"/>
                </a:lnTo>
                <a:lnTo>
                  <a:pt x="8448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94"/>
          <p:cNvSpPr/>
          <p:nvPr/>
        </p:nvSpPr>
        <p:spPr>
          <a:xfrm>
            <a:off x="2095475" y="4304705"/>
            <a:ext cx="264820" cy="333018"/>
          </a:xfrm>
          <a:custGeom>
            <a:avLst/>
            <a:gdLst/>
            <a:ahLst/>
            <a:cxnLst/>
            <a:rect l="0" t="0" r="0" b="0"/>
            <a:pathLst>
              <a:path w="264820" h="333018">
                <a:moveTo>
                  <a:pt x="264819" y="58697"/>
                </a:moveTo>
                <a:lnTo>
                  <a:pt x="255718" y="54146"/>
                </a:lnTo>
                <a:lnTo>
                  <a:pt x="251132" y="50901"/>
                </a:lnTo>
                <a:lnTo>
                  <a:pt x="246169" y="46832"/>
                </a:lnTo>
                <a:lnTo>
                  <a:pt x="240956" y="42215"/>
                </a:lnTo>
                <a:lnTo>
                  <a:pt x="235576" y="38184"/>
                </a:lnTo>
                <a:lnTo>
                  <a:pt x="230084" y="34544"/>
                </a:lnTo>
                <a:lnTo>
                  <a:pt x="224517" y="31165"/>
                </a:lnTo>
                <a:lnTo>
                  <a:pt x="219854" y="27960"/>
                </a:lnTo>
                <a:lnTo>
                  <a:pt x="212132" y="21859"/>
                </a:lnTo>
                <a:lnTo>
                  <a:pt x="207787" y="19851"/>
                </a:lnTo>
                <a:lnTo>
                  <a:pt x="202985" y="18512"/>
                </a:lnTo>
                <a:lnTo>
                  <a:pt x="197879" y="17619"/>
                </a:lnTo>
                <a:lnTo>
                  <a:pt x="189666" y="14088"/>
                </a:lnTo>
                <a:lnTo>
                  <a:pt x="186142" y="11813"/>
                </a:lnTo>
                <a:lnTo>
                  <a:pt x="181888" y="10296"/>
                </a:lnTo>
                <a:lnTo>
                  <a:pt x="177147" y="9285"/>
                </a:lnTo>
                <a:lnTo>
                  <a:pt x="172081" y="8610"/>
                </a:lnTo>
                <a:lnTo>
                  <a:pt x="166799" y="7208"/>
                </a:lnTo>
                <a:lnTo>
                  <a:pt x="161372" y="5321"/>
                </a:lnTo>
                <a:lnTo>
                  <a:pt x="155850" y="3111"/>
                </a:lnTo>
                <a:lnTo>
                  <a:pt x="150263" y="1637"/>
                </a:lnTo>
                <a:lnTo>
                  <a:pt x="144633" y="655"/>
                </a:lnTo>
                <a:lnTo>
                  <a:pt x="138976" y="0"/>
                </a:lnTo>
                <a:lnTo>
                  <a:pt x="131393" y="515"/>
                </a:lnTo>
                <a:lnTo>
                  <a:pt x="122529" y="1812"/>
                </a:lnTo>
                <a:lnTo>
                  <a:pt x="112809" y="3628"/>
                </a:lnTo>
                <a:lnTo>
                  <a:pt x="104424" y="5792"/>
                </a:lnTo>
                <a:lnTo>
                  <a:pt x="96929" y="8187"/>
                </a:lnTo>
                <a:lnTo>
                  <a:pt x="90028" y="10736"/>
                </a:lnTo>
                <a:lnTo>
                  <a:pt x="84474" y="13388"/>
                </a:lnTo>
                <a:lnTo>
                  <a:pt x="79819" y="16109"/>
                </a:lnTo>
                <a:lnTo>
                  <a:pt x="75763" y="18875"/>
                </a:lnTo>
                <a:lnTo>
                  <a:pt x="71155" y="21672"/>
                </a:lnTo>
                <a:lnTo>
                  <a:pt x="66177" y="24488"/>
                </a:lnTo>
                <a:lnTo>
                  <a:pt x="60954" y="27319"/>
                </a:lnTo>
                <a:lnTo>
                  <a:pt x="54614" y="32064"/>
                </a:lnTo>
                <a:lnTo>
                  <a:pt x="47530" y="38084"/>
                </a:lnTo>
                <a:lnTo>
                  <a:pt x="39950" y="44955"/>
                </a:lnTo>
                <a:lnTo>
                  <a:pt x="33944" y="51441"/>
                </a:lnTo>
                <a:lnTo>
                  <a:pt x="28987" y="57669"/>
                </a:lnTo>
                <a:lnTo>
                  <a:pt x="24731" y="63727"/>
                </a:lnTo>
                <a:lnTo>
                  <a:pt x="19988" y="73480"/>
                </a:lnTo>
                <a:lnTo>
                  <a:pt x="14921" y="85697"/>
                </a:lnTo>
                <a:lnTo>
                  <a:pt x="9638" y="99558"/>
                </a:lnTo>
                <a:lnTo>
                  <a:pt x="6116" y="109750"/>
                </a:lnTo>
                <a:lnTo>
                  <a:pt x="3768" y="117497"/>
                </a:lnTo>
                <a:lnTo>
                  <a:pt x="2203" y="123615"/>
                </a:lnTo>
                <a:lnTo>
                  <a:pt x="463" y="132952"/>
                </a:lnTo>
                <a:lnTo>
                  <a:pt x="0" y="136776"/>
                </a:lnTo>
                <a:lnTo>
                  <a:pt x="2024" y="146104"/>
                </a:lnTo>
                <a:lnTo>
                  <a:pt x="3898" y="151258"/>
                </a:lnTo>
                <a:lnTo>
                  <a:pt x="7052" y="156600"/>
                </a:lnTo>
                <a:lnTo>
                  <a:pt x="11059" y="162065"/>
                </a:lnTo>
                <a:lnTo>
                  <a:pt x="15636" y="167614"/>
                </a:lnTo>
                <a:lnTo>
                  <a:pt x="19640" y="171314"/>
                </a:lnTo>
                <a:lnTo>
                  <a:pt x="26628" y="175424"/>
                </a:lnTo>
                <a:lnTo>
                  <a:pt x="29825" y="175568"/>
                </a:lnTo>
                <a:lnTo>
                  <a:pt x="32909" y="174711"/>
                </a:lnTo>
                <a:lnTo>
                  <a:pt x="49253" y="166492"/>
                </a:lnTo>
                <a:lnTo>
                  <a:pt x="57252" y="161216"/>
                </a:lnTo>
                <a:lnTo>
                  <a:pt x="64935" y="154744"/>
                </a:lnTo>
                <a:lnTo>
                  <a:pt x="74699" y="145517"/>
                </a:lnTo>
                <a:lnTo>
                  <a:pt x="116876" y="103733"/>
                </a:lnTo>
                <a:lnTo>
                  <a:pt x="124280" y="95389"/>
                </a:lnTo>
                <a:lnTo>
                  <a:pt x="130169" y="87921"/>
                </a:lnTo>
                <a:lnTo>
                  <a:pt x="135048" y="81037"/>
                </a:lnTo>
                <a:lnTo>
                  <a:pt x="150628" y="60689"/>
                </a:lnTo>
                <a:lnTo>
                  <a:pt x="173472" y="31574"/>
                </a:lnTo>
                <a:lnTo>
                  <a:pt x="176596" y="25052"/>
                </a:lnTo>
                <a:lnTo>
                  <a:pt x="177428" y="21980"/>
                </a:lnTo>
                <a:lnTo>
                  <a:pt x="178936" y="20884"/>
                </a:lnTo>
                <a:lnTo>
                  <a:pt x="180894" y="21106"/>
                </a:lnTo>
                <a:lnTo>
                  <a:pt x="183152" y="22206"/>
                </a:lnTo>
                <a:lnTo>
                  <a:pt x="184657" y="23892"/>
                </a:lnTo>
                <a:lnTo>
                  <a:pt x="185660" y="25969"/>
                </a:lnTo>
                <a:lnTo>
                  <a:pt x="186329" y="28306"/>
                </a:lnTo>
                <a:lnTo>
                  <a:pt x="187072" y="38522"/>
                </a:lnTo>
                <a:lnTo>
                  <a:pt x="187271" y="45247"/>
                </a:lnTo>
                <a:lnTo>
                  <a:pt x="186450" y="53541"/>
                </a:lnTo>
                <a:lnTo>
                  <a:pt x="184951" y="62879"/>
                </a:lnTo>
                <a:lnTo>
                  <a:pt x="182999" y="72915"/>
                </a:lnTo>
                <a:lnTo>
                  <a:pt x="182650" y="82464"/>
                </a:lnTo>
                <a:lnTo>
                  <a:pt x="183370" y="91686"/>
                </a:lnTo>
                <a:lnTo>
                  <a:pt x="184802" y="100693"/>
                </a:lnTo>
                <a:lnTo>
                  <a:pt x="185757" y="108601"/>
                </a:lnTo>
                <a:lnTo>
                  <a:pt x="186394" y="115779"/>
                </a:lnTo>
                <a:lnTo>
                  <a:pt x="186818" y="122469"/>
                </a:lnTo>
                <a:lnTo>
                  <a:pt x="188054" y="129787"/>
                </a:lnTo>
                <a:lnTo>
                  <a:pt x="189830" y="137523"/>
                </a:lnTo>
                <a:lnTo>
                  <a:pt x="191966" y="145538"/>
                </a:lnTo>
                <a:lnTo>
                  <a:pt x="193391" y="152786"/>
                </a:lnTo>
                <a:lnTo>
                  <a:pt x="194340" y="159523"/>
                </a:lnTo>
                <a:lnTo>
                  <a:pt x="201881" y="231113"/>
                </a:lnTo>
                <a:lnTo>
                  <a:pt x="202858" y="243173"/>
                </a:lnTo>
                <a:lnTo>
                  <a:pt x="203509" y="253119"/>
                </a:lnTo>
                <a:lnTo>
                  <a:pt x="204896" y="266416"/>
                </a:lnTo>
                <a:lnTo>
                  <a:pt x="213384" y="3330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95"/>
          <p:cNvSpPr/>
          <p:nvPr/>
        </p:nvSpPr>
        <p:spPr>
          <a:xfrm>
            <a:off x="2428929" y="4304101"/>
            <a:ext cx="214069" cy="256343"/>
          </a:xfrm>
          <a:custGeom>
            <a:avLst/>
            <a:gdLst/>
            <a:ahLst/>
            <a:cxnLst/>
            <a:rect l="0" t="0" r="0" b="0"/>
            <a:pathLst>
              <a:path w="214069" h="256343">
                <a:moveTo>
                  <a:pt x="179968" y="16439"/>
                </a:moveTo>
                <a:lnTo>
                  <a:pt x="179968" y="7337"/>
                </a:lnTo>
                <a:lnTo>
                  <a:pt x="179015" y="4656"/>
                </a:lnTo>
                <a:lnTo>
                  <a:pt x="177428" y="2869"/>
                </a:lnTo>
                <a:lnTo>
                  <a:pt x="175417" y="1677"/>
                </a:lnTo>
                <a:lnTo>
                  <a:pt x="170643" y="353"/>
                </a:lnTo>
                <a:lnTo>
                  <a:pt x="168036" y="0"/>
                </a:lnTo>
                <a:lnTo>
                  <a:pt x="163441" y="1669"/>
                </a:lnTo>
                <a:lnTo>
                  <a:pt x="157520" y="4687"/>
                </a:lnTo>
                <a:lnTo>
                  <a:pt x="150715" y="8604"/>
                </a:lnTo>
                <a:lnTo>
                  <a:pt x="144274" y="11216"/>
                </a:lnTo>
                <a:lnTo>
                  <a:pt x="138074" y="12957"/>
                </a:lnTo>
                <a:lnTo>
                  <a:pt x="132036" y="14117"/>
                </a:lnTo>
                <a:lnTo>
                  <a:pt x="126106" y="15844"/>
                </a:lnTo>
                <a:lnTo>
                  <a:pt x="120247" y="17947"/>
                </a:lnTo>
                <a:lnTo>
                  <a:pt x="114437" y="20302"/>
                </a:lnTo>
                <a:lnTo>
                  <a:pt x="106753" y="23777"/>
                </a:lnTo>
                <a:lnTo>
                  <a:pt x="88056" y="32718"/>
                </a:lnTo>
                <a:lnTo>
                  <a:pt x="79641" y="35863"/>
                </a:lnTo>
                <a:lnTo>
                  <a:pt x="72125" y="37961"/>
                </a:lnTo>
                <a:lnTo>
                  <a:pt x="65211" y="39359"/>
                </a:lnTo>
                <a:lnTo>
                  <a:pt x="58695" y="41244"/>
                </a:lnTo>
                <a:lnTo>
                  <a:pt x="52447" y="43453"/>
                </a:lnTo>
                <a:lnTo>
                  <a:pt x="46377" y="45878"/>
                </a:lnTo>
                <a:lnTo>
                  <a:pt x="41377" y="47495"/>
                </a:lnTo>
                <a:lnTo>
                  <a:pt x="37091" y="48573"/>
                </a:lnTo>
                <a:lnTo>
                  <a:pt x="33282" y="49292"/>
                </a:lnTo>
                <a:lnTo>
                  <a:pt x="28837" y="49771"/>
                </a:lnTo>
                <a:lnTo>
                  <a:pt x="23969" y="50090"/>
                </a:lnTo>
                <a:lnTo>
                  <a:pt x="14433" y="50445"/>
                </a:lnTo>
                <a:lnTo>
                  <a:pt x="7019" y="50602"/>
                </a:lnTo>
                <a:lnTo>
                  <a:pt x="4661" y="51597"/>
                </a:lnTo>
                <a:lnTo>
                  <a:pt x="3089" y="53213"/>
                </a:lnTo>
                <a:lnTo>
                  <a:pt x="567" y="58099"/>
                </a:lnTo>
                <a:lnTo>
                  <a:pt x="68" y="65907"/>
                </a:lnTo>
                <a:lnTo>
                  <a:pt x="0" y="71127"/>
                </a:lnTo>
                <a:lnTo>
                  <a:pt x="934" y="73853"/>
                </a:lnTo>
                <a:lnTo>
                  <a:pt x="4512" y="79421"/>
                </a:lnTo>
                <a:lnTo>
                  <a:pt x="6738" y="85071"/>
                </a:lnTo>
                <a:lnTo>
                  <a:pt x="7331" y="87911"/>
                </a:lnTo>
                <a:lnTo>
                  <a:pt x="10531" y="93607"/>
                </a:lnTo>
                <a:lnTo>
                  <a:pt x="15128" y="99313"/>
                </a:lnTo>
                <a:lnTo>
                  <a:pt x="20346" y="105024"/>
                </a:lnTo>
                <a:lnTo>
                  <a:pt x="28638" y="113594"/>
                </a:lnTo>
                <a:lnTo>
                  <a:pt x="31457" y="117404"/>
                </a:lnTo>
                <a:lnTo>
                  <a:pt x="34288" y="121849"/>
                </a:lnTo>
                <a:lnTo>
                  <a:pt x="37128" y="126717"/>
                </a:lnTo>
                <a:lnTo>
                  <a:pt x="42823" y="134666"/>
                </a:lnTo>
                <a:lnTo>
                  <a:pt x="49690" y="142980"/>
                </a:lnTo>
                <a:lnTo>
                  <a:pt x="51206" y="143662"/>
                </a:lnTo>
                <a:lnTo>
                  <a:pt x="55430" y="144420"/>
                </a:lnTo>
                <a:lnTo>
                  <a:pt x="57890" y="145575"/>
                </a:lnTo>
                <a:lnTo>
                  <a:pt x="63164" y="149397"/>
                </a:lnTo>
                <a:lnTo>
                  <a:pt x="65903" y="149846"/>
                </a:lnTo>
                <a:lnTo>
                  <a:pt x="68682" y="149191"/>
                </a:lnTo>
                <a:lnTo>
                  <a:pt x="74310" y="146877"/>
                </a:lnTo>
                <a:lnTo>
                  <a:pt x="79986" y="145849"/>
                </a:lnTo>
                <a:lnTo>
                  <a:pt x="85684" y="145392"/>
                </a:lnTo>
                <a:lnTo>
                  <a:pt x="88537" y="145270"/>
                </a:lnTo>
                <a:lnTo>
                  <a:pt x="91392" y="144236"/>
                </a:lnTo>
                <a:lnTo>
                  <a:pt x="97103" y="140548"/>
                </a:lnTo>
                <a:lnTo>
                  <a:pt x="100912" y="138230"/>
                </a:lnTo>
                <a:lnTo>
                  <a:pt x="105357" y="135733"/>
                </a:lnTo>
                <a:lnTo>
                  <a:pt x="110225" y="133116"/>
                </a:lnTo>
                <a:lnTo>
                  <a:pt x="114422" y="130418"/>
                </a:lnTo>
                <a:lnTo>
                  <a:pt x="118173" y="127668"/>
                </a:lnTo>
                <a:lnTo>
                  <a:pt x="121627" y="124881"/>
                </a:lnTo>
                <a:lnTo>
                  <a:pt x="125834" y="123024"/>
                </a:lnTo>
                <a:lnTo>
                  <a:pt x="130543" y="121786"/>
                </a:lnTo>
                <a:lnTo>
                  <a:pt x="135588" y="120960"/>
                </a:lnTo>
                <a:lnTo>
                  <a:pt x="140856" y="119457"/>
                </a:lnTo>
                <a:lnTo>
                  <a:pt x="146274" y="117502"/>
                </a:lnTo>
                <a:lnTo>
                  <a:pt x="151790" y="115247"/>
                </a:lnTo>
                <a:lnTo>
                  <a:pt x="156420" y="113744"/>
                </a:lnTo>
                <a:lnTo>
                  <a:pt x="160460" y="112741"/>
                </a:lnTo>
                <a:lnTo>
                  <a:pt x="164105" y="112073"/>
                </a:lnTo>
                <a:lnTo>
                  <a:pt x="168440" y="111627"/>
                </a:lnTo>
                <a:lnTo>
                  <a:pt x="173235" y="111331"/>
                </a:lnTo>
                <a:lnTo>
                  <a:pt x="178337" y="111132"/>
                </a:lnTo>
                <a:lnTo>
                  <a:pt x="183643" y="111953"/>
                </a:lnTo>
                <a:lnTo>
                  <a:pt x="189086" y="113452"/>
                </a:lnTo>
                <a:lnTo>
                  <a:pt x="194619" y="115404"/>
                </a:lnTo>
                <a:lnTo>
                  <a:pt x="199260" y="117658"/>
                </a:lnTo>
                <a:lnTo>
                  <a:pt x="203307" y="120113"/>
                </a:lnTo>
                <a:lnTo>
                  <a:pt x="206957" y="122703"/>
                </a:lnTo>
                <a:lnTo>
                  <a:pt x="209391" y="125381"/>
                </a:lnTo>
                <a:lnTo>
                  <a:pt x="211013" y="128120"/>
                </a:lnTo>
                <a:lnTo>
                  <a:pt x="212095" y="130898"/>
                </a:lnTo>
                <a:lnTo>
                  <a:pt x="212816" y="134655"/>
                </a:lnTo>
                <a:lnTo>
                  <a:pt x="213296" y="139065"/>
                </a:lnTo>
                <a:lnTo>
                  <a:pt x="213617" y="143909"/>
                </a:lnTo>
                <a:lnTo>
                  <a:pt x="213973" y="151832"/>
                </a:lnTo>
                <a:lnTo>
                  <a:pt x="214068" y="155279"/>
                </a:lnTo>
                <a:lnTo>
                  <a:pt x="213179" y="161386"/>
                </a:lnTo>
                <a:lnTo>
                  <a:pt x="211634" y="169268"/>
                </a:lnTo>
                <a:lnTo>
                  <a:pt x="209651" y="178332"/>
                </a:lnTo>
                <a:lnTo>
                  <a:pt x="207376" y="185328"/>
                </a:lnTo>
                <a:lnTo>
                  <a:pt x="204908" y="190944"/>
                </a:lnTo>
                <a:lnTo>
                  <a:pt x="202310" y="195640"/>
                </a:lnTo>
                <a:lnTo>
                  <a:pt x="195815" y="202581"/>
                </a:lnTo>
                <a:lnTo>
                  <a:pt x="186722" y="211019"/>
                </a:lnTo>
                <a:lnTo>
                  <a:pt x="167730" y="227696"/>
                </a:lnTo>
                <a:lnTo>
                  <a:pt x="156114" y="238283"/>
                </a:lnTo>
                <a:lnTo>
                  <a:pt x="150730" y="241488"/>
                </a:lnTo>
                <a:lnTo>
                  <a:pt x="145236" y="243624"/>
                </a:lnTo>
                <a:lnTo>
                  <a:pt x="139668" y="245048"/>
                </a:lnTo>
                <a:lnTo>
                  <a:pt x="135004" y="246949"/>
                </a:lnTo>
                <a:lnTo>
                  <a:pt x="130942" y="249170"/>
                </a:lnTo>
                <a:lnTo>
                  <a:pt x="127282" y="251603"/>
                </a:lnTo>
                <a:lnTo>
                  <a:pt x="122936" y="253225"/>
                </a:lnTo>
                <a:lnTo>
                  <a:pt x="118134" y="254306"/>
                </a:lnTo>
                <a:lnTo>
                  <a:pt x="113028" y="255027"/>
                </a:lnTo>
                <a:lnTo>
                  <a:pt x="107719" y="255507"/>
                </a:lnTo>
                <a:lnTo>
                  <a:pt x="102274" y="255828"/>
                </a:lnTo>
                <a:lnTo>
                  <a:pt x="96740" y="256041"/>
                </a:lnTo>
                <a:lnTo>
                  <a:pt x="75298" y="256342"/>
                </a:lnTo>
                <a:lnTo>
                  <a:pt x="68278" y="255431"/>
                </a:lnTo>
                <a:lnTo>
                  <a:pt x="61693" y="253872"/>
                </a:lnTo>
                <a:lnTo>
                  <a:pt x="48404" y="249667"/>
                </a:lnTo>
                <a:lnTo>
                  <a:pt x="34235" y="2393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96"/>
          <p:cNvSpPr/>
          <p:nvPr/>
        </p:nvSpPr>
        <p:spPr>
          <a:xfrm>
            <a:off x="2660332" y="4277677"/>
            <a:ext cx="248092" cy="308611"/>
          </a:xfrm>
          <a:custGeom>
            <a:avLst/>
            <a:gdLst/>
            <a:ahLst/>
            <a:cxnLst/>
            <a:rect l="0" t="0" r="0" b="0"/>
            <a:pathLst>
              <a:path w="248092" h="308611">
                <a:moveTo>
                  <a:pt x="128587" y="0"/>
                </a:moveTo>
                <a:lnTo>
                  <a:pt x="133138" y="9102"/>
                </a:lnTo>
                <a:lnTo>
                  <a:pt x="135373" y="16110"/>
                </a:lnTo>
                <a:lnTo>
                  <a:pt x="136630" y="25411"/>
                </a:lnTo>
                <a:lnTo>
                  <a:pt x="136807" y="28371"/>
                </a:lnTo>
                <a:lnTo>
                  <a:pt x="135972" y="33202"/>
                </a:lnTo>
                <a:lnTo>
                  <a:pt x="134463" y="39279"/>
                </a:lnTo>
                <a:lnTo>
                  <a:pt x="132505" y="46189"/>
                </a:lnTo>
                <a:lnTo>
                  <a:pt x="130246" y="52700"/>
                </a:lnTo>
                <a:lnTo>
                  <a:pt x="127788" y="58946"/>
                </a:lnTo>
                <a:lnTo>
                  <a:pt x="125197" y="65015"/>
                </a:lnTo>
                <a:lnTo>
                  <a:pt x="123470" y="71918"/>
                </a:lnTo>
                <a:lnTo>
                  <a:pt x="122318" y="79378"/>
                </a:lnTo>
                <a:lnTo>
                  <a:pt x="121551" y="87209"/>
                </a:lnTo>
                <a:lnTo>
                  <a:pt x="120086" y="94334"/>
                </a:lnTo>
                <a:lnTo>
                  <a:pt x="118157" y="100990"/>
                </a:lnTo>
                <a:lnTo>
                  <a:pt x="115919" y="107332"/>
                </a:lnTo>
                <a:lnTo>
                  <a:pt x="113474" y="113464"/>
                </a:lnTo>
                <a:lnTo>
                  <a:pt x="110892" y="119458"/>
                </a:lnTo>
                <a:lnTo>
                  <a:pt x="108218" y="125359"/>
                </a:lnTo>
                <a:lnTo>
                  <a:pt x="105483" y="132150"/>
                </a:lnTo>
                <a:lnTo>
                  <a:pt x="99904" y="147316"/>
                </a:lnTo>
                <a:lnTo>
                  <a:pt x="97083" y="154408"/>
                </a:lnTo>
                <a:lnTo>
                  <a:pt x="94249" y="161041"/>
                </a:lnTo>
                <a:lnTo>
                  <a:pt x="91408" y="167368"/>
                </a:lnTo>
                <a:lnTo>
                  <a:pt x="88561" y="174444"/>
                </a:lnTo>
                <a:lnTo>
                  <a:pt x="82858" y="189926"/>
                </a:lnTo>
                <a:lnTo>
                  <a:pt x="80956" y="197102"/>
                </a:lnTo>
                <a:lnTo>
                  <a:pt x="79688" y="203792"/>
                </a:lnTo>
                <a:lnTo>
                  <a:pt x="78843" y="210156"/>
                </a:lnTo>
                <a:lnTo>
                  <a:pt x="77327" y="216304"/>
                </a:lnTo>
                <a:lnTo>
                  <a:pt x="75364" y="222308"/>
                </a:lnTo>
                <a:lnTo>
                  <a:pt x="73102" y="228215"/>
                </a:lnTo>
                <a:lnTo>
                  <a:pt x="72548" y="234058"/>
                </a:lnTo>
                <a:lnTo>
                  <a:pt x="73130" y="239859"/>
                </a:lnTo>
                <a:lnTo>
                  <a:pt x="74471" y="245631"/>
                </a:lnTo>
                <a:lnTo>
                  <a:pt x="75365" y="251384"/>
                </a:lnTo>
                <a:lnTo>
                  <a:pt x="75961" y="257124"/>
                </a:lnTo>
                <a:lnTo>
                  <a:pt x="76358" y="262856"/>
                </a:lnTo>
                <a:lnTo>
                  <a:pt x="77575" y="267630"/>
                </a:lnTo>
                <a:lnTo>
                  <a:pt x="81468" y="275474"/>
                </a:lnTo>
                <a:lnTo>
                  <a:pt x="86373" y="282136"/>
                </a:lnTo>
                <a:lnTo>
                  <a:pt x="89014" y="285246"/>
                </a:lnTo>
                <a:lnTo>
                  <a:pt x="92680" y="288271"/>
                </a:lnTo>
                <a:lnTo>
                  <a:pt x="97029" y="291241"/>
                </a:lnTo>
                <a:lnTo>
                  <a:pt x="101834" y="294173"/>
                </a:lnTo>
                <a:lnTo>
                  <a:pt x="105989" y="295175"/>
                </a:lnTo>
                <a:lnTo>
                  <a:pt x="109712" y="294891"/>
                </a:lnTo>
                <a:lnTo>
                  <a:pt x="113146" y="293750"/>
                </a:lnTo>
                <a:lnTo>
                  <a:pt x="119246" y="292988"/>
                </a:lnTo>
                <a:lnTo>
                  <a:pt x="127122" y="292480"/>
                </a:lnTo>
                <a:lnTo>
                  <a:pt x="136183" y="292142"/>
                </a:lnTo>
                <a:lnTo>
                  <a:pt x="143176" y="290964"/>
                </a:lnTo>
                <a:lnTo>
                  <a:pt x="148791" y="289226"/>
                </a:lnTo>
                <a:lnTo>
                  <a:pt x="153486" y="287115"/>
                </a:lnTo>
                <a:lnTo>
                  <a:pt x="163784" y="282229"/>
                </a:lnTo>
                <a:lnTo>
                  <a:pt x="185917" y="271332"/>
                </a:lnTo>
                <a:lnTo>
                  <a:pt x="190619" y="267565"/>
                </a:lnTo>
                <a:lnTo>
                  <a:pt x="194707" y="263149"/>
                </a:lnTo>
                <a:lnTo>
                  <a:pt x="198385" y="258301"/>
                </a:lnTo>
                <a:lnTo>
                  <a:pt x="202742" y="254115"/>
                </a:lnTo>
                <a:lnTo>
                  <a:pt x="207551" y="250372"/>
                </a:lnTo>
                <a:lnTo>
                  <a:pt x="212662" y="246925"/>
                </a:lnTo>
                <a:lnTo>
                  <a:pt x="217022" y="242722"/>
                </a:lnTo>
                <a:lnTo>
                  <a:pt x="220882" y="238015"/>
                </a:lnTo>
                <a:lnTo>
                  <a:pt x="227710" y="228657"/>
                </a:lnTo>
                <a:lnTo>
                  <a:pt x="233919" y="221323"/>
                </a:lnTo>
                <a:lnTo>
                  <a:pt x="239854" y="214888"/>
                </a:lnTo>
                <a:lnTo>
                  <a:pt x="242770" y="211839"/>
                </a:lnTo>
                <a:lnTo>
                  <a:pt x="244714" y="208853"/>
                </a:lnTo>
                <a:lnTo>
                  <a:pt x="247834" y="199758"/>
                </a:lnTo>
                <a:lnTo>
                  <a:pt x="248091" y="198895"/>
                </a:lnTo>
                <a:lnTo>
                  <a:pt x="247308" y="197366"/>
                </a:lnTo>
                <a:lnTo>
                  <a:pt x="243900" y="193128"/>
                </a:lnTo>
                <a:lnTo>
                  <a:pt x="241657" y="191617"/>
                </a:lnTo>
                <a:lnTo>
                  <a:pt x="236626" y="189938"/>
                </a:lnTo>
                <a:lnTo>
                  <a:pt x="232998" y="189490"/>
                </a:lnTo>
                <a:lnTo>
                  <a:pt x="228675" y="189192"/>
                </a:lnTo>
                <a:lnTo>
                  <a:pt x="223887" y="188993"/>
                </a:lnTo>
                <a:lnTo>
                  <a:pt x="218791" y="190765"/>
                </a:lnTo>
                <a:lnTo>
                  <a:pt x="213488" y="193852"/>
                </a:lnTo>
                <a:lnTo>
                  <a:pt x="208048" y="197815"/>
                </a:lnTo>
                <a:lnTo>
                  <a:pt x="202516" y="201409"/>
                </a:lnTo>
                <a:lnTo>
                  <a:pt x="196923" y="204758"/>
                </a:lnTo>
                <a:lnTo>
                  <a:pt x="191290" y="207943"/>
                </a:lnTo>
                <a:lnTo>
                  <a:pt x="184676" y="211018"/>
                </a:lnTo>
                <a:lnTo>
                  <a:pt x="177410" y="214022"/>
                </a:lnTo>
                <a:lnTo>
                  <a:pt x="169708" y="216976"/>
                </a:lnTo>
                <a:lnTo>
                  <a:pt x="162669" y="220851"/>
                </a:lnTo>
                <a:lnTo>
                  <a:pt x="156071" y="225339"/>
                </a:lnTo>
                <a:lnTo>
                  <a:pt x="149767" y="230236"/>
                </a:lnTo>
                <a:lnTo>
                  <a:pt x="143660" y="235406"/>
                </a:lnTo>
                <a:lnTo>
                  <a:pt x="137683" y="240758"/>
                </a:lnTo>
                <a:lnTo>
                  <a:pt x="131794" y="246230"/>
                </a:lnTo>
                <a:lnTo>
                  <a:pt x="121200" y="253688"/>
                </a:lnTo>
                <a:lnTo>
                  <a:pt x="107470" y="262471"/>
                </a:lnTo>
                <a:lnTo>
                  <a:pt x="79197" y="279532"/>
                </a:lnTo>
                <a:lnTo>
                  <a:pt x="60281" y="290289"/>
                </a:lnTo>
                <a:lnTo>
                  <a:pt x="52570" y="293538"/>
                </a:lnTo>
                <a:lnTo>
                  <a:pt x="45524" y="295705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97"/>
          <p:cNvSpPr/>
          <p:nvPr/>
        </p:nvSpPr>
        <p:spPr>
          <a:xfrm>
            <a:off x="1117282" y="4672012"/>
            <a:ext cx="1945958" cy="133140"/>
          </a:xfrm>
          <a:custGeom>
            <a:avLst/>
            <a:gdLst/>
            <a:ahLst/>
            <a:cxnLst/>
            <a:rect l="0" t="0" r="0" b="0"/>
            <a:pathLst>
              <a:path w="1945958" h="133140">
                <a:moveTo>
                  <a:pt x="0" y="128588"/>
                </a:moveTo>
                <a:lnTo>
                  <a:pt x="13652" y="128588"/>
                </a:lnTo>
                <a:lnTo>
                  <a:pt x="18627" y="129541"/>
                </a:lnTo>
                <a:lnTo>
                  <a:pt x="26694" y="133139"/>
                </a:lnTo>
                <a:lnTo>
                  <a:pt x="85865" y="129846"/>
                </a:lnTo>
                <a:lnTo>
                  <a:pt x="119104" y="126421"/>
                </a:lnTo>
                <a:lnTo>
                  <a:pt x="133695" y="124285"/>
                </a:lnTo>
                <a:lnTo>
                  <a:pt x="147233" y="121909"/>
                </a:lnTo>
                <a:lnTo>
                  <a:pt x="160068" y="119373"/>
                </a:lnTo>
                <a:lnTo>
                  <a:pt x="172434" y="116729"/>
                </a:lnTo>
                <a:lnTo>
                  <a:pt x="267203" y="99357"/>
                </a:lnTo>
                <a:lnTo>
                  <a:pt x="295293" y="94813"/>
                </a:lnTo>
                <a:lnTo>
                  <a:pt x="316877" y="91784"/>
                </a:lnTo>
                <a:lnTo>
                  <a:pt x="334124" y="89764"/>
                </a:lnTo>
                <a:lnTo>
                  <a:pt x="350384" y="87465"/>
                </a:lnTo>
                <a:lnTo>
                  <a:pt x="381151" y="82371"/>
                </a:lnTo>
                <a:lnTo>
                  <a:pt x="509931" y="58298"/>
                </a:lnTo>
                <a:lnTo>
                  <a:pt x="544136" y="54485"/>
                </a:lnTo>
                <a:lnTo>
                  <a:pt x="575213" y="51838"/>
                </a:lnTo>
                <a:lnTo>
                  <a:pt x="590168" y="49799"/>
                </a:lnTo>
                <a:lnTo>
                  <a:pt x="619484" y="45945"/>
                </a:lnTo>
                <a:lnTo>
                  <a:pt x="663717" y="42823"/>
                </a:lnTo>
                <a:lnTo>
                  <a:pt x="695988" y="38718"/>
                </a:lnTo>
                <a:lnTo>
                  <a:pt x="762319" y="34212"/>
                </a:lnTo>
                <a:lnTo>
                  <a:pt x="792833" y="30128"/>
                </a:lnTo>
                <a:lnTo>
                  <a:pt x="819068" y="27705"/>
                </a:lnTo>
                <a:lnTo>
                  <a:pt x="891398" y="22473"/>
                </a:lnTo>
                <a:lnTo>
                  <a:pt x="949579" y="19513"/>
                </a:lnTo>
                <a:lnTo>
                  <a:pt x="1005918" y="17245"/>
                </a:lnTo>
                <a:lnTo>
                  <a:pt x="1129265" y="11566"/>
                </a:lnTo>
                <a:lnTo>
                  <a:pt x="1266511" y="9164"/>
                </a:lnTo>
                <a:lnTo>
                  <a:pt x="1893133" y="8573"/>
                </a:lnTo>
                <a:lnTo>
                  <a:pt x="1918035" y="6033"/>
                </a:lnTo>
                <a:lnTo>
                  <a:pt x="19459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98"/>
          <p:cNvSpPr/>
          <p:nvPr/>
        </p:nvSpPr>
        <p:spPr>
          <a:xfrm>
            <a:off x="1553809" y="4826831"/>
            <a:ext cx="317854" cy="281805"/>
          </a:xfrm>
          <a:custGeom>
            <a:avLst/>
            <a:gdLst/>
            <a:ahLst/>
            <a:cxnLst/>
            <a:rect l="0" t="0" r="0" b="0"/>
            <a:pathLst>
              <a:path w="317854" h="281805">
                <a:moveTo>
                  <a:pt x="17815" y="102356"/>
                </a:moveTo>
                <a:lnTo>
                  <a:pt x="0" y="102356"/>
                </a:lnTo>
                <a:lnTo>
                  <a:pt x="224" y="102356"/>
                </a:lnTo>
                <a:lnTo>
                  <a:pt x="5089" y="97806"/>
                </a:lnTo>
                <a:lnTo>
                  <a:pt x="6473" y="95512"/>
                </a:lnTo>
                <a:lnTo>
                  <a:pt x="9375" y="86782"/>
                </a:lnTo>
                <a:lnTo>
                  <a:pt x="11236" y="82448"/>
                </a:lnTo>
                <a:lnTo>
                  <a:pt x="13429" y="77654"/>
                </a:lnTo>
                <a:lnTo>
                  <a:pt x="18406" y="69787"/>
                </a:lnTo>
                <a:lnTo>
                  <a:pt x="24745" y="62163"/>
                </a:lnTo>
                <a:lnTo>
                  <a:pt x="29103" y="57463"/>
                </a:lnTo>
                <a:lnTo>
                  <a:pt x="33913" y="52425"/>
                </a:lnTo>
                <a:lnTo>
                  <a:pt x="38072" y="47161"/>
                </a:lnTo>
                <a:lnTo>
                  <a:pt x="41797" y="41747"/>
                </a:lnTo>
                <a:lnTo>
                  <a:pt x="45233" y="36233"/>
                </a:lnTo>
                <a:lnTo>
                  <a:pt x="54131" y="27566"/>
                </a:lnTo>
                <a:lnTo>
                  <a:pt x="63483" y="20539"/>
                </a:lnTo>
                <a:lnTo>
                  <a:pt x="70815" y="14240"/>
                </a:lnTo>
                <a:lnTo>
                  <a:pt x="79788" y="8266"/>
                </a:lnTo>
                <a:lnTo>
                  <a:pt x="84848" y="5339"/>
                </a:lnTo>
                <a:lnTo>
                  <a:pt x="90126" y="3388"/>
                </a:lnTo>
                <a:lnTo>
                  <a:pt x="95550" y="2088"/>
                </a:lnTo>
                <a:lnTo>
                  <a:pt x="101071" y="1221"/>
                </a:lnTo>
                <a:lnTo>
                  <a:pt x="109746" y="257"/>
                </a:lnTo>
                <a:lnTo>
                  <a:pt x="113392" y="0"/>
                </a:lnTo>
                <a:lnTo>
                  <a:pt x="116776" y="782"/>
                </a:lnTo>
                <a:lnTo>
                  <a:pt x="126089" y="5479"/>
                </a:lnTo>
                <a:lnTo>
                  <a:pt x="131977" y="6912"/>
                </a:lnTo>
                <a:lnTo>
                  <a:pt x="137769" y="10089"/>
                </a:lnTo>
                <a:lnTo>
                  <a:pt x="140647" y="12270"/>
                </a:lnTo>
                <a:lnTo>
                  <a:pt x="142566" y="14676"/>
                </a:lnTo>
                <a:lnTo>
                  <a:pt x="143845" y="17233"/>
                </a:lnTo>
                <a:lnTo>
                  <a:pt x="145266" y="22614"/>
                </a:lnTo>
                <a:lnTo>
                  <a:pt x="145898" y="28180"/>
                </a:lnTo>
                <a:lnTo>
                  <a:pt x="146066" y="33855"/>
                </a:lnTo>
                <a:lnTo>
                  <a:pt x="146253" y="50322"/>
                </a:lnTo>
                <a:lnTo>
                  <a:pt x="145351" y="59094"/>
                </a:lnTo>
                <a:lnTo>
                  <a:pt x="143797" y="67800"/>
                </a:lnTo>
                <a:lnTo>
                  <a:pt x="141808" y="76461"/>
                </a:lnTo>
                <a:lnTo>
                  <a:pt x="139529" y="84140"/>
                </a:lnTo>
                <a:lnTo>
                  <a:pt x="137058" y="91165"/>
                </a:lnTo>
                <a:lnTo>
                  <a:pt x="134458" y="97753"/>
                </a:lnTo>
                <a:lnTo>
                  <a:pt x="130820" y="105002"/>
                </a:lnTo>
                <a:lnTo>
                  <a:pt x="126489" y="112693"/>
                </a:lnTo>
                <a:lnTo>
                  <a:pt x="121697" y="120677"/>
                </a:lnTo>
                <a:lnTo>
                  <a:pt x="117550" y="128858"/>
                </a:lnTo>
                <a:lnTo>
                  <a:pt x="113833" y="137169"/>
                </a:lnTo>
                <a:lnTo>
                  <a:pt x="110402" y="145567"/>
                </a:lnTo>
                <a:lnTo>
                  <a:pt x="106210" y="153071"/>
                </a:lnTo>
                <a:lnTo>
                  <a:pt x="101510" y="159979"/>
                </a:lnTo>
                <a:lnTo>
                  <a:pt x="96472" y="166489"/>
                </a:lnTo>
                <a:lnTo>
                  <a:pt x="92161" y="172734"/>
                </a:lnTo>
                <a:lnTo>
                  <a:pt x="88334" y="178802"/>
                </a:lnTo>
                <a:lnTo>
                  <a:pt x="84830" y="184753"/>
                </a:lnTo>
                <a:lnTo>
                  <a:pt x="75857" y="198985"/>
                </a:lnTo>
                <a:lnTo>
                  <a:pt x="45473" y="245057"/>
                </a:lnTo>
                <a:lnTo>
                  <a:pt x="38159" y="254640"/>
                </a:lnTo>
                <a:lnTo>
                  <a:pt x="32330" y="261028"/>
                </a:lnTo>
                <a:lnTo>
                  <a:pt x="24266" y="269080"/>
                </a:lnTo>
                <a:lnTo>
                  <a:pt x="20682" y="275833"/>
                </a:lnTo>
                <a:lnTo>
                  <a:pt x="20679" y="278015"/>
                </a:lnTo>
                <a:lnTo>
                  <a:pt x="21630" y="279470"/>
                </a:lnTo>
                <a:lnTo>
                  <a:pt x="23216" y="280439"/>
                </a:lnTo>
                <a:lnTo>
                  <a:pt x="27518" y="281517"/>
                </a:lnTo>
                <a:lnTo>
                  <a:pt x="29999" y="281804"/>
                </a:lnTo>
                <a:lnTo>
                  <a:pt x="32605" y="281043"/>
                </a:lnTo>
                <a:lnTo>
                  <a:pt x="38041" y="277658"/>
                </a:lnTo>
                <a:lnTo>
                  <a:pt x="46172" y="275518"/>
                </a:lnTo>
                <a:lnTo>
                  <a:pt x="51007" y="274947"/>
                </a:lnTo>
                <a:lnTo>
                  <a:pt x="58041" y="273615"/>
                </a:lnTo>
                <a:lnTo>
                  <a:pt x="76016" y="269593"/>
                </a:lnTo>
                <a:lnTo>
                  <a:pt x="84238" y="267188"/>
                </a:lnTo>
                <a:lnTo>
                  <a:pt x="91625" y="264631"/>
                </a:lnTo>
                <a:lnTo>
                  <a:pt x="98454" y="261975"/>
                </a:lnTo>
                <a:lnTo>
                  <a:pt x="107770" y="259251"/>
                </a:lnTo>
                <a:lnTo>
                  <a:pt x="118742" y="256483"/>
                </a:lnTo>
                <a:lnTo>
                  <a:pt x="130820" y="253684"/>
                </a:lnTo>
                <a:lnTo>
                  <a:pt x="145539" y="250867"/>
                </a:lnTo>
                <a:lnTo>
                  <a:pt x="179674" y="245196"/>
                </a:lnTo>
                <a:lnTo>
                  <a:pt x="193349" y="243303"/>
                </a:lnTo>
                <a:lnTo>
                  <a:pt x="204370" y="242040"/>
                </a:lnTo>
                <a:lnTo>
                  <a:pt x="213623" y="241199"/>
                </a:lnTo>
                <a:lnTo>
                  <a:pt x="221696" y="240638"/>
                </a:lnTo>
                <a:lnTo>
                  <a:pt x="228983" y="240264"/>
                </a:lnTo>
                <a:lnTo>
                  <a:pt x="235747" y="240015"/>
                </a:lnTo>
                <a:lnTo>
                  <a:pt x="245018" y="238896"/>
                </a:lnTo>
                <a:lnTo>
                  <a:pt x="255961" y="237198"/>
                </a:lnTo>
                <a:lnTo>
                  <a:pt x="268020" y="235113"/>
                </a:lnTo>
                <a:lnTo>
                  <a:pt x="277963" y="232771"/>
                </a:lnTo>
                <a:lnTo>
                  <a:pt x="286497" y="230257"/>
                </a:lnTo>
                <a:lnTo>
                  <a:pt x="294091" y="227628"/>
                </a:lnTo>
                <a:lnTo>
                  <a:pt x="300107" y="223971"/>
                </a:lnTo>
                <a:lnTo>
                  <a:pt x="305070" y="219628"/>
                </a:lnTo>
                <a:lnTo>
                  <a:pt x="317853" y="2052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99"/>
          <p:cNvSpPr/>
          <p:nvPr/>
        </p:nvSpPr>
        <p:spPr>
          <a:xfrm>
            <a:off x="1880234" y="4817839"/>
            <a:ext cx="229743" cy="255701"/>
          </a:xfrm>
          <a:custGeom>
            <a:avLst/>
            <a:gdLst/>
            <a:ahLst/>
            <a:cxnLst/>
            <a:rect l="0" t="0" r="0" b="0"/>
            <a:pathLst>
              <a:path w="229743" h="255701">
                <a:moveTo>
                  <a:pt x="0" y="59913"/>
                </a:moveTo>
                <a:lnTo>
                  <a:pt x="9102" y="50812"/>
                </a:lnTo>
                <a:lnTo>
                  <a:pt x="13688" y="45273"/>
                </a:lnTo>
                <a:lnTo>
                  <a:pt x="18651" y="38723"/>
                </a:lnTo>
                <a:lnTo>
                  <a:pt x="23864" y="31499"/>
                </a:lnTo>
                <a:lnTo>
                  <a:pt x="31150" y="24778"/>
                </a:lnTo>
                <a:lnTo>
                  <a:pt x="39817" y="18392"/>
                </a:lnTo>
                <a:lnTo>
                  <a:pt x="49404" y="12230"/>
                </a:lnTo>
                <a:lnTo>
                  <a:pt x="57701" y="8122"/>
                </a:lnTo>
                <a:lnTo>
                  <a:pt x="65138" y="5383"/>
                </a:lnTo>
                <a:lnTo>
                  <a:pt x="72000" y="3557"/>
                </a:lnTo>
                <a:lnTo>
                  <a:pt x="78480" y="2340"/>
                </a:lnTo>
                <a:lnTo>
                  <a:pt x="84705" y="1529"/>
                </a:lnTo>
                <a:lnTo>
                  <a:pt x="90761" y="988"/>
                </a:lnTo>
                <a:lnTo>
                  <a:pt x="96702" y="627"/>
                </a:lnTo>
                <a:lnTo>
                  <a:pt x="108384" y="226"/>
                </a:lnTo>
                <a:lnTo>
                  <a:pt x="121120" y="0"/>
                </a:lnTo>
                <a:lnTo>
                  <a:pt x="124562" y="921"/>
                </a:lnTo>
                <a:lnTo>
                  <a:pt x="130926" y="4484"/>
                </a:lnTo>
                <a:lnTo>
                  <a:pt x="136930" y="6703"/>
                </a:lnTo>
                <a:lnTo>
                  <a:pt x="139864" y="7295"/>
                </a:lnTo>
                <a:lnTo>
                  <a:pt x="145665" y="10493"/>
                </a:lnTo>
                <a:lnTo>
                  <a:pt x="148545" y="12678"/>
                </a:lnTo>
                <a:lnTo>
                  <a:pt x="150465" y="15088"/>
                </a:lnTo>
                <a:lnTo>
                  <a:pt x="151745" y="17648"/>
                </a:lnTo>
                <a:lnTo>
                  <a:pt x="152599" y="20306"/>
                </a:lnTo>
                <a:lnTo>
                  <a:pt x="153167" y="23983"/>
                </a:lnTo>
                <a:lnTo>
                  <a:pt x="153547" y="28340"/>
                </a:lnTo>
                <a:lnTo>
                  <a:pt x="153800" y="33150"/>
                </a:lnTo>
                <a:lnTo>
                  <a:pt x="153016" y="39213"/>
                </a:lnTo>
                <a:lnTo>
                  <a:pt x="151541" y="46113"/>
                </a:lnTo>
                <a:lnTo>
                  <a:pt x="149605" y="53571"/>
                </a:lnTo>
                <a:lnTo>
                  <a:pt x="147362" y="60447"/>
                </a:lnTo>
                <a:lnTo>
                  <a:pt x="144914" y="66937"/>
                </a:lnTo>
                <a:lnTo>
                  <a:pt x="142329" y="73168"/>
                </a:lnTo>
                <a:lnTo>
                  <a:pt x="138701" y="80180"/>
                </a:lnTo>
                <a:lnTo>
                  <a:pt x="134378" y="87712"/>
                </a:lnTo>
                <a:lnTo>
                  <a:pt x="129590" y="95591"/>
                </a:lnTo>
                <a:lnTo>
                  <a:pt x="126399" y="101795"/>
                </a:lnTo>
                <a:lnTo>
                  <a:pt x="124271" y="106885"/>
                </a:lnTo>
                <a:lnTo>
                  <a:pt x="122853" y="111230"/>
                </a:lnTo>
                <a:lnTo>
                  <a:pt x="118736" y="118598"/>
                </a:lnTo>
                <a:lnTo>
                  <a:pt x="113732" y="125048"/>
                </a:lnTo>
                <a:lnTo>
                  <a:pt x="107465" y="132129"/>
                </a:lnTo>
                <a:lnTo>
                  <a:pt x="109040" y="130744"/>
                </a:lnTo>
                <a:lnTo>
                  <a:pt x="110793" y="129994"/>
                </a:lnTo>
                <a:lnTo>
                  <a:pt x="115282" y="129160"/>
                </a:lnTo>
                <a:lnTo>
                  <a:pt x="116860" y="127985"/>
                </a:lnTo>
                <a:lnTo>
                  <a:pt x="117912" y="126249"/>
                </a:lnTo>
                <a:lnTo>
                  <a:pt x="118613" y="124140"/>
                </a:lnTo>
                <a:lnTo>
                  <a:pt x="120033" y="122733"/>
                </a:lnTo>
                <a:lnTo>
                  <a:pt x="121932" y="121796"/>
                </a:lnTo>
                <a:lnTo>
                  <a:pt x="124151" y="121171"/>
                </a:lnTo>
                <a:lnTo>
                  <a:pt x="154578" y="111189"/>
                </a:lnTo>
                <a:lnTo>
                  <a:pt x="164965" y="108385"/>
                </a:lnTo>
                <a:lnTo>
                  <a:pt x="173794" y="106515"/>
                </a:lnTo>
                <a:lnTo>
                  <a:pt x="181586" y="105269"/>
                </a:lnTo>
                <a:lnTo>
                  <a:pt x="187732" y="104437"/>
                </a:lnTo>
                <a:lnTo>
                  <a:pt x="192783" y="103884"/>
                </a:lnTo>
                <a:lnTo>
                  <a:pt x="197102" y="103514"/>
                </a:lnTo>
                <a:lnTo>
                  <a:pt x="200934" y="104221"/>
                </a:lnTo>
                <a:lnTo>
                  <a:pt x="207731" y="107545"/>
                </a:lnTo>
                <a:lnTo>
                  <a:pt x="213928" y="112198"/>
                </a:lnTo>
                <a:lnTo>
                  <a:pt x="219857" y="117441"/>
                </a:lnTo>
                <a:lnTo>
                  <a:pt x="225667" y="122946"/>
                </a:lnTo>
                <a:lnTo>
                  <a:pt x="227597" y="125747"/>
                </a:lnTo>
                <a:lnTo>
                  <a:pt x="229742" y="131400"/>
                </a:lnTo>
                <a:lnTo>
                  <a:pt x="229362" y="136146"/>
                </a:lnTo>
                <a:lnTo>
                  <a:pt x="228155" y="142167"/>
                </a:lnTo>
                <a:lnTo>
                  <a:pt x="226399" y="149039"/>
                </a:lnTo>
                <a:lnTo>
                  <a:pt x="224275" y="154573"/>
                </a:lnTo>
                <a:lnTo>
                  <a:pt x="221907" y="159215"/>
                </a:lnTo>
                <a:lnTo>
                  <a:pt x="219376" y="163262"/>
                </a:lnTo>
                <a:lnTo>
                  <a:pt x="216735" y="167865"/>
                </a:lnTo>
                <a:lnTo>
                  <a:pt x="211262" y="178059"/>
                </a:lnTo>
                <a:lnTo>
                  <a:pt x="204659" y="186302"/>
                </a:lnTo>
                <a:lnTo>
                  <a:pt x="195495" y="196560"/>
                </a:lnTo>
                <a:lnTo>
                  <a:pt x="184622" y="208161"/>
                </a:lnTo>
                <a:lnTo>
                  <a:pt x="175469" y="216848"/>
                </a:lnTo>
                <a:lnTo>
                  <a:pt x="167462" y="223591"/>
                </a:lnTo>
                <a:lnTo>
                  <a:pt x="160219" y="229039"/>
                </a:lnTo>
                <a:lnTo>
                  <a:pt x="153485" y="233624"/>
                </a:lnTo>
                <a:lnTo>
                  <a:pt x="147091" y="237633"/>
                </a:lnTo>
                <a:lnTo>
                  <a:pt x="140924" y="241258"/>
                </a:lnTo>
                <a:lnTo>
                  <a:pt x="133954" y="243674"/>
                </a:lnTo>
                <a:lnTo>
                  <a:pt x="126450" y="245286"/>
                </a:lnTo>
                <a:lnTo>
                  <a:pt x="118590" y="246360"/>
                </a:lnTo>
                <a:lnTo>
                  <a:pt x="110493" y="248029"/>
                </a:lnTo>
                <a:lnTo>
                  <a:pt x="102237" y="250093"/>
                </a:lnTo>
                <a:lnTo>
                  <a:pt x="93876" y="252423"/>
                </a:lnTo>
                <a:lnTo>
                  <a:pt x="86396" y="253975"/>
                </a:lnTo>
                <a:lnTo>
                  <a:pt x="79505" y="255010"/>
                </a:lnTo>
                <a:lnTo>
                  <a:pt x="73006" y="255700"/>
                </a:lnTo>
                <a:lnTo>
                  <a:pt x="67721" y="255208"/>
                </a:lnTo>
                <a:lnTo>
                  <a:pt x="63245" y="253927"/>
                </a:lnTo>
                <a:lnTo>
                  <a:pt x="59308" y="252121"/>
                </a:lnTo>
                <a:lnTo>
                  <a:pt x="54779" y="250917"/>
                </a:lnTo>
                <a:lnTo>
                  <a:pt x="49854" y="250114"/>
                </a:lnTo>
                <a:lnTo>
                  <a:pt x="44666" y="249579"/>
                </a:lnTo>
                <a:lnTo>
                  <a:pt x="39303" y="248269"/>
                </a:lnTo>
                <a:lnTo>
                  <a:pt x="33822" y="246444"/>
                </a:lnTo>
                <a:lnTo>
                  <a:pt x="28263" y="244275"/>
                </a:lnTo>
                <a:lnTo>
                  <a:pt x="24557" y="241876"/>
                </a:lnTo>
                <a:lnTo>
                  <a:pt x="22087" y="239324"/>
                </a:lnTo>
                <a:lnTo>
                  <a:pt x="20440" y="236670"/>
                </a:lnTo>
                <a:lnTo>
                  <a:pt x="18610" y="231182"/>
                </a:lnTo>
                <a:lnTo>
                  <a:pt x="17145" y="2227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00"/>
          <p:cNvSpPr/>
          <p:nvPr/>
        </p:nvSpPr>
        <p:spPr>
          <a:xfrm>
            <a:off x="2223134" y="4732020"/>
            <a:ext cx="34292" cy="308610"/>
          </a:xfrm>
          <a:custGeom>
            <a:avLst/>
            <a:gdLst/>
            <a:ahLst/>
            <a:cxnLst/>
            <a:rect l="0" t="0" r="0" b="0"/>
            <a:pathLst>
              <a:path w="34292" h="308610">
                <a:moveTo>
                  <a:pt x="0" y="0"/>
                </a:moveTo>
                <a:lnTo>
                  <a:pt x="4551" y="9102"/>
                </a:lnTo>
                <a:lnTo>
                  <a:pt x="6845" y="12735"/>
                </a:lnTo>
                <a:lnTo>
                  <a:pt x="9326" y="16110"/>
                </a:lnTo>
                <a:lnTo>
                  <a:pt x="11932" y="19312"/>
                </a:lnTo>
                <a:lnTo>
                  <a:pt x="13670" y="23352"/>
                </a:lnTo>
                <a:lnTo>
                  <a:pt x="14829" y="27951"/>
                </a:lnTo>
                <a:lnTo>
                  <a:pt x="15601" y="32921"/>
                </a:lnTo>
                <a:lnTo>
                  <a:pt x="17068" y="38139"/>
                </a:lnTo>
                <a:lnTo>
                  <a:pt x="18999" y="43524"/>
                </a:lnTo>
                <a:lnTo>
                  <a:pt x="21239" y="49018"/>
                </a:lnTo>
                <a:lnTo>
                  <a:pt x="22732" y="54587"/>
                </a:lnTo>
                <a:lnTo>
                  <a:pt x="23727" y="60203"/>
                </a:lnTo>
                <a:lnTo>
                  <a:pt x="24391" y="65853"/>
                </a:lnTo>
                <a:lnTo>
                  <a:pt x="25786" y="74381"/>
                </a:lnTo>
                <a:lnTo>
                  <a:pt x="29875" y="96558"/>
                </a:lnTo>
                <a:lnTo>
                  <a:pt x="30395" y="110092"/>
                </a:lnTo>
                <a:lnTo>
                  <a:pt x="29788" y="124830"/>
                </a:lnTo>
                <a:lnTo>
                  <a:pt x="28432" y="140370"/>
                </a:lnTo>
                <a:lnTo>
                  <a:pt x="27527" y="155492"/>
                </a:lnTo>
                <a:lnTo>
                  <a:pt x="26522" y="184995"/>
                </a:lnTo>
                <a:lnTo>
                  <a:pt x="25877" y="222209"/>
                </a:lnTo>
                <a:lnTo>
                  <a:pt x="25788" y="235601"/>
                </a:lnTo>
                <a:lnTo>
                  <a:pt x="24812" y="244698"/>
                </a:lnTo>
                <a:lnTo>
                  <a:pt x="23209" y="255524"/>
                </a:lnTo>
                <a:lnTo>
                  <a:pt x="21188" y="267504"/>
                </a:lnTo>
                <a:lnTo>
                  <a:pt x="19841" y="276443"/>
                </a:lnTo>
                <a:lnTo>
                  <a:pt x="18942" y="283356"/>
                </a:lnTo>
                <a:lnTo>
                  <a:pt x="18343" y="288916"/>
                </a:lnTo>
                <a:lnTo>
                  <a:pt x="18897" y="292623"/>
                </a:lnTo>
                <a:lnTo>
                  <a:pt x="20218" y="295095"/>
                </a:lnTo>
                <a:lnTo>
                  <a:pt x="22051" y="296742"/>
                </a:lnTo>
                <a:lnTo>
                  <a:pt x="23273" y="298793"/>
                </a:lnTo>
                <a:lnTo>
                  <a:pt x="24088" y="301113"/>
                </a:lnTo>
                <a:lnTo>
                  <a:pt x="24631" y="303612"/>
                </a:lnTo>
                <a:lnTo>
                  <a:pt x="25946" y="305278"/>
                </a:lnTo>
                <a:lnTo>
                  <a:pt x="27775" y="306389"/>
                </a:lnTo>
                <a:lnTo>
                  <a:pt x="34291" y="3086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01"/>
          <p:cNvSpPr/>
          <p:nvPr/>
        </p:nvSpPr>
        <p:spPr>
          <a:xfrm>
            <a:off x="3200400" y="4569142"/>
            <a:ext cx="257176" cy="197169"/>
          </a:xfrm>
          <a:custGeom>
            <a:avLst/>
            <a:gdLst/>
            <a:ahLst/>
            <a:cxnLst/>
            <a:rect l="0" t="0" r="0" b="0"/>
            <a:pathLst>
              <a:path w="257176" h="197169">
                <a:moveTo>
                  <a:pt x="0" y="0"/>
                </a:moveTo>
                <a:lnTo>
                  <a:pt x="43380" y="43381"/>
                </a:lnTo>
                <a:lnTo>
                  <a:pt x="65635" y="63096"/>
                </a:lnTo>
                <a:lnTo>
                  <a:pt x="80904" y="76354"/>
                </a:lnTo>
                <a:lnTo>
                  <a:pt x="92988" y="86145"/>
                </a:lnTo>
                <a:lnTo>
                  <a:pt x="102949" y="93625"/>
                </a:lnTo>
                <a:lnTo>
                  <a:pt x="111495" y="99564"/>
                </a:lnTo>
                <a:lnTo>
                  <a:pt x="119098" y="105429"/>
                </a:lnTo>
                <a:lnTo>
                  <a:pt x="126071" y="111243"/>
                </a:lnTo>
                <a:lnTo>
                  <a:pt x="132625" y="117025"/>
                </a:lnTo>
                <a:lnTo>
                  <a:pt x="138899" y="121832"/>
                </a:lnTo>
                <a:lnTo>
                  <a:pt x="144987" y="125989"/>
                </a:lnTo>
                <a:lnTo>
                  <a:pt x="150950" y="129713"/>
                </a:lnTo>
                <a:lnTo>
                  <a:pt x="155878" y="133148"/>
                </a:lnTo>
                <a:lnTo>
                  <a:pt x="160116" y="136390"/>
                </a:lnTo>
                <a:lnTo>
                  <a:pt x="163894" y="139504"/>
                </a:lnTo>
                <a:lnTo>
                  <a:pt x="168318" y="142533"/>
                </a:lnTo>
                <a:lnTo>
                  <a:pt x="173171" y="145505"/>
                </a:lnTo>
                <a:lnTo>
                  <a:pt x="178313" y="148438"/>
                </a:lnTo>
                <a:lnTo>
                  <a:pt x="182693" y="151346"/>
                </a:lnTo>
                <a:lnTo>
                  <a:pt x="190099" y="157117"/>
                </a:lnTo>
                <a:lnTo>
                  <a:pt x="194360" y="159990"/>
                </a:lnTo>
                <a:lnTo>
                  <a:pt x="199106" y="162858"/>
                </a:lnTo>
                <a:lnTo>
                  <a:pt x="204174" y="165722"/>
                </a:lnTo>
                <a:lnTo>
                  <a:pt x="209458" y="169536"/>
                </a:lnTo>
                <a:lnTo>
                  <a:pt x="214886" y="173984"/>
                </a:lnTo>
                <a:lnTo>
                  <a:pt x="220410" y="178855"/>
                </a:lnTo>
                <a:lnTo>
                  <a:pt x="225997" y="183054"/>
                </a:lnTo>
                <a:lnTo>
                  <a:pt x="231627" y="186806"/>
                </a:lnTo>
                <a:lnTo>
                  <a:pt x="237285" y="190260"/>
                </a:lnTo>
                <a:lnTo>
                  <a:pt x="242010" y="192562"/>
                </a:lnTo>
                <a:lnTo>
                  <a:pt x="246112" y="194097"/>
                </a:lnTo>
                <a:lnTo>
                  <a:pt x="257175" y="1971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02"/>
          <p:cNvSpPr/>
          <p:nvPr/>
        </p:nvSpPr>
        <p:spPr>
          <a:xfrm>
            <a:off x="3183254" y="4509135"/>
            <a:ext cx="240031" cy="265748"/>
          </a:xfrm>
          <a:custGeom>
            <a:avLst/>
            <a:gdLst/>
            <a:ahLst/>
            <a:cxnLst/>
            <a:rect l="0" t="0" r="0" b="0"/>
            <a:pathLst>
              <a:path w="240031" h="265748">
                <a:moveTo>
                  <a:pt x="240030" y="0"/>
                </a:moveTo>
                <a:lnTo>
                  <a:pt x="230929" y="4551"/>
                </a:lnTo>
                <a:lnTo>
                  <a:pt x="227295" y="7796"/>
                </a:lnTo>
                <a:lnTo>
                  <a:pt x="223920" y="11865"/>
                </a:lnTo>
                <a:lnTo>
                  <a:pt x="220718" y="16482"/>
                </a:lnTo>
                <a:lnTo>
                  <a:pt x="217631" y="21465"/>
                </a:lnTo>
                <a:lnTo>
                  <a:pt x="214619" y="26693"/>
                </a:lnTo>
                <a:lnTo>
                  <a:pt x="211660" y="32083"/>
                </a:lnTo>
                <a:lnTo>
                  <a:pt x="205877" y="39486"/>
                </a:lnTo>
                <a:lnTo>
                  <a:pt x="198211" y="48231"/>
                </a:lnTo>
                <a:lnTo>
                  <a:pt x="189291" y="57871"/>
                </a:lnTo>
                <a:lnTo>
                  <a:pt x="181439" y="67156"/>
                </a:lnTo>
                <a:lnTo>
                  <a:pt x="174299" y="76203"/>
                </a:lnTo>
                <a:lnTo>
                  <a:pt x="158429" y="97686"/>
                </a:lnTo>
                <a:lnTo>
                  <a:pt x="135501" y="129458"/>
                </a:lnTo>
                <a:lnTo>
                  <a:pt x="123672" y="144408"/>
                </a:lnTo>
                <a:lnTo>
                  <a:pt x="111975" y="158184"/>
                </a:lnTo>
                <a:lnTo>
                  <a:pt x="100368" y="171178"/>
                </a:lnTo>
                <a:lnTo>
                  <a:pt x="79851" y="193237"/>
                </a:lnTo>
                <a:lnTo>
                  <a:pt x="70379" y="203119"/>
                </a:lnTo>
                <a:lnTo>
                  <a:pt x="61207" y="211613"/>
                </a:lnTo>
                <a:lnTo>
                  <a:pt x="52235" y="219180"/>
                </a:lnTo>
                <a:lnTo>
                  <a:pt x="43396" y="226130"/>
                </a:lnTo>
                <a:lnTo>
                  <a:pt x="34646" y="232668"/>
                </a:lnTo>
                <a:lnTo>
                  <a:pt x="25955" y="238932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03"/>
          <p:cNvSpPr/>
          <p:nvPr/>
        </p:nvSpPr>
        <p:spPr>
          <a:xfrm>
            <a:off x="235630" y="4440695"/>
            <a:ext cx="212998" cy="454203"/>
          </a:xfrm>
          <a:custGeom>
            <a:avLst/>
            <a:gdLst/>
            <a:ahLst/>
            <a:cxnLst/>
            <a:rect l="0" t="0" r="0" b="0"/>
            <a:pathLst>
              <a:path w="212998" h="454203">
                <a:moveTo>
                  <a:pt x="212997" y="68440"/>
                </a:moveTo>
                <a:lnTo>
                  <a:pt x="199344" y="59338"/>
                </a:lnTo>
                <a:lnTo>
                  <a:pt x="194370" y="55704"/>
                </a:lnTo>
                <a:lnTo>
                  <a:pt x="190102" y="52329"/>
                </a:lnTo>
                <a:lnTo>
                  <a:pt x="186303" y="49127"/>
                </a:lnTo>
                <a:lnTo>
                  <a:pt x="181866" y="45087"/>
                </a:lnTo>
                <a:lnTo>
                  <a:pt x="171856" y="35518"/>
                </a:lnTo>
                <a:lnTo>
                  <a:pt x="160061" y="23972"/>
                </a:lnTo>
                <a:lnTo>
                  <a:pt x="155799" y="21649"/>
                </a:lnTo>
                <a:lnTo>
                  <a:pt x="151052" y="20101"/>
                </a:lnTo>
                <a:lnTo>
                  <a:pt x="145983" y="19069"/>
                </a:lnTo>
                <a:lnTo>
                  <a:pt x="141651" y="17429"/>
                </a:lnTo>
                <a:lnTo>
                  <a:pt x="137811" y="15382"/>
                </a:lnTo>
                <a:lnTo>
                  <a:pt x="134298" y="13065"/>
                </a:lnTo>
                <a:lnTo>
                  <a:pt x="130051" y="10568"/>
                </a:lnTo>
                <a:lnTo>
                  <a:pt x="125314" y="7951"/>
                </a:lnTo>
                <a:lnTo>
                  <a:pt x="120252" y="5254"/>
                </a:lnTo>
                <a:lnTo>
                  <a:pt x="114019" y="3456"/>
                </a:lnTo>
                <a:lnTo>
                  <a:pt x="107007" y="2257"/>
                </a:lnTo>
                <a:lnTo>
                  <a:pt x="99474" y="1458"/>
                </a:lnTo>
                <a:lnTo>
                  <a:pt x="93500" y="925"/>
                </a:lnTo>
                <a:lnTo>
                  <a:pt x="88565" y="570"/>
                </a:lnTo>
                <a:lnTo>
                  <a:pt x="84322" y="333"/>
                </a:lnTo>
                <a:lnTo>
                  <a:pt x="74528" y="70"/>
                </a:lnTo>
                <a:lnTo>
                  <a:pt x="69249" y="0"/>
                </a:lnTo>
                <a:lnTo>
                  <a:pt x="64778" y="905"/>
                </a:lnTo>
                <a:lnTo>
                  <a:pt x="60844" y="2462"/>
                </a:lnTo>
                <a:lnTo>
                  <a:pt x="57269" y="4453"/>
                </a:lnTo>
                <a:lnTo>
                  <a:pt x="50757" y="9203"/>
                </a:lnTo>
                <a:lnTo>
                  <a:pt x="47687" y="11804"/>
                </a:lnTo>
                <a:lnTo>
                  <a:pt x="43735" y="15442"/>
                </a:lnTo>
                <a:lnTo>
                  <a:pt x="34265" y="24565"/>
                </a:lnTo>
                <a:lnTo>
                  <a:pt x="28120" y="34427"/>
                </a:lnTo>
                <a:lnTo>
                  <a:pt x="21165" y="47670"/>
                </a:lnTo>
                <a:lnTo>
                  <a:pt x="13672" y="63166"/>
                </a:lnTo>
                <a:lnTo>
                  <a:pt x="8676" y="75401"/>
                </a:lnTo>
                <a:lnTo>
                  <a:pt x="5345" y="85463"/>
                </a:lnTo>
                <a:lnTo>
                  <a:pt x="3125" y="94076"/>
                </a:lnTo>
                <a:lnTo>
                  <a:pt x="1645" y="105533"/>
                </a:lnTo>
                <a:lnTo>
                  <a:pt x="658" y="118886"/>
                </a:lnTo>
                <a:lnTo>
                  <a:pt x="0" y="133503"/>
                </a:lnTo>
                <a:lnTo>
                  <a:pt x="514" y="146106"/>
                </a:lnTo>
                <a:lnTo>
                  <a:pt x="1809" y="157364"/>
                </a:lnTo>
                <a:lnTo>
                  <a:pt x="3625" y="167727"/>
                </a:lnTo>
                <a:lnTo>
                  <a:pt x="10732" y="214170"/>
                </a:lnTo>
                <a:lnTo>
                  <a:pt x="12431" y="228457"/>
                </a:lnTo>
                <a:lnTo>
                  <a:pt x="13564" y="240841"/>
                </a:lnTo>
                <a:lnTo>
                  <a:pt x="14319" y="251954"/>
                </a:lnTo>
                <a:lnTo>
                  <a:pt x="16727" y="262220"/>
                </a:lnTo>
                <a:lnTo>
                  <a:pt x="20238" y="271921"/>
                </a:lnTo>
                <a:lnTo>
                  <a:pt x="24484" y="281247"/>
                </a:lnTo>
                <a:lnTo>
                  <a:pt x="28266" y="290321"/>
                </a:lnTo>
                <a:lnTo>
                  <a:pt x="31741" y="299228"/>
                </a:lnTo>
                <a:lnTo>
                  <a:pt x="35009" y="308024"/>
                </a:lnTo>
                <a:lnTo>
                  <a:pt x="38141" y="315792"/>
                </a:lnTo>
                <a:lnTo>
                  <a:pt x="44161" y="329504"/>
                </a:lnTo>
                <a:lnTo>
                  <a:pt x="46147" y="336780"/>
                </a:lnTo>
                <a:lnTo>
                  <a:pt x="47471" y="344488"/>
                </a:lnTo>
                <a:lnTo>
                  <a:pt x="48354" y="352485"/>
                </a:lnTo>
                <a:lnTo>
                  <a:pt x="49895" y="360673"/>
                </a:lnTo>
                <a:lnTo>
                  <a:pt x="51875" y="368989"/>
                </a:lnTo>
                <a:lnTo>
                  <a:pt x="54147" y="377391"/>
                </a:lnTo>
                <a:lnTo>
                  <a:pt x="56615" y="384898"/>
                </a:lnTo>
                <a:lnTo>
                  <a:pt x="61896" y="398318"/>
                </a:lnTo>
                <a:lnTo>
                  <a:pt x="65674" y="412032"/>
                </a:lnTo>
                <a:lnTo>
                  <a:pt x="75837" y="4542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04"/>
          <p:cNvSpPr/>
          <p:nvPr/>
        </p:nvSpPr>
        <p:spPr>
          <a:xfrm>
            <a:off x="131444" y="4646295"/>
            <a:ext cx="325756" cy="94298"/>
          </a:xfrm>
          <a:custGeom>
            <a:avLst/>
            <a:gdLst/>
            <a:ahLst/>
            <a:cxnLst/>
            <a:rect l="0" t="0" r="0" b="0"/>
            <a:pathLst>
              <a:path w="325756" h="94298">
                <a:moveTo>
                  <a:pt x="0" y="94297"/>
                </a:moveTo>
                <a:lnTo>
                  <a:pt x="13653" y="85196"/>
                </a:lnTo>
                <a:lnTo>
                  <a:pt x="19580" y="82514"/>
                </a:lnTo>
                <a:lnTo>
                  <a:pt x="25436" y="80727"/>
                </a:lnTo>
                <a:lnTo>
                  <a:pt x="31245" y="79535"/>
                </a:lnTo>
                <a:lnTo>
                  <a:pt x="37975" y="77788"/>
                </a:lnTo>
                <a:lnTo>
                  <a:pt x="45319" y="75671"/>
                </a:lnTo>
                <a:lnTo>
                  <a:pt x="53073" y="73308"/>
                </a:lnTo>
                <a:lnTo>
                  <a:pt x="63957" y="70779"/>
                </a:lnTo>
                <a:lnTo>
                  <a:pt x="91291" y="65430"/>
                </a:lnTo>
                <a:lnTo>
                  <a:pt x="103723" y="63622"/>
                </a:lnTo>
                <a:lnTo>
                  <a:pt x="114869" y="62417"/>
                </a:lnTo>
                <a:lnTo>
                  <a:pt x="125157" y="61614"/>
                </a:lnTo>
                <a:lnTo>
                  <a:pt x="135826" y="60126"/>
                </a:lnTo>
                <a:lnTo>
                  <a:pt x="146748" y="58181"/>
                </a:lnTo>
                <a:lnTo>
                  <a:pt x="196204" y="48217"/>
                </a:lnTo>
                <a:lnTo>
                  <a:pt x="210813" y="44526"/>
                </a:lnTo>
                <a:lnTo>
                  <a:pt x="226267" y="40162"/>
                </a:lnTo>
                <a:lnTo>
                  <a:pt x="267702" y="27457"/>
                </a:lnTo>
                <a:lnTo>
                  <a:pt x="278481" y="24020"/>
                </a:lnTo>
                <a:lnTo>
                  <a:pt x="287572" y="20775"/>
                </a:lnTo>
                <a:lnTo>
                  <a:pt x="295537" y="17660"/>
                </a:lnTo>
                <a:lnTo>
                  <a:pt x="302752" y="14631"/>
                </a:lnTo>
                <a:lnTo>
                  <a:pt x="308515" y="11659"/>
                </a:lnTo>
                <a:lnTo>
                  <a:pt x="313309" y="8725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05"/>
          <p:cNvSpPr/>
          <p:nvPr/>
        </p:nvSpPr>
        <p:spPr>
          <a:xfrm>
            <a:off x="458548" y="4423658"/>
            <a:ext cx="92950" cy="411233"/>
          </a:xfrm>
          <a:custGeom>
            <a:avLst/>
            <a:gdLst/>
            <a:ahLst/>
            <a:cxnLst/>
            <a:rect l="0" t="0" r="0" b="0"/>
            <a:pathLst>
              <a:path w="92950" h="411233">
                <a:moveTo>
                  <a:pt x="75804" y="51187"/>
                </a:moveTo>
                <a:lnTo>
                  <a:pt x="90566" y="29044"/>
                </a:lnTo>
                <a:lnTo>
                  <a:pt x="91890" y="24518"/>
                </a:lnTo>
                <a:lnTo>
                  <a:pt x="92635" y="14075"/>
                </a:lnTo>
                <a:lnTo>
                  <a:pt x="92887" y="2581"/>
                </a:lnTo>
                <a:lnTo>
                  <a:pt x="91955" y="1638"/>
                </a:lnTo>
                <a:lnTo>
                  <a:pt x="90381" y="1009"/>
                </a:lnTo>
                <a:lnTo>
                  <a:pt x="85563" y="0"/>
                </a:lnTo>
                <a:lnTo>
                  <a:pt x="84215" y="870"/>
                </a:lnTo>
                <a:lnTo>
                  <a:pt x="82364" y="2402"/>
                </a:lnTo>
                <a:lnTo>
                  <a:pt x="80177" y="4376"/>
                </a:lnTo>
                <a:lnTo>
                  <a:pt x="75208" y="9109"/>
                </a:lnTo>
                <a:lnTo>
                  <a:pt x="72549" y="11705"/>
                </a:lnTo>
                <a:lnTo>
                  <a:pt x="66966" y="20104"/>
                </a:lnTo>
                <a:lnTo>
                  <a:pt x="50604" y="47214"/>
                </a:lnTo>
                <a:lnTo>
                  <a:pt x="43764" y="59968"/>
                </a:lnTo>
                <a:lnTo>
                  <a:pt x="38251" y="71329"/>
                </a:lnTo>
                <a:lnTo>
                  <a:pt x="33624" y="81760"/>
                </a:lnTo>
                <a:lnTo>
                  <a:pt x="29586" y="92524"/>
                </a:lnTo>
                <a:lnTo>
                  <a:pt x="25942" y="103509"/>
                </a:lnTo>
                <a:lnTo>
                  <a:pt x="16263" y="134635"/>
                </a:lnTo>
                <a:lnTo>
                  <a:pt x="13250" y="143966"/>
                </a:lnTo>
                <a:lnTo>
                  <a:pt x="11241" y="153997"/>
                </a:lnTo>
                <a:lnTo>
                  <a:pt x="9902" y="164494"/>
                </a:lnTo>
                <a:lnTo>
                  <a:pt x="9009" y="175303"/>
                </a:lnTo>
                <a:lnTo>
                  <a:pt x="7462" y="188223"/>
                </a:lnTo>
                <a:lnTo>
                  <a:pt x="3202" y="217819"/>
                </a:lnTo>
                <a:lnTo>
                  <a:pt x="1685" y="231808"/>
                </a:lnTo>
                <a:lnTo>
                  <a:pt x="674" y="244943"/>
                </a:lnTo>
                <a:lnTo>
                  <a:pt x="0" y="257510"/>
                </a:lnTo>
                <a:lnTo>
                  <a:pt x="503" y="267793"/>
                </a:lnTo>
                <a:lnTo>
                  <a:pt x="1791" y="276554"/>
                </a:lnTo>
                <a:lnTo>
                  <a:pt x="3602" y="284299"/>
                </a:lnTo>
                <a:lnTo>
                  <a:pt x="5762" y="292320"/>
                </a:lnTo>
                <a:lnTo>
                  <a:pt x="10701" y="308852"/>
                </a:lnTo>
                <a:lnTo>
                  <a:pt x="18838" y="334225"/>
                </a:lnTo>
                <a:lnTo>
                  <a:pt x="21634" y="341796"/>
                </a:lnTo>
                <a:lnTo>
                  <a:pt x="24451" y="348749"/>
                </a:lnTo>
                <a:lnTo>
                  <a:pt x="27281" y="355289"/>
                </a:lnTo>
                <a:lnTo>
                  <a:pt x="32966" y="367635"/>
                </a:lnTo>
                <a:lnTo>
                  <a:pt x="35815" y="373595"/>
                </a:lnTo>
                <a:lnTo>
                  <a:pt x="39620" y="378521"/>
                </a:lnTo>
                <a:lnTo>
                  <a:pt x="44061" y="382757"/>
                </a:lnTo>
                <a:lnTo>
                  <a:pt x="48927" y="386533"/>
                </a:lnTo>
                <a:lnTo>
                  <a:pt x="53123" y="390003"/>
                </a:lnTo>
                <a:lnTo>
                  <a:pt x="56874" y="393270"/>
                </a:lnTo>
                <a:lnTo>
                  <a:pt x="60326" y="396399"/>
                </a:lnTo>
                <a:lnTo>
                  <a:pt x="64533" y="399439"/>
                </a:lnTo>
                <a:lnTo>
                  <a:pt x="69242" y="402417"/>
                </a:lnTo>
                <a:lnTo>
                  <a:pt x="74287" y="405355"/>
                </a:lnTo>
                <a:lnTo>
                  <a:pt x="78603" y="407314"/>
                </a:lnTo>
                <a:lnTo>
                  <a:pt x="82432" y="408620"/>
                </a:lnTo>
                <a:lnTo>
                  <a:pt x="92949" y="4112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06"/>
          <p:cNvSpPr/>
          <p:nvPr/>
        </p:nvSpPr>
        <p:spPr>
          <a:xfrm>
            <a:off x="574757" y="4660982"/>
            <a:ext cx="182481" cy="110982"/>
          </a:xfrm>
          <a:custGeom>
            <a:avLst/>
            <a:gdLst/>
            <a:ahLst/>
            <a:cxnLst/>
            <a:rect l="0" t="0" r="0" b="0"/>
            <a:pathLst>
              <a:path w="182481" h="110982">
                <a:moveTo>
                  <a:pt x="11030" y="11030"/>
                </a:moveTo>
                <a:lnTo>
                  <a:pt x="0" y="0"/>
                </a:lnTo>
                <a:lnTo>
                  <a:pt x="819" y="819"/>
                </a:lnTo>
                <a:lnTo>
                  <a:pt x="2318" y="1365"/>
                </a:lnTo>
                <a:lnTo>
                  <a:pt x="6523" y="1972"/>
                </a:lnTo>
                <a:lnTo>
                  <a:pt x="8025" y="3087"/>
                </a:lnTo>
                <a:lnTo>
                  <a:pt x="9027" y="4782"/>
                </a:lnTo>
                <a:lnTo>
                  <a:pt x="9695" y="6865"/>
                </a:lnTo>
                <a:lnTo>
                  <a:pt x="11092" y="9206"/>
                </a:lnTo>
                <a:lnTo>
                  <a:pt x="12976" y="11719"/>
                </a:lnTo>
                <a:lnTo>
                  <a:pt x="15185" y="14347"/>
                </a:lnTo>
                <a:lnTo>
                  <a:pt x="18562" y="17051"/>
                </a:lnTo>
                <a:lnTo>
                  <a:pt x="22719" y="19807"/>
                </a:lnTo>
                <a:lnTo>
                  <a:pt x="27395" y="22596"/>
                </a:lnTo>
                <a:lnTo>
                  <a:pt x="31465" y="26361"/>
                </a:lnTo>
                <a:lnTo>
                  <a:pt x="35131" y="30776"/>
                </a:lnTo>
                <a:lnTo>
                  <a:pt x="38527" y="35624"/>
                </a:lnTo>
                <a:lnTo>
                  <a:pt x="41744" y="39808"/>
                </a:lnTo>
                <a:lnTo>
                  <a:pt x="44841" y="43550"/>
                </a:lnTo>
                <a:lnTo>
                  <a:pt x="47858" y="46998"/>
                </a:lnTo>
                <a:lnTo>
                  <a:pt x="53680" y="52153"/>
                </a:lnTo>
                <a:lnTo>
                  <a:pt x="61371" y="58448"/>
                </a:lnTo>
                <a:lnTo>
                  <a:pt x="70308" y="65502"/>
                </a:lnTo>
                <a:lnTo>
                  <a:pt x="77218" y="71157"/>
                </a:lnTo>
                <a:lnTo>
                  <a:pt x="82778" y="75880"/>
                </a:lnTo>
                <a:lnTo>
                  <a:pt x="87437" y="79981"/>
                </a:lnTo>
                <a:lnTo>
                  <a:pt x="92448" y="83667"/>
                </a:lnTo>
                <a:lnTo>
                  <a:pt x="97694" y="87078"/>
                </a:lnTo>
                <a:lnTo>
                  <a:pt x="103096" y="90303"/>
                </a:lnTo>
                <a:lnTo>
                  <a:pt x="111460" y="94359"/>
                </a:lnTo>
                <a:lnTo>
                  <a:pt x="121798" y="98968"/>
                </a:lnTo>
                <a:lnTo>
                  <a:pt x="133453" y="103945"/>
                </a:lnTo>
                <a:lnTo>
                  <a:pt x="142175" y="107264"/>
                </a:lnTo>
                <a:lnTo>
                  <a:pt x="148943" y="109476"/>
                </a:lnTo>
                <a:lnTo>
                  <a:pt x="154407" y="110951"/>
                </a:lnTo>
                <a:lnTo>
                  <a:pt x="159002" y="110981"/>
                </a:lnTo>
                <a:lnTo>
                  <a:pt x="163018" y="110049"/>
                </a:lnTo>
                <a:lnTo>
                  <a:pt x="166648" y="108475"/>
                </a:lnTo>
                <a:lnTo>
                  <a:pt x="169068" y="106473"/>
                </a:lnTo>
                <a:lnTo>
                  <a:pt x="170681" y="104186"/>
                </a:lnTo>
                <a:lnTo>
                  <a:pt x="182480" y="88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07"/>
          <p:cNvSpPr/>
          <p:nvPr/>
        </p:nvSpPr>
        <p:spPr>
          <a:xfrm>
            <a:off x="645808" y="4624211"/>
            <a:ext cx="102857" cy="228785"/>
          </a:xfrm>
          <a:custGeom>
            <a:avLst/>
            <a:gdLst/>
            <a:ahLst/>
            <a:cxnLst/>
            <a:rect l="0" t="0" r="0" b="0"/>
            <a:pathLst>
              <a:path w="102857" h="228785">
                <a:moveTo>
                  <a:pt x="102856" y="4939"/>
                </a:moveTo>
                <a:lnTo>
                  <a:pt x="84653" y="388"/>
                </a:lnTo>
                <a:lnTo>
                  <a:pt x="78338" y="0"/>
                </a:lnTo>
                <a:lnTo>
                  <a:pt x="73176" y="694"/>
                </a:lnTo>
                <a:lnTo>
                  <a:pt x="68782" y="2108"/>
                </a:lnTo>
                <a:lnTo>
                  <a:pt x="64900" y="4957"/>
                </a:lnTo>
                <a:lnTo>
                  <a:pt x="61360" y="8761"/>
                </a:lnTo>
                <a:lnTo>
                  <a:pt x="58047" y="13202"/>
                </a:lnTo>
                <a:lnTo>
                  <a:pt x="53933" y="19972"/>
                </a:lnTo>
                <a:lnTo>
                  <a:pt x="49286" y="28296"/>
                </a:lnTo>
                <a:lnTo>
                  <a:pt x="44283" y="37655"/>
                </a:lnTo>
                <a:lnTo>
                  <a:pt x="39995" y="46753"/>
                </a:lnTo>
                <a:lnTo>
                  <a:pt x="36184" y="55675"/>
                </a:lnTo>
                <a:lnTo>
                  <a:pt x="32690" y="64480"/>
                </a:lnTo>
                <a:lnTo>
                  <a:pt x="26269" y="81884"/>
                </a:lnTo>
                <a:lnTo>
                  <a:pt x="23223" y="90526"/>
                </a:lnTo>
                <a:lnTo>
                  <a:pt x="20240" y="100097"/>
                </a:lnTo>
                <a:lnTo>
                  <a:pt x="14386" y="120891"/>
                </a:lnTo>
                <a:lnTo>
                  <a:pt x="11491" y="129866"/>
                </a:lnTo>
                <a:lnTo>
                  <a:pt x="8608" y="137753"/>
                </a:lnTo>
                <a:lnTo>
                  <a:pt x="5735" y="144917"/>
                </a:lnTo>
                <a:lnTo>
                  <a:pt x="3819" y="152550"/>
                </a:lnTo>
                <a:lnTo>
                  <a:pt x="2541" y="160496"/>
                </a:lnTo>
                <a:lnTo>
                  <a:pt x="1690" y="168651"/>
                </a:lnTo>
                <a:lnTo>
                  <a:pt x="1122" y="178850"/>
                </a:lnTo>
                <a:lnTo>
                  <a:pt x="491" y="202883"/>
                </a:lnTo>
                <a:lnTo>
                  <a:pt x="86" y="227836"/>
                </a:lnTo>
                <a:lnTo>
                  <a:pt x="53" y="228784"/>
                </a:lnTo>
                <a:lnTo>
                  <a:pt x="0" y="223462"/>
                </a:lnTo>
                <a:lnTo>
                  <a:pt x="948" y="222059"/>
                </a:lnTo>
                <a:lnTo>
                  <a:pt x="2532" y="221123"/>
                </a:lnTo>
                <a:lnTo>
                  <a:pt x="8559" y="2192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08"/>
          <p:cNvSpPr/>
          <p:nvPr/>
        </p:nvSpPr>
        <p:spPr>
          <a:xfrm>
            <a:off x="697229" y="4523822"/>
            <a:ext cx="102871" cy="328214"/>
          </a:xfrm>
          <a:custGeom>
            <a:avLst/>
            <a:gdLst/>
            <a:ahLst/>
            <a:cxnLst/>
            <a:rect l="0" t="0" r="0" b="0"/>
            <a:pathLst>
              <a:path w="102871" h="328214">
                <a:moveTo>
                  <a:pt x="0" y="11030"/>
                </a:moveTo>
                <a:lnTo>
                  <a:pt x="9102" y="1929"/>
                </a:lnTo>
                <a:lnTo>
                  <a:pt x="12736" y="200"/>
                </a:lnTo>
                <a:lnTo>
                  <a:pt x="16111" y="0"/>
                </a:lnTo>
                <a:lnTo>
                  <a:pt x="19313" y="820"/>
                </a:lnTo>
                <a:lnTo>
                  <a:pt x="24305" y="4223"/>
                </a:lnTo>
                <a:lnTo>
                  <a:pt x="30491" y="9350"/>
                </a:lnTo>
                <a:lnTo>
                  <a:pt x="37473" y="15624"/>
                </a:lnTo>
                <a:lnTo>
                  <a:pt x="50310" y="27677"/>
                </a:lnTo>
                <a:lnTo>
                  <a:pt x="56400" y="33558"/>
                </a:lnTo>
                <a:lnTo>
                  <a:pt x="61413" y="40337"/>
                </a:lnTo>
                <a:lnTo>
                  <a:pt x="65707" y="47713"/>
                </a:lnTo>
                <a:lnTo>
                  <a:pt x="69522" y="55488"/>
                </a:lnTo>
                <a:lnTo>
                  <a:pt x="73018" y="63528"/>
                </a:lnTo>
                <a:lnTo>
                  <a:pt x="76301" y="71747"/>
                </a:lnTo>
                <a:lnTo>
                  <a:pt x="82490" y="88498"/>
                </a:lnTo>
                <a:lnTo>
                  <a:pt x="97106" y="131086"/>
                </a:lnTo>
                <a:lnTo>
                  <a:pt x="99027" y="140597"/>
                </a:lnTo>
                <a:lnTo>
                  <a:pt x="100308" y="150749"/>
                </a:lnTo>
                <a:lnTo>
                  <a:pt x="101162" y="161326"/>
                </a:lnTo>
                <a:lnTo>
                  <a:pt x="101732" y="171235"/>
                </a:lnTo>
                <a:lnTo>
                  <a:pt x="102364" y="189865"/>
                </a:lnTo>
                <a:lnTo>
                  <a:pt x="102770" y="225108"/>
                </a:lnTo>
                <a:lnTo>
                  <a:pt x="102870" y="3282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09"/>
          <p:cNvSpPr/>
          <p:nvPr/>
        </p:nvSpPr>
        <p:spPr>
          <a:xfrm>
            <a:off x="894397" y="4629150"/>
            <a:ext cx="102871" cy="17146"/>
          </a:xfrm>
          <a:custGeom>
            <a:avLst/>
            <a:gdLst/>
            <a:ahLst/>
            <a:cxnLst/>
            <a:rect l="0" t="0" r="0" b="0"/>
            <a:pathLst>
              <a:path w="102871" h="17146">
                <a:moveTo>
                  <a:pt x="0" y="17145"/>
                </a:moveTo>
                <a:lnTo>
                  <a:pt x="23863" y="5213"/>
                </a:lnTo>
                <a:lnTo>
                  <a:pt x="29244" y="3475"/>
                </a:lnTo>
                <a:lnTo>
                  <a:pt x="34736" y="2317"/>
                </a:lnTo>
                <a:lnTo>
                  <a:pt x="40302" y="1544"/>
                </a:lnTo>
                <a:lnTo>
                  <a:pt x="46871" y="1029"/>
                </a:lnTo>
                <a:lnTo>
                  <a:pt x="54107" y="686"/>
                </a:lnTo>
                <a:lnTo>
                  <a:pt x="77151" y="135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10"/>
          <p:cNvSpPr/>
          <p:nvPr/>
        </p:nvSpPr>
        <p:spPr>
          <a:xfrm>
            <a:off x="911542" y="4672503"/>
            <a:ext cx="145733" cy="33800"/>
          </a:xfrm>
          <a:custGeom>
            <a:avLst/>
            <a:gdLst/>
            <a:ahLst/>
            <a:cxnLst/>
            <a:rect l="0" t="0" r="0" b="0"/>
            <a:pathLst>
              <a:path w="145733" h="33800">
                <a:moveTo>
                  <a:pt x="0" y="33799"/>
                </a:moveTo>
                <a:lnTo>
                  <a:pt x="4551" y="29249"/>
                </a:lnTo>
                <a:lnTo>
                  <a:pt x="6844" y="27908"/>
                </a:lnTo>
                <a:lnTo>
                  <a:pt x="9325" y="27014"/>
                </a:lnTo>
                <a:lnTo>
                  <a:pt x="11932" y="26418"/>
                </a:lnTo>
                <a:lnTo>
                  <a:pt x="15574" y="25069"/>
                </a:lnTo>
                <a:lnTo>
                  <a:pt x="19908" y="23216"/>
                </a:lnTo>
                <a:lnTo>
                  <a:pt x="29803" y="18618"/>
                </a:lnTo>
                <a:lnTo>
                  <a:pt x="57312" y="5107"/>
                </a:lnTo>
                <a:lnTo>
                  <a:pt x="62973" y="3241"/>
                </a:lnTo>
                <a:lnTo>
                  <a:pt x="68652" y="1997"/>
                </a:lnTo>
                <a:lnTo>
                  <a:pt x="74343" y="1168"/>
                </a:lnTo>
                <a:lnTo>
                  <a:pt x="80994" y="615"/>
                </a:lnTo>
                <a:lnTo>
                  <a:pt x="88286" y="246"/>
                </a:lnTo>
                <a:lnTo>
                  <a:pt x="96005" y="0"/>
                </a:lnTo>
                <a:lnTo>
                  <a:pt x="104961" y="790"/>
                </a:lnTo>
                <a:lnTo>
                  <a:pt x="114741" y="2267"/>
                </a:lnTo>
                <a:lnTo>
                  <a:pt x="145732" y="80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11"/>
          <p:cNvSpPr/>
          <p:nvPr/>
        </p:nvSpPr>
        <p:spPr>
          <a:xfrm>
            <a:off x="4713372" y="4321876"/>
            <a:ext cx="270108" cy="547304"/>
          </a:xfrm>
          <a:custGeom>
            <a:avLst/>
            <a:gdLst/>
            <a:ahLst/>
            <a:cxnLst/>
            <a:rect l="0" t="0" r="0" b="0"/>
            <a:pathLst>
              <a:path w="270108" h="547304">
                <a:moveTo>
                  <a:pt x="270107" y="32953"/>
                </a:moveTo>
                <a:lnTo>
                  <a:pt x="256455" y="28403"/>
                </a:lnTo>
                <a:lnTo>
                  <a:pt x="251481" y="26110"/>
                </a:lnTo>
                <a:lnTo>
                  <a:pt x="243414" y="21022"/>
                </a:lnTo>
                <a:lnTo>
                  <a:pt x="236654" y="15585"/>
                </a:lnTo>
                <a:lnTo>
                  <a:pt x="233517" y="12803"/>
                </a:lnTo>
                <a:lnTo>
                  <a:pt x="230474" y="10947"/>
                </a:lnTo>
                <a:lnTo>
                  <a:pt x="224553" y="8885"/>
                </a:lnTo>
                <a:lnTo>
                  <a:pt x="216206" y="5429"/>
                </a:lnTo>
                <a:lnTo>
                  <a:pt x="211313" y="3174"/>
                </a:lnTo>
                <a:lnTo>
                  <a:pt x="203337" y="668"/>
                </a:lnTo>
                <a:lnTo>
                  <a:pt x="199876" y="0"/>
                </a:lnTo>
                <a:lnTo>
                  <a:pt x="193759" y="507"/>
                </a:lnTo>
                <a:lnTo>
                  <a:pt x="185871" y="1798"/>
                </a:lnTo>
                <a:lnTo>
                  <a:pt x="176803" y="3610"/>
                </a:lnTo>
                <a:lnTo>
                  <a:pt x="169804" y="4819"/>
                </a:lnTo>
                <a:lnTo>
                  <a:pt x="164186" y="5624"/>
                </a:lnTo>
                <a:lnTo>
                  <a:pt x="159488" y="6162"/>
                </a:lnTo>
                <a:lnTo>
                  <a:pt x="154451" y="7472"/>
                </a:lnTo>
                <a:lnTo>
                  <a:pt x="149188" y="9299"/>
                </a:lnTo>
                <a:lnTo>
                  <a:pt x="143774" y="11469"/>
                </a:lnTo>
                <a:lnTo>
                  <a:pt x="138261" y="13868"/>
                </a:lnTo>
                <a:lnTo>
                  <a:pt x="127054" y="19074"/>
                </a:lnTo>
                <a:lnTo>
                  <a:pt x="110035" y="27359"/>
                </a:lnTo>
                <a:lnTo>
                  <a:pt x="103385" y="30176"/>
                </a:lnTo>
                <a:lnTo>
                  <a:pt x="96094" y="33007"/>
                </a:lnTo>
                <a:lnTo>
                  <a:pt x="88376" y="35847"/>
                </a:lnTo>
                <a:lnTo>
                  <a:pt x="81326" y="38692"/>
                </a:lnTo>
                <a:lnTo>
                  <a:pt x="74721" y="41542"/>
                </a:lnTo>
                <a:lnTo>
                  <a:pt x="62301" y="47248"/>
                </a:lnTo>
                <a:lnTo>
                  <a:pt x="50431" y="52959"/>
                </a:lnTo>
                <a:lnTo>
                  <a:pt x="45552" y="55816"/>
                </a:lnTo>
                <a:lnTo>
                  <a:pt x="37590" y="61530"/>
                </a:lnTo>
                <a:lnTo>
                  <a:pt x="30876" y="69784"/>
                </a:lnTo>
                <a:lnTo>
                  <a:pt x="14255" y="95157"/>
                </a:lnTo>
                <a:lnTo>
                  <a:pt x="8757" y="108542"/>
                </a:lnTo>
                <a:lnTo>
                  <a:pt x="5362" y="125604"/>
                </a:lnTo>
                <a:lnTo>
                  <a:pt x="677" y="155411"/>
                </a:lnTo>
                <a:lnTo>
                  <a:pt x="0" y="171742"/>
                </a:lnTo>
                <a:lnTo>
                  <a:pt x="501" y="188344"/>
                </a:lnTo>
                <a:lnTo>
                  <a:pt x="8149" y="287909"/>
                </a:lnTo>
                <a:lnTo>
                  <a:pt x="10696" y="314366"/>
                </a:lnTo>
                <a:lnTo>
                  <a:pt x="21628" y="410592"/>
                </a:lnTo>
                <a:lnTo>
                  <a:pt x="24445" y="439018"/>
                </a:lnTo>
                <a:lnTo>
                  <a:pt x="26322" y="462731"/>
                </a:lnTo>
                <a:lnTo>
                  <a:pt x="27574" y="483302"/>
                </a:lnTo>
                <a:lnTo>
                  <a:pt x="30078" y="5473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12"/>
          <p:cNvSpPr/>
          <p:nvPr/>
        </p:nvSpPr>
        <p:spPr>
          <a:xfrm>
            <a:off x="4580572" y="4612040"/>
            <a:ext cx="385763" cy="59973"/>
          </a:xfrm>
          <a:custGeom>
            <a:avLst/>
            <a:gdLst/>
            <a:ahLst/>
            <a:cxnLst/>
            <a:rect l="0" t="0" r="0" b="0"/>
            <a:pathLst>
              <a:path w="385763" h="59973">
                <a:moveTo>
                  <a:pt x="0" y="59972"/>
                </a:moveTo>
                <a:lnTo>
                  <a:pt x="19313" y="40659"/>
                </a:lnTo>
                <a:lnTo>
                  <a:pt x="23353" y="38524"/>
                </a:lnTo>
                <a:lnTo>
                  <a:pt x="27951" y="37101"/>
                </a:lnTo>
                <a:lnTo>
                  <a:pt x="32921" y="36152"/>
                </a:lnTo>
                <a:lnTo>
                  <a:pt x="41950" y="33615"/>
                </a:lnTo>
                <a:lnTo>
                  <a:pt x="67222" y="25715"/>
                </a:lnTo>
                <a:lnTo>
                  <a:pt x="81010" y="21894"/>
                </a:lnTo>
                <a:lnTo>
                  <a:pt x="94964" y="18395"/>
                </a:lnTo>
                <a:lnTo>
                  <a:pt x="109029" y="15108"/>
                </a:lnTo>
                <a:lnTo>
                  <a:pt x="121264" y="12918"/>
                </a:lnTo>
                <a:lnTo>
                  <a:pt x="132278" y="11458"/>
                </a:lnTo>
                <a:lnTo>
                  <a:pt x="142478" y="10485"/>
                </a:lnTo>
                <a:lnTo>
                  <a:pt x="152135" y="8883"/>
                </a:lnTo>
                <a:lnTo>
                  <a:pt x="161431" y="6863"/>
                </a:lnTo>
                <a:lnTo>
                  <a:pt x="170486" y="4563"/>
                </a:lnTo>
                <a:lnTo>
                  <a:pt x="178427" y="3030"/>
                </a:lnTo>
                <a:lnTo>
                  <a:pt x="185627" y="2008"/>
                </a:lnTo>
                <a:lnTo>
                  <a:pt x="192331" y="1327"/>
                </a:lnTo>
                <a:lnTo>
                  <a:pt x="201563" y="873"/>
                </a:lnTo>
                <a:lnTo>
                  <a:pt x="224521" y="369"/>
                </a:lnTo>
                <a:lnTo>
                  <a:pt x="277733" y="0"/>
                </a:lnTo>
                <a:lnTo>
                  <a:pt x="288025" y="941"/>
                </a:lnTo>
                <a:lnTo>
                  <a:pt x="300602" y="2520"/>
                </a:lnTo>
                <a:lnTo>
                  <a:pt x="314701" y="4526"/>
                </a:lnTo>
                <a:lnTo>
                  <a:pt x="326959" y="5863"/>
                </a:lnTo>
                <a:lnTo>
                  <a:pt x="337987" y="6754"/>
                </a:lnTo>
                <a:lnTo>
                  <a:pt x="348198" y="7349"/>
                </a:lnTo>
                <a:lnTo>
                  <a:pt x="356909" y="8697"/>
                </a:lnTo>
                <a:lnTo>
                  <a:pt x="364622" y="10549"/>
                </a:lnTo>
                <a:lnTo>
                  <a:pt x="385762" y="171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13"/>
          <p:cNvSpPr/>
          <p:nvPr/>
        </p:nvSpPr>
        <p:spPr>
          <a:xfrm>
            <a:off x="5009844" y="4354829"/>
            <a:ext cx="153659" cy="445372"/>
          </a:xfrm>
          <a:custGeom>
            <a:avLst/>
            <a:gdLst/>
            <a:ahLst/>
            <a:cxnLst/>
            <a:rect l="0" t="0" r="0" b="0"/>
            <a:pathLst>
              <a:path w="153659" h="445372">
                <a:moveTo>
                  <a:pt x="153658" y="0"/>
                </a:moveTo>
                <a:lnTo>
                  <a:pt x="134345" y="0"/>
                </a:lnTo>
                <a:lnTo>
                  <a:pt x="131258" y="953"/>
                </a:lnTo>
                <a:lnTo>
                  <a:pt x="128247" y="2541"/>
                </a:lnTo>
                <a:lnTo>
                  <a:pt x="125287" y="4551"/>
                </a:lnTo>
                <a:lnTo>
                  <a:pt x="120457" y="9702"/>
                </a:lnTo>
                <a:lnTo>
                  <a:pt x="114379" y="16946"/>
                </a:lnTo>
                <a:lnTo>
                  <a:pt x="107470" y="25585"/>
                </a:lnTo>
                <a:lnTo>
                  <a:pt x="101911" y="33249"/>
                </a:lnTo>
                <a:lnTo>
                  <a:pt x="97252" y="40264"/>
                </a:lnTo>
                <a:lnTo>
                  <a:pt x="93194" y="46845"/>
                </a:lnTo>
                <a:lnTo>
                  <a:pt x="78381" y="69761"/>
                </a:lnTo>
                <a:lnTo>
                  <a:pt x="73946" y="76987"/>
                </a:lnTo>
                <a:lnTo>
                  <a:pt x="70037" y="83710"/>
                </a:lnTo>
                <a:lnTo>
                  <a:pt x="66478" y="90096"/>
                </a:lnTo>
                <a:lnTo>
                  <a:pt x="62201" y="97212"/>
                </a:lnTo>
                <a:lnTo>
                  <a:pt x="52367" y="112738"/>
                </a:lnTo>
                <a:lnTo>
                  <a:pt x="47079" y="124689"/>
                </a:lnTo>
                <a:lnTo>
                  <a:pt x="41648" y="139324"/>
                </a:lnTo>
                <a:lnTo>
                  <a:pt x="6728" y="243650"/>
                </a:lnTo>
                <a:lnTo>
                  <a:pt x="4270" y="255778"/>
                </a:lnTo>
                <a:lnTo>
                  <a:pt x="2631" y="268626"/>
                </a:lnTo>
                <a:lnTo>
                  <a:pt x="1538" y="281955"/>
                </a:lnTo>
                <a:lnTo>
                  <a:pt x="810" y="293698"/>
                </a:lnTo>
                <a:lnTo>
                  <a:pt x="0" y="314365"/>
                </a:lnTo>
                <a:lnTo>
                  <a:pt x="737" y="324829"/>
                </a:lnTo>
                <a:lnTo>
                  <a:pt x="2181" y="335616"/>
                </a:lnTo>
                <a:lnTo>
                  <a:pt x="4096" y="346616"/>
                </a:lnTo>
                <a:lnTo>
                  <a:pt x="7277" y="355855"/>
                </a:lnTo>
                <a:lnTo>
                  <a:pt x="11303" y="363920"/>
                </a:lnTo>
                <a:lnTo>
                  <a:pt x="20857" y="378913"/>
                </a:lnTo>
                <a:lnTo>
                  <a:pt x="31453" y="395101"/>
                </a:lnTo>
                <a:lnTo>
                  <a:pt x="35993" y="401513"/>
                </a:lnTo>
                <a:lnTo>
                  <a:pt x="39972" y="406741"/>
                </a:lnTo>
                <a:lnTo>
                  <a:pt x="43577" y="411178"/>
                </a:lnTo>
                <a:lnTo>
                  <a:pt x="47886" y="415089"/>
                </a:lnTo>
                <a:lnTo>
                  <a:pt x="52663" y="418649"/>
                </a:lnTo>
                <a:lnTo>
                  <a:pt x="57753" y="421974"/>
                </a:lnTo>
                <a:lnTo>
                  <a:pt x="62099" y="425144"/>
                </a:lnTo>
                <a:lnTo>
                  <a:pt x="65949" y="428210"/>
                </a:lnTo>
                <a:lnTo>
                  <a:pt x="69468" y="431206"/>
                </a:lnTo>
                <a:lnTo>
                  <a:pt x="73718" y="433203"/>
                </a:lnTo>
                <a:lnTo>
                  <a:pt x="78458" y="434535"/>
                </a:lnTo>
                <a:lnTo>
                  <a:pt x="83522" y="435423"/>
                </a:lnTo>
                <a:lnTo>
                  <a:pt x="90708" y="436967"/>
                </a:lnTo>
                <a:lnTo>
                  <a:pt x="108853" y="441223"/>
                </a:lnTo>
                <a:lnTo>
                  <a:pt x="116168" y="442739"/>
                </a:lnTo>
                <a:lnTo>
                  <a:pt x="121997" y="443749"/>
                </a:lnTo>
                <a:lnTo>
                  <a:pt x="126836" y="444423"/>
                </a:lnTo>
                <a:lnTo>
                  <a:pt x="131014" y="444872"/>
                </a:lnTo>
                <a:lnTo>
                  <a:pt x="134752" y="445172"/>
                </a:lnTo>
                <a:lnTo>
                  <a:pt x="138197" y="445371"/>
                </a:lnTo>
                <a:lnTo>
                  <a:pt x="141445" y="444552"/>
                </a:lnTo>
                <a:lnTo>
                  <a:pt x="144564" y="443053"/>
                </a:lnTo>
                <a:lnTo>
                  <a:pt x="153658" y="4371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14"/>
          <p:cNvSpPr/>
          <p:nvPr/>
        </p:nvSpPr>
        <p:spPr>
          <a:xfrm>
            <a:off x="5189220" y="4495981"/>
            <a:ext cx="222885" cy="236040"/>
          </a:xfrm>
          <a:custGeom>
            <a:avLst/>
            <a:gdLst/>
            <a:ahLst/>
            <a:cxnLst/>
            <a:rect l="0" t="0" r="0" b="0"/>
            <a:pathLst>
              <a:path w="222885" h="236040">
                <a:moveTo>
                  <a:pt x="0" y="81734"/>
                </a:moveTo>
                <a:lnTo>
                  <a:pt x="11931" y="57870"/>
                </a:lnTo>
                <a:lnTo>
                  <a:pt x="14622" y="53442"/>
                </a:lnTo>
                <a:lnTo>
                  <a:pt x="17368" y="49538"/>
                </a:lnTo>
                <a:lnTo>
                  <a:pt x="20151" y="45982"/>
                </a:lnTo>
                <a:lnTo>
                  <a:pt x="25816" y="41707"/>
                </a:lnTo>
                <a:lnTo>
                  <a:pt x="33403" y="36952"/>
                </a:lnTo>
                <a:lnTo>
                  <a:pt x="50088" y="27541"/>
                </a:lnTo>
                <a:lnTo>
                  <a:pt x="63854" y="20183"/>
                </a:lnTo>
                <a:lnTo>
                  <a:pt x="82314" y="10686"/>
                </a:lnTo>
                <a:lnTo>
                  <a:pt x="88213" y="8651"/>
                </a:lnTo>
                <a:lnTo>
                  <a:pt x="94051" y="7294"/>
                </a:lnTo>
                <a:lnTo>
                  <a:pt x="99848" y="6390"/>
                </a:lnTo>
                <a:lnTo>
                  <a:pt x="105618" y="4834"/>
                </a:lnTo>
                <a:lnTo>
                  <a:pt x="111369" y="2845"/>
                </a:lnTo>
                <a:lnTo>
                  <a:pt x="117108" y="567"/>
                </a:lnTo>
                <a:lnTo>
                  <a:pt x="123792" y="0"/>
                </a:lnTo>
                <a:lnTo>
                  <a:pt x="131105" y="574"/>
                </a:lnTo>
                <a:lnTo>
                  <a:pt x="138838" y="1910"/>
                </a:lnTo>
                <a:lnTo>
                  <a:pt x="144946" y="2800"/>
                </a:lnTo>
                <a:lnTo>
                  <a:pt x="149971" y="3394"/>
                </a:lnTo>
                <a:lnTo>
                  <a:pt x="154273" y="3790"/>
                </a:lnTo>
                <a:lnTo>
                  <a:pt x="159046" y="5006"/>
                </a:lnTo>
                <a:lnTo>
                  <a:pt x="164133" y="6769"/>
                </a:lnTo>
                <a:lnTo>
                  <a:pt x="169429" y="8898"/>
                </a:lnTo>
                <a:lnTo>
                  <a:pt x="173913" y="10316"/>
                </a:lnTo>
                <a:lnTo>
                  <a:pt x="177854" y="11262"/>
                </a:lnTo>
                <a:lnTo>
                  <a:pt x="181434" y="11893"/>
                </a:lnTo>
                <a:lnTo>
                  <a:pt x="184774" y="14218"/>
                </a:lnTo>
                <a:lnTo>
                  <a:pt x="187952" y="17673"/>
                </a:lnTo>
                <a:lnTo>
                  <a:pt x="191024" y="21882"/>
                </a:lnTo>
                <a:lnTo>
                  <a:pt x="196977" y="29098"/>
                </a:lnTo>
                <a:lnTo>
                  <a:pt x="199898" y="32355"/>
                </a:lnTo>
                <a:lnTo>
                  <a:pt x="201845" y="36432"/>
                </a:lnTo>
                <a:lnTo>
                  <a:pt x="203143" y="41056"/>
                </a:lnTo>
                <a:lnTo>
                  <a:pt x="204009" y="46042"/>
                </a:lnTo>
                <a:lnTo>
                  <a:pt x="204586" y="53176"/>
                </a:lnTo>
                <a:lnTo>
                  <a:pt x="204970" y="61743"/>
                </a:lnTo>
                <a:lnTo>
                  <a:pt x="205227" y="71265"/>
                </a:lnTo>
                <a:lnTo>
                  <a:pt x="204445" y="79517"/>
                </a:lnTo>
                <a:lnTo>
                  <a:pt x="202972" y="86923"/>
                </a:lnTo>
                <a:lnTo>
                  <a:pt x="198794" y="102138"/>
                </a:lnTo>
                <a:lnTo>
                  <a:pt x="193763" y="121599"/>
                </a:lnTo>
                <a:lnTo>
                  <a:pt x="191088" y="130218"/>
                </a:lnTo>
                <a:lnTo>
                  <a:pt x="188352" y="137869"/>
                </a:lnTo>
                <a:lnTo>
                  <a:pt x="185575" y="144875"/>
                </a:lnTo>
                <a:lnTo>
                  <a:pt x="181819" y="151451"/>
                </a:lnTo>
                <a:lnTo>
                  <a:pt x="177410" y="157739"/>
                </a:lnTo>
                <a:lnTo>
                  <a:pt x="172565" y="163836"/>
                </a:lnTo>
                <a:lnTo>
                  <a:pt x="166479" y="170758"/>
                </a:lnTo>
                <a:lnTo>
                  <a:pt x="159563" y="178231"/>
                </a:lnTo>
                <a:lnTo>
                  <a:pt x="136178" y="202401"/>
                </a:lnTo>
                <a:lnTo>
                  <a:pt x="127932" y="210756"/>
                </a:lnTo>
                <a:lnTo>
                  <a:pt x="120531" y="217278"/>
                </a:lnTo>
                <a:lnTo>
                  <a:pt x="113691" y="222579"/>
                </a:lnTo>
                <a:lnTo>
                  <a:pt x="107226" y="227066"/>
                </a:lnTo>
                <a:lnTo>
                  <a:pt x="101012" y="230056"/>
                </a:lnTo>
                <a:lnTo>
                  <a:pt x="94964" y="232050"/>
                </a:lnTo>
                <a:lnTo>
                  <a:pt x="89027" y="233380"/>
                </a:lnTo>
                <a:lnTo>
                  <a:pt x="84116" y="234267"/>
                </a:lnTo>
                <a:lnTo>
                  <a:pt x="79890" y="234857"/>
                </a:lnTo>
                <a:lnTo>
                  <a:pt x="76120" y="235251"/>
                </a:lnTo>
                <a:lnTo>
                  <a:pt x="70749" y="235514"/>
                </a:lnTo>
                <a:lnTo>
                  <a:pt x="47099" y="235970"/>
                </a:lnTo>
                <a:lnTo>
                  <a:pt x="44734" y="235040"/>
                </a:lnTo>
                <a:lnTo>
                  <a:pt x="39566" y="231467"/>
                </a:lnTo>
                <a:lnTo>
                  <a:pt x="34095" y="229244"/>
                </a:lnTo>
                <a:lnTo>
                  <a:pt x="31302" y="228652"/>
                </a:lnTo>
                <a:lnTo>
                  <a:pt x="29440" y="227304"/>
                </a:lnTo>
                <a:lnTo>
                  <a:pt x="28199" y="225453"/>
                </a:lnTo>
                <a:lnTo>
                  <a:pt x="26820" y="220857"/>
                </a:lnTo>
                <a:lnTo>
                  <a:pt x="26207" y="215639"/>
                </a:lnTo>
                <a:lnTo>
                  <a:pt x="25935" y="210144"/>
                </a:lnTo>
                <a:lnTo>
                  <a:pt x="25862" y="207346"/>
                </a:lnTo>
                <a:lnTo>
                  <a:pt x="26767" y="204527"/>
                </a:lnTo>
                <a:lnTo>
                  <a:pt x="30311" y="198856"/>
                </a:lnTo>
                <a:lnTo>
                  <a:pt x="32589" y="196963"/>
                </a:lnTo>
                <a:lnTo>
                  <a:pt x="35061" y="195701"/>
                </a:lnTo>
                <a:lnTo>
                  <a:pt x="41300" y="193345"/>
                </a:lnTo>
                <a:lnTo>
                  <a:pt x="45631" y="191384"/>
                </a:lnTo>
                <a:lnTo>
                  <a:pt x="50422" y="189124"/>
                </a:lnTo>
                <a:lnTo>
                  <a:pt x="54570" y="186664"/>
                </a:lnTo>
                <a:lnTo>
                  <a:pt x="58287" y="184072"/>
                </a:lnTo>
                <a:lnTo>
                  <a:pt x="61718" y="181392"/>
                </a:lnTo>
                <a:lnTo>
                  <a:pt x="65911" y="179605"/>
                </a:lnTo>
                <a:lnTo>
                  <a:pt x="70610" y="178414"/>
                </a:lnTo>
                <a:lnTo>
                  <a:pt x="75648" y="177620"/>
                </a:lnTo>
                <a:lnTo>
                  <a:pt x="79959" y="177090"/>
                </a:lnTo>
                <a:lnTo>
                  <a:pt x="83786" y="176737"/>
                </a:lnTo>
                <a:lnTo>
                  <a:pt x="87290" y="176502"/>
                </a:lnTo>
                <a:lnTo>
                  <a:pt x="101343" y="176240"/>
                </a:lnTo>
                <a:lnTo>
                  <a:pt x="110424" y="176171"/>
                </a:lnTo>
                <a:lnTo>
                  <a:pt x="117431" y="177077"/>
                </a:lnTo>
                <a:lnTo>
                  <a:pt x="123054" y="178633"/>
                </a:lnTo>
                <a:lnTo>
                  <a:pt x="127757" y="180623"/>
                </a:lnTo>
                <a:lnTo>
                  <a:pt x="132796" y="182903"/>
                </a:lnTo>
                <a:lnTo>
                  <a:pt x="143475" y="187975"/>
                </a:lnTo>
                <a:lnTo>
                  <a:pt x="148037" y="190662"/>
                </a:lnTo>
                <a:lnTo>
                  <a:pt x="152032" y="193405"/>
                </a:lnTo>
                <a:lnTo>
                  <a:pt x="155647" y="196186"/>
                </a:lnTo>
                <a:lnTo>
                  <a:pt x="159962" y="198993"/>
                </a:lnTo>
                <a:lnTo>
                  <a:pt x="164744" y="201816"/>
                </a:lnTo>
                <a:lnTo>
                  <a:pt x="169836" y="204651"/>
                </a:lnTo>
                <a:lnTo>
                  <a:pt x="174184" y="207493"/>
                </a:lnTo>
                <a:lnTo>
                  <a:pt x="178035" y="210341"/>
                </a:lnTo>
                <a:lnTo>
                  <a:pt x="181555" y="213192"/>
                </a:lnTo>
                <a:lnTo>
                  <a:pt x="185806" y="216045"/>
                </a:lnTo>
                <a:lnTo>
                  <a:pt x="190546" y="218899"/>
                </a:lnTo>
                <a:lnTo>
                  <a:pt x="222884" y="2360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215"/>
          <p:cNvSpPr/>
          <p:nvPr/>
        </p:nvSpPr>
        <p:spPr>
          <a:xfrm>
            <a:off x="5523547" y="4697729"/>
            <a:ext cx="8574" cy="34292"/>
          </a:xfrm>
          <a:custGeom>
            <a:avLst/>
            <a:gdLst/>
            <a:ahLst/>
            <a:cxnLst/>
            <a:rect l="0" t="0" r="0" b="0"/>
            <a:pathLst>
              <a:path w="8574" h="34292">
                <a:moveTo>
                  <a:pt x="0" y="34291"/>
                </a:moveTo>
                <a:lnTo>
                  <a:pt x="0" y="13257"/>
                </a:lnTo>
                <a:lnTo>
                  <a:pt x="953" y="8838"/>
                </a:lnTo>
                <a:lnTo>
                  <a:pt x="2540" y="5893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216"/>
          <p:cNvSpPr/>
          <p:nvPr/>
        </p:nvSpPr>
        <p:spPr>
          <a:xfrm>
            <a:off x="5593373" y="4487051"/>
            <a:ext cx="178698" cy="262115"/>
          </a:xfrm>
          <a:custGeom>
            <a:avLst/>
            <a:gdLst/>
            <a:ahLst/>
            <a:cxnLst/>
            <a:rect l="0" t="0" r="0" b="0"/>
            <a:pathLst>
              <a:path w="178698" h="262115">
                <a:moveTo>
                  <a:pt x="110197" y="4939"/>
                </a:moveTo>
                <a:lnTo>
                  <a:pt x="115135" y="0"/>
                </a:lnTo>
                <a:lnTo>
                  <a:pt x="106484" y="8651"/>
                </a:lnTo>
                <a:lnTo>
                  <a:pt x="103912" y="10271"/>
                </a:lnTo>
                <a:lnTo>
                  <a:pt x="98514" y="12071"/>
                </a:lnTo>
                <a:lnTo>
                  <a:pt x="94787" y="13504"/>
                </a:lnTo>
                <a:lnTo>
                  <a:pt x="90399" y="15411"/>
                </a:lnTo>
                <a:lnTo>
                  <a:pt x="85568" y="17635"/>
                </a:lnTo>
                <a:lnTo>
                  <a:pt x="79490" y="19118"/>
                </a:lnTo>
                <a:lnTo>
                  <a:pt x="72581" y="20106"/>
                </a:lnTo>
                <a:lnTo>
                  <a:pt x="59188" y="21205"/>
                </a:lnTo>
                <a:lnTo>
                  <a:pt x="50061" y="21693"/>
                </a:lnTo>
                <a:lnTo>
                  <a:pt x="42830" y="21910"/>
                </a:lnTo>
                <a:lnTo>
                  <a:pt x="30864" y="22032"/>
                </a:lnTo>
                <a:lnTo>
                  <a:pt x="14304" y="22074"/>
                </a:lnTo>
                <a:lnTo>
                  <a:pt x="11979" y="23029"/>
                </a:lnTo>
                <a:lnTo>
                  <a:pt x="10427" y="24619"/>
                </a:lnTo>
                <a:lnTo>
                  <a:pt x="9394" y="26632"/>
                </a:lnTo>
                <a:lnTo>
                  <a:pt x="8705" y="32735"/>
                </a:lnTo>
                <a:lnTo>
                  <a:pt x="8245" y="41567"/>
                </a:lnTo>
                <a:lnTo>
                  <a:pt x="7939" y="52218"/>
                </a:lnTo>
                <a:lnTo>
                  <a:pt x="6782" y="66938"/>
                </a:lnTo>
                <a:lnTo>
                  <a:pt x="622" y="127534"/>
                </a:lnTo>
                <a:lnTo>
                  <a:pt x="0" y="135247"/>
                </a:lnTo>
                <a:lnTo>
                  <a:pt x="537" y="140388"/>
                </a:lnTo>
                <a:lnTo>
                  <a:pt x="1848" y="143816"/>
                </a:lnTo>
                <a:lnTo>
                  <a:pt x="3674" y="146101"/>
                </a:lnTo>
                <a:lnTo>
                  <a:pt x="4891" y="146671"/>
                </a:lnTo>
                <a:lnTo>
                  <a:pt x="5703" y="146100"/>
                </a:lnTo>
                <a:lnTo>
                  <a:pt x="6244" y="144766"/>
                </a:lnTo>
                <a:lnTo>
                  <a:pt x="7558" y="143877"/>
                </a:lnTo>
                <a:lnTo>
                  <a:pt x="11557" y="142889"/>
                </a:lnTo>
                <a:lnTo>
                  <a:pt x="14909" y="140720"/>
                </a:lnTo>
                <a:lnTo>
                  <a:pt x="19049" y="137370"/>
                </a:lnTo>
                <a:lnTo>
                  <a:pt x="23714" y="133232"/>
                </a:lnTo>
                <a:lnTo>
                  <a:pt x="31438" y="126093"/>
                </a:lnTo>
                <a:lnTo>
                  <a:pt x="34831" y="122855"/>
                </a:lnTo>
                <a:lnTo>
                  <a:pt x="38998" y="119745"/>
                </a:lnTo>
                <a:lnTo>
                  <a:pt x="43680" y="116719"/>
                </a:lnTo>
                <a:lnTo>
                  <a:pt x="48708" y="113749"/>
                </a:lnTo>
                <a:lnTo>
                  <a:pt x="55869" y="109864"/>
                </a:lnTo>
                <a:lnTo>
                  <a:pt x="73986" y="100467"/>
                </a:lnTo>
                <a:lnTo>
                  <a:pt x="82246" y="97199"/>
                </a:lnTo>
                <a:lnTo>
                  <a:pt x="89658" y="95021"/>
                </a:lnTo>
                <a:lnTo>
                  <a:pt x="96504" y="93568"/>
                </a:lnTo>
                <a:lnTo>
                  <a:pt x="103926" y="92600"/>
                </a:lnTo>
                <a:lnTo>
                  <a:pt x="111731" y="91954"/>
                </a:lnTo>
                <a:lnTo>
                  <a:pt x="127071" y="91238"/>
                </a:lnTo>
                <a:lnTo>
                  <a:pt x="140239" y="90919"/>
                </a:lnTo>
                <a:lnTo>
                  <a:pt x="145465" y="91786"/>
                </a:lnTo>
                <a:lnTo>
                  <a:pt x="149902" y="93317"/>
                </a:lnTo>
                <a:lnTo>
                  <a:pt x="168416" y="102618"/>
                </a:lnTo>
                <a:lnTo>
                  <a:pt x="171870" y="105300"/>
                </a:lnTo>
                <a:lnTo>
                  <a:pt x="174172" y="108041"/>
                </a:lnTo>
                <a:lnTo>
                  <a:pt x="175707" y="110821"/>
                </a:lnTo>
                <a:lnTo>
                  <a:pt x="177413" y="118990"/>
                </a:lnTo>
                <a:lnTo>
                  <a:pt x="177867" y="123835"/>
                </a:lnTo>
                <a:lnTo>
                  <a:pt x="178170" y="128971"/>
                </a:lnTo>
                <a:lnTo>
                  <a:pt x="178507" y="139757"/>
                </a:lnTo>
                <a:lnTo>
                  <a:pt x="178697" y="156539"/>
                </a:lnTo>
                <a:lnTo>
                  <a:pt x="177771" y="162203"/>
                </a:lnTo>
                <a:lnTo>
                  <a:pt x="176201" y="167884"/>
                </a:lnTo>
                <a:lnTo>
                  <a:pt x="174202" y="173576"/>
                </a:lnTo>
                <a:lnTo>
                  <a:pt x="170965" y="181181"/>
                </a:lnTo>
                <a:lnTo>
                  <a:pt x="162287" y="199791"/>
                </a:lnTo>
                <a:lnTo>
                  <a:pt x="157306" y="208183"/>
                </a:lnTo>
                <a:lnTo>
                  <a:pt x="152080" y="215682"/>
                </a:lnTo>
                <a:lnTo>
                  <a:pt x="146692" y="222587"/>
                </a:lnTo>
                <a:lnTo>
                  <a:pt x="142147" y="228143"/>
                </a:lnTo>
                <a:lnTo>
                  <a:pt x="138164" y="232799"/>
                </a:lnTo>
                <a:lnTo>
                  <a:pt x="134557" y="236856"/>
                </a:lnTo>
                <a:lnTo>
                  <a:pt x="128008" y="243903"/>
                </a:lnTo>
                <a:lnTo>
                  <a:pt x="118967" y="253225"/>
                </a:lnTo>
                <a:lnTo>
                  <a:pt x="116044" y="256188"/>
                </a:lnTo>
                <a:lnTo>
                  <a:pt x="113142" y="258163"/>
                </a:lnTo>
                <a:lnTo>
                  <a:pt x="110255" y="259480"/>
                </a:lnTo>
                <a:lnTo>
                  <a:pt x="107378" y="260358"/>
                </a:lnTo>
                <a:lnTo>
                  <a:pt x="104507" y="260943"/>
                </a:lnTo>
                <a:lnTo>
                  <a:pt x="101641" y="261333"/>
                </a:lnTo>
                <a:lnTo>
                  <a:pt x="98778" y="261594"/>
                </a:lnTo>
                <a:lnTo>
                  <a:pt x="95917" y="261767"/>
                </a:lnTo>
                <a:lnTo>
                  <a:pt x="84479" y="2621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217"/>
          <p:cNvSpPr/>
          <p:nvPr/>
        </p:nvSpPr>
        <p:spPr>
          <a:xfrm>
            <a:off x="5686425" y="4423410"/>
            <a:ext cx="299927" cy="411481"/>
          </a:xfrm>
          <a:custGeom>
            <a:avLst/>
            <a:gdLst/>
            <a:ahLst/>
            <a:cxnLst/>
            <a:rect l="0" t="0" r="0" b="0"/>
            <a:pathLst>
              <a:path w="299927" h="411481">
                <a:moveTo>
                  <a:pt x="0" y="0"/>
                </a:moveTo>
                <a:lnTo>
                  <a:pt x="46006" y="0"/>
                </a:lnTo>
                <a:lnTo>
                  <a:pt x="52578" y="952"/>
                </a:lnTo>
                <a:lnTo>
                  <a:pt x="58864" y="2540"/>
                </a:lnTo>
                <a:lnTo>
                  <a:pt x="64960" y="4551"/>
                </a:lnTo>
                <a:lnTo>
                  <a:pt x="74740" y="6844"/>
                </a:lnTo>
                <a:lnTo>
                  <a:pt x="86973" y="9324"/>
                </a:lnTo>
                <a:lnTo>
                  <a:pt x="100845" y="11931"/>
                </a:lnTo>
                <a:lnTo>
                  <a:pt x="112950" y="13669"/>
                </a:lnTo>
                <a:lnTo>
                  <a:pt x="123877" y="14828"/>
                </a:lnTo>
                <a:lnTo>
                  <a:pt x="134020" y="15600"/>
                </a:lnTo>
                <a:lnTo>
                  <a:pt x="142686" y="18020"/>
                </a:lnTo>
                <a:lnTo>
                  <a:pt x="150369" y="21538"/>
                </a:lnTo>
                <a:lnTo>
                  <a:pt x="157396" y="25789"/>
                </a:lnTo>
                <a:lnTo>
                  <a:pt x="164938" y="29575"/>
                </a:lnTo>
                <a:lnTo>
                  <a:pt x="172823" y="33052"/>
                </a:lnTo>
                <a:lnTo>
                  <a:pt x="180938" y="36322"/>
                </a:lnTo>
                <a:lnTo>
                  <a:pt x="189205" y="40407"/>
                </a:lnTo>
                <a:lnTo>
                  <a:pt x="197574" y="45036"/>
                </a:lnTo>
                <a:lnTo>
                  <a:pt x="206011" y="50026"/>
                </a:lnTo>
                <a:lnTo>
                  <a:pt x="223005" y="60651"/>
                </a:lnTo>
                <a:lnTo>
                  <a:pt x="231538" y="66151"/>
                </a:lnTo>
                <a:lnTo>
                  <a:pt x="239131" y="71724"/>
                </a:lnTo>
                <a:lnTo>
                  <a:pt x="246098" y="77343"/>
                </a:lnTo>
                <a:lnTo>
                  <a:pt x="252648" y="82994"/>
                </a:lnTo>
                <a:lnTo>
                  <a:pt x="257967" y="89619"/>
                </a:lnTo>
                <a:lnTo>
                  <a:pt x="262465" y="96894"/>
                </a:lnTo>
                <a:lnTo>
                  <a:pt x="266417" y="104601"/>
                </a:lnTo>
                <a:lnTo>
                  <a:pt x="271908" y="114501"/>
                </a:lnTo>
                <a:lnTo>
                  <a:pt x="285631" y="138202"/>
                </a:lnTo>
                <a:lnTo>
                  <a:pt x="290433" y="150237"/>
                </a:lnTo>
                <a:lnTo>
                  <a:pt x="293634" y="162070"/>
                </a:lnTo>
                <a:lnTo>
                  <a:pt x="295769" y="173769"/>
                </a:lnTo>
                <a:lnTo>
                  <a:pt x="297191" y="184426"/>
                </a:lnTo>
                <a:lnTo>
                  <a:pt x="298140" y="194388"/>
                </a:lnTo>
                <a:lnTo>
                  <a:pt x="298772" y="203887"/>
                </a:lnTo>
                <a:lnTo>
                  <a:pt x="299194" y="213077"/>
                </a:lnTo>
                <a:lnTo>
                  <a:pt x="299662" y="230908"/>
                </a:lnTo>
                <a:lnTo>
                  <a:pt x="299926" y="261563"/>
                </a:lnTo>
                <a:lnTo>
                  <a:pt x="298058" y="271530"/>
                </a:lnTo>
                <a:lnTo>
                  <a:pt x="294908" y="281033"/>
                </a:lnTo>
                <a:lnTo>
                  <a:pt x="290903" y="290225"/>
                </a:lnTo>
                <a:lnTo>
                  <a:pt x="287280" y="299211"/>
                </a:lnTo>
                <a:lnTo>
                  <a:pt x="280715" y="316815"/>
                </a:lnTo>
                <a:lnTo>
                  <a:pt x="271664" y="342791"/>
                </a:lnTo>
                <a:lnTo>
                  <a:pt x="268739" y="350447"/>
                </a:lnTo>
                <a:lnTo>
                  <a:pt x="265836" y="357456"/>
                </a:lnTo>
                <a:lnTo>
                  <a:pt x="262949" y="364034"/>
                </a:lnTo>
                <a:lnTo>
                  <a:pt x="257201" y="376422"/>
                </a:lnTo>
                <a:lnTo>
                  <a:pt x="251471" y="387326"/>
                </a:lnTo>
                <a:lnTo>
                  <a:pt x="245750" y="395347"/>
                </a:lnTo>
                <a:lnTo>
                  <a:pt x="242890" y="397867"/>
                </a:lnTo>
                <a:lnTo>
                  <a:pt x="240032" y="399547"/>
                </a:lnTo>
                <a:lnTo>
                  <a:pt x="237174" y="400667"/>
                </a:lnTo>
                <a:lnTo>
                  <a:pt x="231458" y="404452"/>
                </a:lnTo>
                <a:lnTo>
                  <a:pt x="222884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218"/>
          <p:cNvSpPr/>
          <p:nvPr/>
        </p:nvSpPr>
        <p:spPr>
          <a:xfrm>
            <a:off x="6123622" y="4577715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46006" y="8572"/>
                </a:lnTo>
                <a:lnTo>
                  <a:pt x="58294" y="7620"/>
                </a:lnTo>
                <a:lnTo>
                  <a:pt x="92266" y="4022"/>
                </a:lnTo>
                <a:lnTo>
                  <a:pt x="109135" y="2680"/>
                </a:lnTo>
                <a:lnTo>
                  <a:pt x="125145" y="1787"/>
                </a:lnTo>
                <a:lnTo>
                  <a:pt x="156585" y="79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219"/>
          <p:cNvSpPr/>
          <p:nvPr/>
        </p:nvSpPr>
        <p:spPr>
          <a:xfrm>
            <a:off x="6140767" y="4689157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65843" y="8572"/>
                </a:lnTo>
                <a:lnTo>
                  <a:pt x="78185" y="7620"/>
                </a:lnTo>
                <a:lnTo>
                  <a:pt x="92129" y="6033"/>
                </a:lnTo>
                <a:lnTo>
                  <a:pt x="107139" y="4022"/>
                </a:lnTo>
                <a:lnTo>
                  <a:pt x="119051" y="2681"/>
                </a:lnTo>
                <a:lnTo>
                  <a:pt x="128897" y="1788"/>
                </a:lnTo>
                <a:lnTo>
                  <a:pt x="137367" y="1191"/>
                </a:lnTo>
                <a:lnTo>
                  <a:pt x="145870" y="794"/>
                </a:lnTo>
                <a:lnTo>
                  <a:pt x="169586" y="236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220"/>
          <p:cNvSpPr/>
          <p:nvPr/>
        </p:nvSpPr>
        <p:spPr>
          <a:xfrm>
            <a:off x="6466522" y="4389120"/>
            <a:ext cx="42863" cy="300038"/>
          </a:xfrm>
          <a:custGeom>
            <a:avLst/>
            <a:gdLst/>
            <a:ahLst/>
            <a:cxnLst/>
            <a:rect l="0" t="0" r="0" b="0"/>
            <a:pathLst>
              <a:path w="42863" h="300038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5574"/>
                </a:lnTo>
                <a:lnTo>
                  <a:pt x="9325" y="19908"/>
                </a:lnTo>
                <a:lnTo>
                  <a:pt x="11932" y="24702"/>
                </a:lnTo>
                <a:lnTo>
                  <a:pt x="13670" y="29802"/>
                </a:lnTo>
                <a:lnTo>
                  <a:pt x="14828" y="35108"/>
                </a:lnTo>
                <a:lnTo>
                  <a:pt x="15600" y="40551"/>
                </a:lnTo>
                <a:lnTo>
                  <a:pt x="17067" y="46084"/>
                </a:lnTo>
                <a:lnTo>
                  <a:pt x="18999" y="51677"/>
                </a:lnTo>
                <a:lnTo>
                  <a:pt x="21238" y="57312"/>
                </a:lnTo>
                <a:lnTo>
                  <a:pt x="23684" y="74402"/>
                </a:lnTo>
                <a:lnTo>
                  <a:pt x="26267" y="99132"/>
                </a:lnTo>
                <a:lnTo>
                  <a:pt x="28941" y="128953"/>
                </a:lnTo>
                <a:lnTo>
                  <a:pt x="30724" y="154548"/>
                </a:lnTo>
                <a:lnTo>
                  <a:pt x="31913" y="177327"/>
                </a:lnTo>
                <a:lnTo>
                  <a:pt x="33586" y="226531"/>
                </a:lnTo>
                <a:lnTo>
                  <a:pt x="34081" y="255715"/>
                </a:lnTo>
                <a:lnTo>
                  <a:pt x="34278" y="293233"/>
                </a:lnTo>
                <a:lnTo>
                  <a:pt x="35235" y="295501"/>
                </a:lnTo>
                <a:lnTo>
                  <a:pt x="36825" y="297013"/>
                </a:lnTo>
                <a:lnTo>
                  <a:pt x="42862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21"/>
          <p:cNvSpPr/>
          <p:nvPr/>
        </p:nvSpPr>
        <p:spPr>
          <a:xfrm>
            <a:off x="6616485" y="4375608"/>
            <a:ext cx="175240" cy="304076"/>
          </a:xfrm>
          <a:custGeom>
            <a:avLst/>
            <a:gdLst/>
            <a:ahLst/>
            <a:cxnLst/>
            <a:rect l="0" t="0" r="0" b="0"/>
            <a:pathLst>
              <a:path w="175240" h="304076">
                <a:moveTo>
                  <a:pt x="115784" y="4939"/>
                </a:moveTo>
                <a:lnTo>
                  <a:pt x="102132" y="388"/>
                </a:lnTo>
                <a:lnTo>
                  <a:pt x="97157" y="0"/>
                </a:lnTo>
                <a:lnTo>
                  <a:pt x="92889" y="694"/>
                </a:lnTo>
                <a:lnTo>
                  <a:pt x="89091" y="2109"/>
                </a:lnTo>
                <a:lnTo>
                  <a:pt x="85606" y="4005"/>
                </a:lnTo>
                <a:lnTo>
                  <a:pt x="82330" y="6221"/>
                </a:lnTo>
                <a:lnTo>
                  <a:pt x="79194" y="8651"/>
                </a:lnTo>
                <a:lnTo>
                  <a:pt x="76152" y="11224"/>
                </a:lnTo>
                <a:lnTo>
                  <a:pt x="73170" y="13891"/>
                </a:lnTo>
                <a:lnTo>
                  <a:pt x="70230" y="16623"/>
                </a:lnTo>
                <a:lnTo>
                  <a:pt x="56990" y="29567"/>
                </a:lnTo>
                <a:lnTo>
                  <a:pt x="41002" y="45468"/>
                </a:lnTo>
                <a:lnTo>
                  <a:pt x="36402" y="51009"/>
                </a:lnTo>
                <a:lnTo>
                  <a:pt x="32383" y="56607"/>
                </a:lnTo>
                <a:lnTo>
                  <a:pt x="28751" y="62245"/>
                </a:lnTo>
                <a:lnTo>
                  <a:pt x="24425" y="67907"/>
                </a:lnTo>
                <a:lnTo>
                  <a:pt x="19636" y="73588"/>
                </a:lnTo>
                <a:lnTo>
                  <a:pt x="14538" y="79280"/>
                </a:lnTo>
                <a:lnTo>
                  <a:pt x="11139" y="84027"/>
                </a:lnTo>
                <a:lnTo>
                  <a:pt x="7363" y="91842"/>
                </a:lnTo>
                <a:lnTo>
                  <a:pt x="3145" y="101030"/>
                </a:lnTo>
                <a:lnTo>
                  <a:pt x="687" y="106147"/>
                </a:lnTo>
                <a:lnTo>
                  <a:pt x="0" y="109559"/>
                </a:lnTo>
                <a:lnTo>
                  <a:pt x="495" y="111833"/>
                </a:lnTo>
                <a:lnTo>
                  <a:pt x="1777" y="113350"/>
                </a:lnTo>
                <a:lnTo>
                  <a:pt x="2632" y="115313"/>
                </a:lnTo>
                <a:lnTo>
                  <a:pt x="3583" y="120034"/>
                </a:lnTo>
                <a:lnTo>
                  <a:pt x="4788" y="121674"/>
                </a:lnTo>
                <a:lnTo>
                  <a:pt x="6544" y="122768"/>
                </a:lnTo>
                <a:lnTo>
                  <a:pt x="8667" y="123496"/>
                </a:lnTo>
                <a:lnTo>
                  <a:pt x="11988" y="123982"/>
                </a:lnTo>
                <a:lnTo>
                  <a:pt x="16107" y="124306"/>
                </a:lnTo>
                <a:lnTo>
                  <a:pt x="20757" y="124522"/>
                </a:lnTo>
                <a:lnTo>
                  <a:pt x="31478" y="126571"/>
                </a:lnTo>
                <a:lnTo>
                  <a:pt x="63710" y="133928"/>
                </a:lnTo>
                <a:lnTo>
                  <a:pt x="78211" y="137604"/>
                </a:lnTo>
                <a:lnTo>
                  <a:pt x="90735" y="141008"/>
                </a:lnTo>
                <a:lnTo>
                  <a:pt x="101942" y="144229"/>
                </a:lnTo>
                <a:lnTo>
                  <a:pt x="111319" y="147329"/>
                </a:lnTo>
                <a:lnTo>
                  <a:pt x="119475" y="150348"/>
                </a:lnTo>
                <a:lnTo>
                  <a:pt x="126817" y="153314"/>
                </a:lnTo>
                <a:lnTo>
                  <a:pt x="133617" y="157196"/>
                </a:lnTo>
                <a:lnTo>
                  <a:pt x="140056" y="161689"/>
                </a:lnTo>
                <a:lnTo>
                  <a:pt x="146253" y="166589"/>
                </a:lnTo>
                <a:lnTo>
                  <a:pt x="151336" y="170808"/>
                </a:lnTo>
                <a:lnTo>
                  <a:pt x="155679" y="174573"/>
                </a:lnTo>
                <a:lnTo>
                  <a:pt x="159526" y="178036"/>
                </a:lnTo>
                <a:lnTo>
                  <a:pt x="163043" y="182250"/>
                </a:lnTo>
                <a:lnTo>
                  <a:pt x="166340" y="186963"/>
                </a:lnTo>
                <a:lnTo>
                  <a:pt x="169491" y="192012"/>
                </a:lnTo>
                <a:lnTo>
                  <a:pt x="171591" y="197281"/>
                </a:lnTo>
                <a:lnTo>
                  <a:pt x="172992" y="202700"/>
                </a:lnTo>
                <a:lnTo>
                  <a:pt x="173925" y="208217"/>
                </a:lnTo>
                <a:lnTo>
                  <a:pt x="174547" y="214753"/>
                </a:lnTo>
                <a:lnTo>
                  <a:pt x="174962" y="221967"/>
                </a:lnTo>
                <a:lnTo>
                  <a:pt x="175239" y="229634"/>
                </a:lnTo>
                <a:lnTo>
                  <a:pt x="174471" y="236651"/>
                </a:lnTo>
                <a:lnTo>
                  <a:pt x="173006" y="243234"/>
                </a:lnTo>
                <a:lnTo>
                  <a:pt x="171077" y="249527"/>
                </a:lnTo>
                <a:lnTo>
                  <a:pt x="168839" y="255628"/>
                </a:lnTo>
                <a:lnTo>
                  <a:pt x="166394" y="261600"/>
                </a:lnTo>
                <a:lnTo>
                  <a:pt x="163811" y="267486"/>
                </a:lnTo>
                <a:lnTo>
                  <a:pt x="160185" y="272363"/>
                </a:lnTo>
                <a:lnTo>
                  <a:pt x="155862" y="276567"/>
                </a:lnTo>
                <a:lnTo>
                  <a:pt x="151076" y="280322"/>
                </a:lnTo>
                <a:lnTo>
                  <a:pt x="145027" y="284730"/>
                </a:lnTo>
                <a:lnTo>
                  <a:pt x="130686" y="294708"/>
                </a:lnTo>
                <a:lnTo>
                  <a:pt x="123814" y="298131"/>
                </a:lnTo>
                <a:lnTo>
                  <a:pt x="117328" y="300413"/>
                </a:lnTo>
                <a:lnTo>
                  <a:pt x="111098" y="301934"/>
                </a:lnTo>
                <a:lnTo>
                  <a:pt x="105041" y="302948"/>
                </a:lnTo>
                <a:lnTo>
                  <a:pt x="99097" y="303624"/>
                </a:lnTo>
                <a:lnTo>
                  <a:pt x="93230" y="304075"/>
                </a:lnTo>
                <a:lnTo>
                  <a:pt x="87413" y="303423"/>
                </a:lnTo>
                <a:lnTo>
                  <a:pt x="81630" y="302036"/>
                </a:lnTo>
                <a:lnTo>
                  <a:pt x="75870" y="300159"/>
                </a:lnTo>
                <a:lnTo>
                  <a:pt x="71077" y="297954"/>
                </a:lnTo>
                <a:lnTo>
                  <a:pt x="66930" y="295533"/>
                </a:lnTo>
                <a:lnTo>
                  <a:pt x="63212" y="292966"/>
                </a:lnTo>
                <a:lnTo>
                  <a:pt x="59781" y="289349"/>
                </a:lnTo>
                <a:lnTo>
                  <a:pt x="56541" y="285033"/>
                </a:lnTo>
                <a:lnTo>
                  <a:pt x="53429" y="280251"/>
                </a:lnTo>
                <a:lnTo>
                  <a:pt x="50402" y="274206"/>
                </a:lnTo>
                <a:lnTo>
                  <a:pt x="47431" y="267317"/>
                </a:lnTo>
                <a:lnTo>
                  <a:pt x="44498" y="259868"/>
                </a:lnTo>
                <a:lnTo>
                  <a:pt x="41590" y="252997"/>
                </a:lnTo>
                <a:lnTo>
                  <a:pt x="35819" y="240282"/>
                </a:lnTo>
                <a:lnTo>
                  <a:pt x="34852" y="233272"/>
                </a:lnTo>
                <a:lnTo>
                  <a:pt x="35160" y="225741"/>
                </a:lnTo>
                <a:lnTo>
                  <a:pt x="36317" y="217863"/>
                </a:lnTo>
                <a:lnTo>
                  <a:pt x="37088" y="209753"/>
                </a:lnTo>
                <a:lnTo>
                  <a:pt x="37604" y="201489"/>
                </a:lnTo>
                <a:lnTo>
                  <a:pt x="37946" y="193123"/>
                </a:lnTo>
                <a:lnTo>
                  <a:pt x="39128" y="183735"/>
                </a:lnTo>
                <a:lnTo>
                  <a:pt x="40867" y="173666"/>
                </a:lnTo>
                <a:lnTo>
                  <a:pt x="42979" y="163144"/>
                </a:lnTo>
                <a:lnTo>
                  <a:pt x="46293" y="154224"/>
                </a:lnTo>
                <a:lnTo>
                  <a:pt x="50407" y="146372"/>
                </a:lnTo>
                <a:lnTo>
                  <a:pt x="55055" y="139233"/>
                </a:lnTo>
                <a:lnTo>
                  <a:pt x="59105" y="131616"/>
                </a:lnTo>
                <a:lnTo>
                  <a:pt x="62759" y="123680"/>
                </a:lnTo>
                <a:lnTo>
                  <a:pt x="66146" y="115532"/>
                </a:lnTo>
                <a:lnTo>
                  <a:pt x="70310" y="107243"/>
                </a:lnTo>
                <a:lnTo>
                  <a:pt x="74991" y="98859"/>
                </a:lnTo>
                <a:lnTo>
                  <a:pt x="80017" y="90412"/>
                </a:lnTo>
                <a:lnTo>
                  <a:pt x="84319" y="82876"/>
                </a:lnTo>
                <a:lnTo>
                  <a:pt x="91640" y="69423"/>
                </a:lnTo>
                <a:lnTo>
                  <a:pt x="95878" y="63168"/>
                </a:lnTo>
                <a:lnTo>
                  <a:pt x="100609" y="57093"/>
                </a:lnTo>
                <a:lnTo>
                  <a:pt x="105668" y="51139"/>
                </a:lnTo>
                <a:lnTo>
                  <a:pt x="109992" y="45264"/>
                </a:lnTo>
                <a:lnTo>
                  <a:pt x="113828" y="39443"/>
                </a:lnTo>
                <a:lnTo>
                  <a:pt x="117338" y="33656"/>
                </a:lnTo>
                <a:lnTo>
                  <a:pt x="121582" y="28846"/>
                </a:lnTo>
                <a:lnTo>
                  <a:pt x="126318" y="24687"/>
                </a:lnTo>
                <a:lnTo>
                  <a:pt x="138502" y="15719"/>
                </a:lnTo>
                <a:lnTo>
                  <a:pt x="142709" y="11953"/>
                </a:lnTo>
                <a:lnTo>
                  <a:pt x="150074" y="49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22"/>
          <p:cNvSpPr/>
          <p:nvPr/>
        </p:nvSpPr>
        <p:spPr>
          <a:xfrm>
            <a:off x="6878214" y="4341686"/>
            <a:ext cx="136687" cy="278832"/>
          </a:xfrm>
          <a:custGeom>
            <a:avLst/>
            <a:gdLst/>
            <a:ahLst/>
            <a:cxnLst/>
            <a:rect l="0" t="0" r="0" b="0"/>
            <a:pathLst>
              <a:path w="136687" h="278832">
                <a:moveTo>
                  <a:pt x="85513" y="21716"/>
                </a:moveTo>
                <a:lnTo>
                  <a:pt x="71861" y="26267"/>
                </a:lnTo>
                <a:lnTo>
                  <a:pt x="66886" y="28560"/>
                </a:lnTo>
                <a:lnTo>
                  <a:pt x="62618" y="31041"/>
                </a:lnTo>
                <a:lnTo>
                  <a:pt x="58819" y="33648"/>
                </a:lnTo>
                <a:lnTo>
                  <a:pt x="55335" y="38243"/>
                </a:lnTo>
                <a:lnTo>
                  <a:pt x="52059" y="44164"/>
                </a:lnTo>
                <a:lnTo>
                  <a:pt x="45880" y="57410"/>
                </a:lnTo>
                <a:lnTo>
                  <a:pt x="39958" y="69648"/>
                </a:lnTo>
                <a:lnTo>
                  <a:pt x="35141" y="78436"/>
                </a:lnTo>
                <a:lnTo>
                  <a:pt x="16613" y="110700"/>
                </a:lnTo>
                <a:lnTo>
                  <a:pt x="7901" y="126669"/>
                </a:lnTo>
                <a:lnTo>
                  <a:pt x="5196" y="134548"/>
                </a:lnTo>
                <a:lnTo>
                  <a:pt x="3394" y="142657"/>
                </a:lnTo>
                <a:lnTo>
                  <a:pt x="2192" y="150921"/>
                </a:lnTo>
                <a:lnTo>
                  <a:pt x="1390" y="159288"/>
                </a:lnTo>
                <a:lnTo>
                  <a:pt x="856" y="167723"/>
                </a:lnTo>
                <a:lnTo>
                  <a:pt x="500" y="176204"/>
                </a:lnTo>
                <a:lnTo>
                  <a:pt x="104" y="198328"/>
                </a:lnTo>
                <a:lnTo>
                  <a:pt x="0" y="210895"/>
                </a:lnTo>
                <a:lnTo>
                  <a:pt x="882" y="221177"/>
                </a:lnTo>
                <a:lnTo>
                  <a:pt x="2422" y="229938"/>
                </a:lnTo>
                <a:lnTo>
                  <a:pt x="4401" y="237683"/>
                </a:lnTo>
                <a:lnTo>
                  <a:pt x="5721" y="244752"/>
                </a:lnTo>
                <a:lnTo>
                  <a:pt x="6601" y="251369"/>
                </a:lnTo>
                <a:lnTo>
                  <a:pt x="7188" y="257685"/>
                </a:lnTo>
                <a:lnTo>
                  <a:pt x="8531" y="262849"/>
                </a:lnTo>
                <a:lnTo>
                  <a:pt x="12563" y="271127"/>
                </a:lnTo>
                <a:lnTo>
                  <a:pt x="15925" y="273715"/>
                </a:lnTo>
                <a:lnTo>
                  <a:pt x="20071" y="275440"/>
                </a:lnTo>
                <a:lnTo>
                  <a:pt x="24741" y="276591"/>
                </a:lnTo>
                <a:lnTo>
                  <a:pt x="28806" y="277358"/>
                </a:lnTo>
                <a:lnTo>
                  <a:pt x="32468" y="277869"/>
                </a:lnTo>
                <a:lnTo>
                  <a:pt x="35862" y="278210"/>
                </a:lnTo>
                <a:lnTo>
                  <a:pt x="39077" y="278437"/>
                </a:lnTo>
                <a:lnTo>
                  <a:pt x="42173" y="278588"/>
                </a:lnTo>
                <a:lnTo>
                  <a:pt x="45190" y="278689"/>
                </a:lnTo>
                <a:lnTo>
                  <a:pt x="58537" y="278831"/>
                </a:lnTo>
                <a:lnTo>
                  <a:pt x="62767" y="277899"/>
                </a:lnTo>
                <a:lnTo>
                  <a:pt x="66539" y="276325"/>
                </a:lnTo>
                <a:lnTo>
                  <a:pt x="70006" y="274323"/>
                </a:lnTo>
                <a:lnTo>
                  <a:pt x="73270" y="272035"/>
                </a:lnTo>
                <a:lnTo>
                  <a:pt x="76399" y="269558"/>
                </a:lnTo>
                <a:lnTo>
                  <a:pt x="79438" y="266954"/>
                </a:lnTo>
                <a:lnTo>
                  <a:pt x="82415" y="263313"/>
                </a:lnTo>
                <a:lnTo>
                  <a:pt x="85353" y="258981"/>
                </a:lnTo>
                <a:lnTo>
                  <a:pt x="88264" y="254188"/>
                </a:lnTo>
                <a:lnTo>
                  <a:pt x="92110" y="247182"/>
                </a:lnTo>
                <a:lnTo>
                  <a:pt x="101463" y="229238"/>
                </a:lnTo>
                <a:lnTo>
                  <a:pt x="105672" y="220072"/>
                </a:lnTo>
                <a:lnTo>
                  <a:pt x="109429" y="211103"/>
                </a:lnTo>
                <a:lnTo>
                  <a:pt x="112887" y="202266"/>
                </a:lnTo>
                <a:lnTo>
                  <a:pt x="121809" y="177208"/>
                </a:lnTo>
                <a:lnTo>
                  <a:pt x="126856" y="162525"/>
                </a:lnTo>
                <a:lnTo>
                  <a:pt x="130220" y="150832"/>
                </a:lnTo>
                <a:lnTo>
                  <a:pt x="132462" y="141131"/>
                </a:lnTo>
                <a:lnTo>
                  <a:pt x="133957" y="132758"/>
                </a:lnTo>
                <a:lnTo>
                  <a:pt x="134954" y="124319"/>
                </a:lnTo>
                <a:lnTo>
                  <a:pt x="135619" y="115836"/>
                </a:lnTo>
                <a:lnTo>
                  <a:pt x="136062" y="107323"/>
                </a:lnTo>
                <a:lnTo>
                  <a:pt x="136554" y="87704"/>
                </a:lnTo>
                <a:lnTo>
                  <a:pt x="136686" y="77138"/>
                </a:lnTo>
                <a:lnTo>
                  <a:pt x="135820" y="68189"/>
                </a:lnTo>
                <a:lnTo>
                  <a:pt x="134292" y="60318"/>
                </a:lnTo>
                <a:lnTo>
                  <a:pt x="132320" y="53165"/>
                </a:lnTo>
                <a:lnTo>
                  <a:pt x="130052" y="46493"/>
                </a:lnTo>
                <a:lnTo>
                  <a:pt x="127589" y="40139"/>
                </a:lnTo>
                <a:lnTo>
                  <a:pt x="124994" y="33998"/>
                </a:lnTo>
                <a:lnTo>
                  <a:pt x="122311" y="28951"/>
                </a:lnTo>
                <a:lnTo>
                  <a:pt x="119570" y="24635"/>
                </a:lnTo>
                <a:lnTo>
                  <a:pt x="116790" y="20804"/>
                </a:lnTo>
                <a:lnTo>
                  <a:pt x="113032" y="17298"/>
                </a:lnTo>
                <a:lnTo>
                  <a:pt x="108621" y="14008"/>
                </a:lnTo>
                <a:lnTo>
                  <a:pt x="103776" y="10863"/>
                </a:lnTo>
                <a:lnTo>
                  <a:pt x="99594" y="8765"/>
                </a:lnTo>
                <a:lnTo>
                  <a:pt x="95852" y="7367"/>
                </a:lnTo>
                <a:lnTo>
                  <a:pt x="92407" y="6435"/>
                </a:lnTo>
                <a:lnTo>
                  <a:pt x="88204" y="4861"/>
                </a:lnTo>
                <a:lnTo>
                  <a:pt x="83497" y="2860"/>
                </a:lnTo>
                <a:lnTo>
                  <a:pt x="78454" y="572"/>
                </a:lnTo>
                <a:lnTo>
                  <a:pt x="72234" y="0"/>
                </a:lnTo>
                <a:lnTo>
                  <a:pt x="65231" y="572"/>
                </a:lnTo>
                <a:lnTo>
                  <a:pt x="42651" y="45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23"/>
          <p:cNvSpPr/>
          <p:nvPr/>
        </p:nvSpPr>
        <p:spPr>
          <a:xfrm>
            <a:off x="7088292" y="4312037"/>
            <a:ext cx="184046" cy="325686"/>
          </a:xfrm>
          <a:custGeom>
            <a:avLst/>
            <a:gdLst/>
            <a:ahLst/>
            <a:cxnLst/>
            <a:rect l="0" t="0" r="0" b="0"/>
            <a:pathLst>
              <a:path w="184046" h="325686">
                <a:moveTo>
                  <a:pt x="184045" y="42792"/>
                </a:moveTo>
                <a:lnTo>
                  <a:pt x="179494" y="29140"/>
                </a:lnTo>
                <a:lnTo>
                  <a:pt x="177201" y="25118"/>
                </a:lnTo>
                <a:lnTo>
                  <a:pt x="174720" y="22437"/>
                </a:lnTo>
                <a:lnTo>
                  <a:pt x="172113" y="20650"/>
                </a:lnTo>
                <a:lnTo>
                  <a:pt x="166677" y="13584"/>
                </a:lnTo>
                <a:lnTo>
                  <a:pt x="163894" y="9033"/>
                </a:lnTo>
                <a:lnTo>
                  <a:pt x="161086" y="5999"/>
                </a:lnTo>
                <a:lnTo>
                  <a:pt x="158261" y="3976"/>
                </a:lnTo>
                <a:lnTo>
                  <a:pt x="155427" y="2627"/>
                </a:lnTo>
                <a:lnTo>
                  <a:pt x="151631" y="1728"/>
                </a:lnTo>
                <a:lnTo>
                  <a:pt x="147195" y="1129"/>
                </a:lnTo>
                <a:lnTo>
                  <a:pt x="142334" y="729"/>
                </a:lnTo>
                <a:lnTo>
                  <a:pt x="138140" y="463"/>
                </a:lnTo>
                <a:lnTo>
                  <a:pt x="130940" y="167"/>
                </a:lnTo>
                <a:lnTo>
                  <a:pt x="116982" y="0"/>
                </a:lnTo>
                <a:lnTo>
                  <a:pt x="111714" y="929"/>
                </a:lnTo>
                <a:lnTo>
                  <a:pt x="106296" y="2501"/>
                </a:lnTo>
                <a:lnTo>
                  <a:pt x="100780" y="4501"/>
                </a:lnTo>
                <a:lnTo>
                  <a:pt x="96150" y="6788"/>
                </a:lnTo>
                <a:lnTo>
                  <a:pt x="92111" y="9264"/>
                </a:lnTo>
                <a:lnTo>
                  <a:pt x="88466" y="11868"/>
                </a:lnTo>
                <a:lnTo>
                  <a:pt x="84131" y="14556"/>
                </a:lnTo>
                <a:lnTo>
                  <a:pt x="79335" y="17301"/>
                </a:lnTo>
                <a:lnTo>
                  <a:pt x="74233" y="20083"/>
                </a:lnTo>
                <a:lnTo>
                  <a:pt x="68927" y="23843"/>
                </a:lnTo>
                <a:lnTo>
                  <a:pt x="63485" y="28255"/>
                </a:lnTo>
                <a:lnTo>
                  <a:pt x="57952" y="33100"/>
                </a:lnTo>
                <a:lnTo>
                  <a:pt x="53310" y="38236"/>
                </a:lnTo>
                <a:lnTo>
                  <a:pt x="49263" y="43565"/>
                </a:lnTo>
                <a:lnTo>
                  <a:pt x="45613" y="49023"/>
                </a:lnTo>
                <a:lnTo>
                  <a:pt x="41275" y="54566"/>
                </a:lnTo>
                <a:lnTo>
                  <a:pt x="36477" y="60167"/>
                </a:lnTo>
                <a:lnTo>
                  <a:pt x="31374" y="65805"/>
                </a:lnTo>
                <a:lnTo>
                  <a:pt x="27019" y="72422"/>
                </a:lnTo>
                <a:lnTo>
                  <a:pt x="23163" y="79690"/>
                </a:lnTo>
                <a:lnTo>
                  <a:pt x="19641" y="87394"/>
                </a:lnTo>
                <a:lnTo>
                  <a:pt x="17292" y="94434"/>
                </a:lnTo>
                <a:lnTo>
                  <a:pt x="15727" y="101033"/>
                </a:lnTo>
                <a:lnTo>
                  <a:pt x="14683" y="107337"/>
                </a:lnTo>
                <a:lnTo>
                  <a:pt x="13035" y="113445"/>
                </a:lnTo>
                <a:lnTo>
                  <a:pt x="10983" y="119421"/>
                </a:lnTo>
                <a:lnTo>
                  <a:pt x="8663" y="125311"/>
                </a:lnTo>
                <a:lnTo>
                  <a:pt x="6164" y="131142"/>
                </a:lnTo>
                <a:lnTo>
                  <a:pt x="847" y="142702"/>
                </a:lnTo>
                <a:lnTo>
                  <a:pt x="0" y="148451"/>
                </a:lnTo>
                <a:lnTo>
                  <a:pt x="389" y="154189"/>
                </a:lnTo>
                <a:lnTo>
                  <a:pt x="1600" y="159919"/>
                </a:lnTo>
                <a:lnTo>
                  <a:pt x="2946" y="168827"/>
                </a:lnTo>
                <a:lnTo>
                  <a:pt x="3305" y="172535"/>
                </a:lnTo>
                <a:lnTo>
                  <a:pt x="4496" y="175960"/>
                </a:lnTo>
                <a:lnTo>
                  <a:pt x="8361" y="182306"/>
                </a:lnTo>
                <a:lnTo>
                  <a:pt x="10725" y="184379"/>
                </a:lnTo>
                <a:lnTo>
                  <a:pt x="13253" y="185761"/>
                </a:lnTo>
                <a:lnTo>
                  <a:pt x="18602" y="187296"/>
                </a:lnTo>
                <a:lnTo>
                  <a:pt x="24155" y="187979"/>
                </a:lnTo>
                <a:lnTo>
                  <a:pt x="26969" y="187209"/>
                </a:lnTo>
                <a:lnTo>
                  <a:pt x="32636" y="183812"/>
                </a:lnTo>
                <a:lnTo>
                  <a:pt x="50283" y="171995"/>
                </a:lnTo>
                <a:lnTo>
                  <a:pt x="55818" y="167980"/>
                </a:lnTo>
                <a:lnTo>
                  <a:pt x="60460" y="164351"/>
                </a:lnTo>
                <a:lnTo>
                  <a:pt x="64507" y="160979"/>
                </a:lnTo>
                <a:lnTo>
                  <a:pt x="68158" y="156826"/>
                </a:lnTo>
                <a:lnTo>
                  <a:pt x="71545" y="152152"/>
                </a:lnTo>
                <a:lnTo>
                  <a:pt x="74755" y="147132"/>
                </a:lnTo>
                <a:lnTo>
                  <a:pt x="79752" y="139974"/>
                </a:lnTo>
                <a:lnTo>
                  <a:pt x="92926" y="121862"/>
                </a:lnTo>
                <a:lnTo>
                  <a:pt x="98534" y="113603"/>
                </a:lnTo>
                <a:lnTo>
                  <a:pt x="103225" y="106192"/>
                </a:lnTo>
                <a:lnTo>
                  <a:pt x="107305" y="99346"/>
                </a:lnTo>
                <a:lnTo>
                  <a:pt x="110977" y="91925"/>
                </a:lnTo>
                <a:lnTo>
                  <a:pt x="114378" y="84120"/>
                </a:lnTo>
                <a:lnTo>
                  <a:pt x="117598" y="76059"/>
                </a:lnTo>
                <a:lnTo>
                  <a:pt x="120697" y="69733"/>
                </a:lnTo>
                <a:lnTo>
                  <a:pt x="123715" y="64563"/>
                </a:lnTo>
                <a:lnTo>
                  <a:pt x="126680" y="60163"/>
                </a:lnTo>
                <a:lnTo>
                  <a:pt x="129610" y="55326"/>
                </a:lnTo>
                <a:lnTo>
                  <a:pt x="132515" y="50196"/>
                </a:lnTo>
                <a:lnTo>
                  <a:pt x="135405" y="44870"/>
                </a:lnTo>
                <a:lnTo>
                  <a:pt x="141155" y="36414"/>
                </a:lnTo>
                <a:lnTo>
                  <a:pt x="144022" y="32825"/>
                </a:lnTo>
                <a:lnTo>
                  <a:pt x="147207" y="26297"/>
                </a:lnTo>
                <a:lnTo>
                  <a:pt x="148056" y="23223"/>
                </a:lnTo>
                <a:lnTo>
                  <a:pt x="149575" y="21174"/>
                </a:lnTo>
                <a:lnTo>
                  <a:pt x="151540" y="19808"/>
                </a:lnTo>
                <a:lnTo>
                  <a:pt x="153803" y="18897"/>
                </a:lnTo>
                <a:lnTo>
                  <a:pt x="155311" y="19242"/>
                </a:lnTo>
                <a:lnTo>
                  <a:pt x="156316" y="20425"/>
                </a:lnTo>
                <a:lnTo>
                  <a:pt x="156987" y="22165"/>
                </a:lnTo>
                <a:lnTo>
                  <a:pt x="157434" y="32851"/>
                </a:lnTo>
                <a:lnTo>
                  <a:pt x="158151" y="113360"/>
                </a:lnTo>
                <a:lnTo>
                  <a:pt x="158327" y="287048"/>
                </a:lnTo>
                <a:lnTo>
                  <a:pt x="159280" y="296116"/>
                </a:lnTo>
                <a:lnTo>
                  <a:pt x="160867" y="304068"/>
                </a:lnTo>
                <a:lnTo>
                  <a:pt x="166900" y="3256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24"/>
          <p:cNvSpPr/>
          <p:nvPr/>
        </p:nvSpPr>
        <p:spPr>
          <a:xfrm>
            <a:off x="7315337" y="4303395"/>
            <a:ext cx="179886" cy="334328"/>
          </a:xfrm>
          <a:custGeom>
            <a:avLst/>
            <a:gdLst/>
            <a:ahLst/>
            <a:cxnLst/>
            <a:rect l="0" t="0" r="0" b="0"/>
            <a:pathLst>
              <a:path w="179886" h="334328">
                <a:moveTo>
                  <a:pt x="179885" y="0"/>
                </a:moveTo>
                <a:lnTo>
                  <a:pt x="167954" y="0"/>
                </a:lnTo>
                <a:lnTo>
                  <a:pt x="165263" y="952"/>
                </a:lnTo>
                <a:lnTo>
                  <a:pt x="159733" y="4550"/>
                </a:lnTo>
                <a:lnTo>
                  <a:pt x="155973" y="5891"/>
                </a:lnTo>
                <a:lnTo>
                  <a:pt x="151561" y="6785"/>
                </a:lnTo>
                <a:lnTo>
                  <a:pt x="146716" y="7381"/>
                </a:lnTo>
                <a:lnTo>
                  <a:pt x="142531" y="8730"/>
                </a:lnTo>
                <a:lnTo>
                  <a:pt x="138790" y="10583"/>
                </a:lnTo>
                <a:lnTo>
                  <a:pt x="135344" y="12770"/>
                </a:lnTo>
                <a:lnTo>
                  <a:pt x="131141" y="15181"/>
                </a:lnTo>
                <a:lnTo>
                  <a:pt x="121392" y="20399"/>
                </a:lnTo>
                <a:lnTo>
                  <a:pt x="115172" y="23125"/>
                </a:lnTo>
                <a:lnTo>
                  <a:pt x="108168" y="25894"/>
                </a:lnTo>
                <a:lnTo>
                  <a:pt x="100641" y="28692"/>
                </a:lnTo>
                <a:lnTo>
                  <a:pt x="93718" y="30558"/>
                </a:lnTo>
                <a:lnTo>
                  <a:pt x="87198" y="31802"/>
                </a:lnTo>
                <a:lnTo>
                  <a:pt x="80946" y="32631"/>
                </a:lnTo>
                <a:lnTo>
                  <a:pt x="75826" y="34137"/>
                </a:lnTo>
                <a:lnTo>
                  <a:pt x="71460" y="36093"/>
                </a:lnTo>
                <a:lnTo>
                  <a:pt x="67597" y="38349"/>
                </a:lnTo>
                <a:lnTo>
                  <a:pt x="62164" y="39853"/>
                </a:lnTo>
                <a:lnTo>
                  <a:pt x="55684" y="40856"/>
                </a:lnTo>
                <a:lnTo>
                  <a:pt x="48507" y="41525"/>
                </a:lnTo>
                <a:lnTo>
                  <a:pt x="42769" y="42923"/>
                </a:lnTo>
                <a:lnTo>
                  <a:pt x="37993" y="44808"/>
                </a:lnTo>
                <a:lnTo>
                  <a:pt x="33855" y="47016"/>
                </a:lnTo>
                <a:lnTo>
                  <a:pt x="31097" y="49442"/>
                </a:lnTo>
                <a:lnTo>
                  <a:pt x="29258" y="52011"/>
                </a:lnTo>
                <a:lnTo>
                  <a:pt x="28032" y="54676"/>
                </a:lnTo>
                <a:lnTo>
                  <a:pt x="26670" y="62718"/>
                </a:lnTo>
                <a:lnTo>
                  <a:pt x="26307" y="67530"/>
                </a:lnTo>
                <a:lnTo>
                  <a:pt x="25112" y="74547"/>
                </a:lnTo>
                <a:lnTo>
                  <a:pt x="23363" y="83036"/>
                </a:lnTo>
                <a:lnTo>
                  <a:pt x="21245" y="92504"/>
                </a:lnTo>
                <a:lnTo>
                  <a:pt x="19833" y="100722"/>
                </a:lnTo>
                <a:lnTo>
                  <a:pt x="18891" y="108105"/>
                </a:lnTo>
                <a:lnTo>
                  <a:pt x="18263" y="114932"/>
                </a:lnTo>
                <a:lnTo>
                  <a:pt x="15026" y="125059"/>
                </a:lnTo>
                <a:lnTo>
                  <a:pt x="10411" y="132734"/>
                </a:lnTo>
                <a:lnTo>
                  <a:pt x="5186" y="139320"/>
                </a:lnTo>
                <a:lnTo>
                  <a:pt x="3412" y="143363"/>
                </a:lnTo>
                <a:lnTo>
                  <a:pt x="1440" y="152934"/>
                </a:lnTo>
                <a:lnTo>
                  <a:pt x="564" y="160998"/>
                </a:lnTo>
                <a:lnTo>
                  <a:pt x="174" y="169662"/>
                </a:lnTo>
                <a:lnTo>
                  <a:pt x="0" y="183037"/>
                </a:lnTo>
                <a:lnTo>
                  <a:pt x="1860" y="186795"/>
                </a:lnTo>
                <a:lnTo>
                  <a:pt x="5004" y="188347"/>
                </a:lnTo>
                <a:lnTo>
                  <a:pt x="19187" y="188545"/>
                </a:lnTo>
                <a:lnTo>
                  <a:pt x="23223" y="186657"/>
                </a:lnTo>
                <a:lnTo>
                  <a:pt x="27819" y="183493"/>
                </a:lnTo>
                <a:lnTo>
                  <a:pt x="32788" y="179479"/>
                </a:lnTo>
                <a:lnTo>
                  <a:pt x="38005" y="175850"/>
                </a:lnTo>
                <a:lnTo>
                  <a:pt x="43389" y="172478"/>
                </a:lnTo>
                <a:lnTo>
                  <a:pt x="48882" y="169278"/>
                </a:lnTo>
                <a:lnTo>
                  <a:pt x="54450" y="167144"/>
                </a:lnTo>
                <a:lnTo>
                  <a:pt x="60067" y="165722"/>
                </a:lnTo>
                <a:lnTo>
                  <a:pt x="65716" y="164774"/>
                </a:lnTo>
                <a:lnTo>
                  <a:pt x="71388" y="164142"/>
                </a:lnTo>
                <a:lnTo>
                  <a:pt x="77073" y="163720"/>
                </a:lnTo>
                <a:lnTo>
                  <a:pt x="87518" y="163252"/>
                </a:lnTo>
                <a:lnTo>
                  <a:pt x="95336" y="163044"/>
                </a:lnTo>
                <a:lnTo>
                  <a:pt x="121395" y="162892"/>
                </a:lnTo>
                <a:lnTo>
                  <a:pt x="124700" y="163839"/>
                </a:lnTo>
                <a:lnTo>
                  <a:pt x="127855" y="165424"/>
                </a:lnTo>
                <a:lnTo>
                  <a:pt x="130911" y="167432"/>
                </a:lnTo>
                <a:lnTo>
                  <a:pt x="134853" y="171629"/>
                </a:lnTo>
                <a:lnTo>
                  <a:pt x="139387" y="177284"/>
                </a:lnTo>
                <a:lnTo>
                  <a:pt x="144313" y="183912"/>
                </a:lnTo>
                <a:lnTo>
                  <a:pt x="148551" y="190235"/>
                </a:lnTo>
                <a:lnTo>
                  <a:pt x="152328" y="196356"/>
                </a:lnTo>
                <a:lnTo>
                  <a:pt x="155799" y="202341"/>
                </a:lnTo>
                <a:lnTo>
                  <a:pt x="157160" y="208236"/>
                </a:lnTo>
                <a:lnTo>
                  <a:pt x="157115" y="214072"/>
                </a:lnTo>
                <a:lnTo>
                  <a:pt x="156133" y="219867"/>
                </a:lnTo>
                <a:lnTo>
                  <a:pt x="155478" y="225635"/>
                </a:lnTo>
                <a:lnTo>
                  <a:pt x="155041" y="231386"/>
                </a:lnTo>
                <a:lnTo>
                  <a:pt x="154750" y="237125"/>
                </a:lnTo>
                <a:lnTo>
                  <a:pt x="152651" y="242856"/>
                </a:lnTo>
                <a:lnTo>
                  <a:pt x="149346" y="248581"/>
                </a:lnTo>
                <a:lnTo>
                  <a:pt x="145239" y="254303"/>
                </a:lnTo>
                <a:lnTo>
                  <a:pt x="141548" y="260023"/>
                </a:lnTo>
                <a:lnTo>
                  <a:pt x="138135" y="265741"/>
                </a:lnTo>
                <a:lnTo>
                  <a:pt x="134906" y="271458"/>
                </a:lnTo>
                <a:lnTo>
                  <a:pt x="130849" y="277174"/>
                </a:lnTo>
                <a:lnTo>
                  <a:pt x="126239" y="282890"/>
                </a:lnTo>
                <a:lnTo>
                  <a:pt x="121261" y="288606"/>
                </a:lnTo>
                <a:lnTo>
                  <a:pt x="116038" y="293368"/>
                </a:lnTo>
                <a:lnTo>
                  <a:pt x="110650" y="297497"/>
                </a:lnTo>
                <a:lnTo>
                  <a:pt x="105154" y="301201"/>
                </a:lnTo>
                <a:lnTo>
                  <a:pt x="98632" y="306528"/>
                </a:lnTo>
                <a:lnTo>
                  <a:pt x="91426" y="312937"/>
                </a:lnTo>
                <a:lnTo>
                  <a:pt x="83765" y="320067"/>
                </a:lnTo>
                <a:lnTo>
                  <a:pt x="77705" y="324820"/>
                </a:lnTo>
                <a:lnTo>
                  <a:pt x="72712" y="327989"/>
                </a:lnTo>
                <a:lnTo>
                  <a:pt x="68432" y="330102"/>
                </a:lnTo>
                <a:lnTo>
                  <a:pt x="63673" y="331511"/>
                </a:lnTo>
                <a:lnTo>
                  <a:pt x="58595" y="332449"/>
                </a:lnTo>
                <a:lnTo>
                  <a:pt x="53306" y="333075"/>
                </a:lnTo>
                <a:lnTo>
                  <a:pt x="47874" y="333492"/>
                </a:lnTo>
                <a:lnTo>
                  <a:pt x="42348" y="333771"/>
                </a:lnTo>
                <a:lnTo>
                  <a:pt x="25580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25"/>
          <p:cNvSpPr/>
          <p:nvPr/>
        </p:nvSpPr>
        <p:spPr>
          <a:xfrm>
            <a:off x="7512367" y="4311967"/>
            <a:ext cx="221017" cy="325756"/>
          </a:xfrm>
          <a:custGeom>
            <a:avLst/>
            <a:gdLst/>
            <a:ahLst/>
            <a:cxnLst/>
            <a:rect l="0" t="0" r="0" b="0"/>
            <a:pathLst>
              <a:path w="221017" h="325756">
                <a:moveTo>
                  <a:pt x="128588" y="0"/>
                </a:moveTo>
                <a:lnTo>
                  <a:pt x="124036" y="13653"/>
                </a:lnTo>
                <a:lnTo>
                  <a:pt x="121744" y="19579"/>
                </a:lnTo>
                <a:lnTo>
                  <a:pt x="119263" y="25435"/>
                </a:lnTo>
                <a:lnTo>
                  <a:pt x="116656" y="31245"/>
                </a:lnTo>
                <a:lnTo>
                  <a:pt x="113965" y="37975"/>
                </a:lnTo>
                <a:lnTo>
                  <a:pt x="108436" y="53073"/>
                </a:lnTo>
                <a:lnTo>
                  <a:pt x="105629" y="60147"/>
                </a:lnTo>
                <a:lnTo>
                  <a:pt x="102804" y="66768"/>
                </a:lnTo>
                <a:lnTo>
                  <a:pt x="99969" y="73087"/>
                </a:lnTo>
                <a:lnTo>
                  <a:pt x="98078" y="80157"/>
                </a:lnTo>
                <a:lnTo>
                  <a:pt x="96818" y="87729"/>
                </a:lnTo>
                <a:lnTo>
                  <a:pt x="95978" y="95633"/>
                </a:lnTo>
                <a:lnTo>
                  <a:pt x="93512" y="102808"/>
                </a:lnTo>
                <a:lnTo>
                  <a:pt x="89965" y="109496"/>
                </a:lnTo>
                <a:lnTo>
                  <a:pt x="85694" y="115860"/>
                </a:lnTo>
                <a:lnTo>
                  <a:pt x="82846" y="122008"/>
                </a:lnTo>
                <a:lnTo>
                  <a:pt x="80949" y="128011"/>
                </a:lnTo>
                <a:lnTo>
                  <a:pt x="79683" y="133918"/>
                </a:lnTo>
                <a:lnTo>
                  <a:pt x="77887" y="140714"/>
                </a:lnTo>
                <a:lnTo>
                  <a:pt x="75738" y="148102"/>
                </a:lnTo>
                <a:lnTo>
                  <a:pt x="73352" y="155885"/>
                </a:lnTo>
                <a:lnTo>
                  <a:pt x="71761" y="162978"/>
                </a:lnTo>
                <a:lnTo>
                  <a:pt x="70701" y="169612"/>
                </a:lnTo>
                <a:lnTo>
                  <a:pt x="69994" y="175940"/>
                </a:lnTo>
                <a:lnTo>
                  <a:pt x="70475" y="184920"/>
                </a:lnTo>
                <a:lnTo>
                  <a:pt x="71749" y="195671"/>
                </a:lnTo>
                <a:lnTo>
                  <a:pt x="73549" y="207600"/>
                </a:lnTo>
                <a:lnTo>
                  <a:pt x="75703" y="218410"/>
                </a:lnTo>
                <a:lnTo>
                  <a:pt x="78091" y="228474"/>
                </a:lnTo>
                <a:lnTo>
                  <a:pt x="80636" y="238041"/>
                </a:lnTo>
                <a:lnTo>
                  <a:pt x="83284" y="245372"/>
                </a:lnTo>
                <a:lnTo>
                  <a:pt x="86004" y="251211"/>
                </a:lnTo>
                <a:lnTo>
                  <a:pt x="88768" y="256057"/>
                </a:lnTo>
                <a:lnTo>
                  <a:pt x="92516" y="260239"/>
                </a:lnTo>
                <a:lnTo>
                  <a:pt x="96920" y="263981"/>
                </a:lnTo>
                <a:lnTo>
                  <a:pt x="101761" y="267427"/>
                </a:lnTo>
                <a:lnTo>
                  <a:pt x="106893" y="269725"/>
                </a:lnTo>
                <a:lnTo>
                  <a:pt x="112220" y="271257"/>
                </a:lnTo>
                <a:lnTo>
                  <a:pt x="117675" y="272278"/>
                </a:lnTo>
                <a:lnTo>
                  <a:pt x="122266" y="272959"/>
                </a:lnTo>
                <a:lnTo>
                  <a:pt x="126278" y="273412"/>
                </a:lnTo>
                <a:lnTo>
                  <a:pt x="129906" y="273715"/>
                </a:lnTo>
                <a:lnTo>
                  <a:pt x="136476" y="274051"/>
                </a:lnTo>
                <a:lnTo>
                  <a:pt x="139561" y="274141"/>
                </a:lnTo>
                <a:lnTo>
                  <a:pt x="143523" y="272296"/>
                </a:lnTo>
                <a:lnTo>
                  <a:pt x="148070" y="269161"/>
                </a:lnTo>
                <a:lnTo>
                  <a:pt x="153006" y="265165"/>
                </a:lnTo>
                <a:lnTo>
                  <a:pt x="159153" y="260597"/>
                </a:lnTo>
                <a:lnTo>
                  <a:pt x="173605" y="250441"/>
                </a:lnTo>
                <a:lnTo>
                  <a:pt x="180506" y="246018"/>
                </a:lnTo>
                <a:lnTo>
                  <a:pt x="187013" y="242117"/>
                </a:lnTo>
                <a:lnTo>
                  <a:pt x="193255" y="238564"/>
                </a:lnTo>
                <a:lnTo>
                  <a:pt x="198370" y="234290"/>
                </a:lnTo>
                <a:lnTo>
                  <a:pt x="202731" y="229536"/>
                </a:lnTo>
                <a:lnTo>
                  <a:pt x="206592" y="224461"/>
                </a:lnTo>
                <a:lnTo>
                  <a:pt x="210118" y="219173"/>
                </a:lnTo>
                <a:lnTo>
                  <a:pt x="213421" y="213743"/>
                </a:lnTo>
                <a:lnTo>
                  <a:pt x="216576" y="208218"/>
                </a:lnTo>
                <a:lnTo>
                  <a:pt x="218679" y="202629"/>
                </a:lnTo>
                <a:lnTo>
                  <a:pt x="220081" y="196999"/>
                </a:lnTo>
                <a:lnTo>
                  <a:pt x="221016" y="191340"/>
                </a:lnTo>
                <a:lnTo>
                  <a:pt x="220686" y="187568"/>
                </a:lnTo>
                <a:lnTo>
                  <a:pt x="219514" y="185053"/>
                </a:lnTo>
                <a:lnTo>
                  <a:pt x="210789" y="176465"/>
                </a:lnTo>
                <a:lnTo>
                  <a:pt x="208153" y="175746"/>
                </a:lnTo>
                <a:lnTo>
                  <a:pt x="205444" y="176219"/>
                </a:lnTo>
                <a:lnTo>
                  <a:pt x="199894" y="178332"/>
                </a:lnTo>
                <a:lnTo>
                  <a:pt x="194251" y="179271"/>
                </a:lnTo>
                <a:lnTo>
                  <a:pt x="190462" y="180474"/>
                </a:lnTo>
                <a:lnTo>
                  <a:pt x="186029" y="182228"/>
                </a:lnTo>
                <a:lnTo>
                  <a:pt x="181170" y="184351"/>
                </a:lnTo>
                <a:lnTo>
                  <a:pt x="176025" y="187671"/>
                </a:lnTo>
                <a:lnTo>
                  <a:pt x="170690" y="191789"/>
                </a:lnTo>
                <a:lnTo>
                  <a:pt x="165228" y="196439"/>
                </a:lnTo>
                <a:lnTo>
                  <a:pt x="158730" y="200492"/>
                </a:lnTo>
                <a:lnTo>
                  <a:pt x="151540" y="204146"/>
                </a:lnTo>
                <a:lnTo>
                  <a:pt x="143889" y="207535"/>
                </a:lnTo>
                <a:lnTo>
                  <a:pt x="135931" y="211699"/>
                </a:lnTo>
                <a:lnTo>
                  <a:pt x="127768" y="216381"/>
                </a:lnTo>
                <a:lnTo>
                  <a:pt x="119469" y="221406"/>
                </a:lnTo>
                <a:lnTo>
                  <a:pt x="112031" y="226662"/>
                </a:lnTo>
                <a:lnTo>
                  <a:pt x="105168" y="232070"/>
                </a:lnTo>
                <a:lnTo>
                  <a:pt x="98687" y="237581"/>
                </a:lnTo>
                <a:lnTo>
                  <a:pt x="81326" y="251325"/>
                </a:lnTo>
                <a:lnTo>
                  <a:pt x="71363" y="258990"/>
                </a:lnTo>
                <a:lnTo>
                  <a:pt x="62815" y="265052"/>
                </a:lnTo>
                <a:lnTo>
                  <a:pt x="55212" y="270046"/>
                </a:lnTo>
                <a:lnTo>
                  <a:pt x="48238" y="274329"/>
                </a:lnTo>
                <a:lnTo>
                  <a:pt x="42636" y="279088"/>
                </a:lnTo>
                <a:lnTo>
                  <a:pt x="37949" y="284167"/>
                </a:lnTo>
                <a:lnTo>
                  <a:pt x="33872" y="289457"/>
                </a:lnTo>
                <a:lnTo>
                  <a:pt x="30202" y="293936"/>
                </a:lnTo>
                <a:lnTo>
                  <a:pt x="23583" y="301454"/>
                </a:lnTo>
                <a:lnTo>
                  <a:pt x="17466" y="307969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26"/>
          <p:cNvSpPr/>
          <p:nvPr/>
        </p:nvSpPr>
        <p:spPr>
          <a:xfrm>
            <a:off x="6500812" y="4732199"/>
            <a:ext cx="1020129" cy="76974"/>
          </a:xfrm>
          <a:custGeom>
            <a:avLst/>
            <a:gdLst/>
            <a:ahLst/>
            <a:cxnLst/>
            <a:rect l="0" t="0" r="0" b="0"/>
            <a:pathLst>
              <a:path w="1020129" h="76974">
                <a:moveTo>
                  <a:pt x="0" y="76973"/>
                </a:moveTo>
                <a:lnTo>
                  <a:pt x="105578" y="76973"/>
                </a:lnTo>
                <a:lnTo>
                  <a:pt x="123725" y="75068"/>
                </a:lnTo>
                <a:lnTo>
                  <a:pt x="146300" y="71893"/>
                </a:lnTo>
                <a:lnTo>
                  <a:pt x="171829" y="67871"/>
                </a:lnTo>
                <a:lnTo>
                  <a:pt x="193610" y="65190"/>
                </a:lnTo>
                <a:lnTo>
                  <a:pt x="212893" y="63403"/>
                </a:lnTo>
                <a:lnTo>
                  <a:pt x="230512" y="62211"/>
                </a:lnTo>
                <a:lnTo>
                  <a:pt x="247019" y="60464"/>
                </a:lnTo>
                <a:lnTo>
                  <a:pt x="262787" y="58347"/>
                </a:lnTo>
                <a:lnTo>
                  <a:pt x="278061" y="55983"/>
                </a:lnTo>
                <a:lnTo>
                  <a:pt x="322973" y="50817"/>
                </a:lnTo>
                <a:lnTo>
                  <a:pt x="349617" y="48106"/>
                </a:lnTo>
                <a:lnTo>
                  <a:pt x="372143" y="45346"/>
                </a:lnTo>
                <a:lnTo>
                  <a:pt x="391923" y="42553"/>
                </a:lnTo>
                <a:lnTo>
                  <a:pt x="466989" y="31228"/>
                </a:lnTo>
                <a:lnTo>
                  <a:pt x="644827" y="10177"/>
                </a:lnTo>
                <a:lnTo>
                  <a:pt x="669914" y="6725"/>
                </a:lnTo>
                <a:lnTo>
                  <a:pt x="692355" y="4423"/>
                </a:lnTo>
                <a:lnTo>
                  <a:pt x="713030" y="2889"/>
                </a:lnTo>
                <a:lnTo>
                  <a:pt x="750290" y="1184"/>
                </a:lnTo>
                <a:lnTo>
                  <a:pt x="782725" y="427"/>
                </a:lnTo>
                <a:lnTo>
                  <a:pt x="827760" y="0"/>
                </a:lnTo>
                <a:lnTo>
                  <a:pt x="846163" y="893"/>
                </a:lnTo>
                <a:lnTo>
                  <a:pt x="907305" y="5748"/>
                </a:lnTo>
                <a:lnTo>
                  <a:pt x="934741" y="7217"/>
                </a:lnTo>
                <a:lnTo>
                  <a:pt x="945106" y="8562"/>
                </a:lnTo>
                <a:lnTo>
                  <a:pt x="953921" y="10411"/>
                </a:lnTo>
                <a:lnTo>
                  <a:pt x="961703" y="12596"/>
                </a:lnTo>
                <a:lnTo>
                  <a:pt x="968794" y="15005"/>
                </a:lnTo>
                <a:lnTo>
                  <a:pt x="975428" y="17564"/>
                </a:lnTo>
                <a:lnTo>
                  <a:pt x="981756" y="20222"/>
                </a:lnTo>
                <a:lnTo>
                  <a:pt x="987878" y="21994"/>
                </a:lnTo>
                <a:lnTo>
                  <a:pt x="999762" y="23963"/>
                </a:lnTo>
                <a:lnTo>
                  <a:pt x="1004646" y="25440"/>
                </a:lnTo>
                <a:lnTo>
                  <a:pt x="1008854" y="27378"/>
                </a:lnTo>
                <a:lnTo>
                  <a:pt x="1020128" y="341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27"/>
          <p:cNvSpPr/>
          <p:nvPr/>
        </p:nvSpPr>
        <p:spPr>
          <a:xfrm>
            <a:off x="6715125" y="4869225"/>
            <a:ext cx="239407" cy="273873"/>
          </a:xfrm>
          <a:custGeom>
            <a:avLst/>
            <a:gdLst/>
            <a:ahLst/>
            <a:cxnLst/>
            <a:rect l="0" t="0" r="0" b="0"/>
            <a:pathLst>
              <a:path w="239407" h="273873">
                <a:moveTo>
                  <a:pt x="0" y="85679"/>
                </a:moveTo>
                <a:lnTo>
                  <a:pt x="4550" y="72027"/>
                </a:lnTo>
                <a:lnTo>
                  <a:pt x="7796" y="67053"/>
                </a:lnTo>
                <a:lnTo>
                  <a:pt x="11865" y="62784"/>
                </a:lnTo>
                <a:lnTo>
                  <a:pt x="16482" y="58986"/>
                </a:lnTo>
                <a:lnTo>
                  <a:pt x="21466" y="55501"/>
                </a:lnTo>
                <a:lnTo>
                  <a:pt x="26692" y="52226"/>
                </a:lnTo>
                <a:lnTo>
                  <a:pt x="32083" y="49089"/>
                </a:lnTo>
                <a:lnTo>
                  <a:pt x="45691" y="40525"/>
                </a:lnTo>
                <a:lnTo>
                  <a:pt x="53321" y="35574"/>
                </a:lnTo>
                <a:lnTo>
                  <a:pt x="60312" y="31321"/>
                </a:lnTo>
                <a:lnTo>
                  <a:pt x="66878" y="27533"/>
                </a:lnTo>
                <a:lnTo>
                  <a:pt x="73160" y="24055"/>
                </a:lnTo>
                <a:lnTo>
                  <a:pt x="80205" y="20784"/>
                </a:lnTo>
                <a:lnTo>
                  <a:pt x="87760" y="17651"/>
                </a:lnTo>
                <a:lnTo>
                  <a:pt x="95654" y="14610"/>
                </a:lnTo>
                <a:lnTo>
                  <a:pt x="102822" y="11630"/>
                </a:lnTo>
                <a:lnTo>
                  <a:pt x="109505" y="8691"/>
                </a:lnTo>
                <a:lnTo>
                  <a:pt x="115866" y="5778"/>
                </a:lnTo>
                <a:lnTo>
                  <a:pt x="122011" y="3838"/>
                </a:lnTo>
                <a:lnTo>
                  <a:pt x="128013" y="2543"/>
                </a:lnTo>
                <a:lnTo>
                  <a:pt x="133920" y="1680"/>
                </a:lnTo>
                <a:lnTo>
                  <a:pt x="139762" y="1105"/>
                </a:lnTo>
                <a:lnTo>
                  <a:pt x="145562" y="722"/>
                </a:lnTo>
                <a:lnTo>
                  <a:pt x="156133" y="296"/>
                </a:lnTo>
                <a:lnTo>
                  <a:pt x="167440" y="56"/>
                </a:lnTo>
                <a:lnTo>
                  <a:pt x="173796" y="0"/>
                </a:lnTo>
                <a:lnTo>
                  <a:pt x="175871" y="937"/>
                </a:lnTo>
                <a:lnTo>
                  <a:pt x="177255" y="2515"/>
                </a:lnTo>
                <a:lnTo>
                  <a:pt x="178177" y="4518"/>
                </a:lnTo>
                <a:lnTo>
                  <a:pt x="179202" y="11825"/>
                </a:lnTo>
                <a:lnTo>
                  <a:pt x="179658" y="20471"/>
                </a:lnTo>
                <a:lnTo>
                  <a:pt x="179861" y="27488"/>
                </a:lnTo>
                <a:lnTo>
                  <a:pt x="178961" y="31645"/>
                </a:lnTo>
                <a:lnTo>
                  <a:pt x="177410" y="36322"/>
                </a:lnTo>
                <a:lnTo>
                  <a:pt x="175424" y="41344"/>
                </a:lnTo>
                <a:lnTo>
                  <a:pt x="170676" y="49465"/>
                </a:lnTo>
                <a:lnTo>
                  <a:pt x="164438" y="57202"/>
                </a:lnTo>
                <a:lnTo>
                  <a:pt x="160108" y="61932"/>
                </a:lnTo>
                <a:lnTo>
                  <a:pt x="155316" y="66990"/>
                </a:lnTo>
                <a:lnTo>
                  <a:pt x="149992" y="75151"/>
                </a:lnTo>
                <a:lnTo>
                  <a:pt x="146673" y="81953"/>
                </a:lnTo>
                <a:lnTo>
                  <a:pt x="140402" y="90185"/>
                </a:lnTo>
                <a:lnTo>
                  <a:pt x="138600" y="92445"/>
                </a:lnTo>
                <a:lnTo>
                  <a:pt x="144288" y="87051"/>
                </a:lnTo>
                <a:lnTo>
                  <a:pt x="149218" y="82162"/>
                </a:lnTo>
                <a:lnTo>
                  <a:pt x="154723" y="78572"/>
                </a:lnTo>
                <a:lnTo>
                  <a:pt x="162204" y="74274"/>
                </a:lnTo>
                <a:lnTo>
                  <a:pt x="171001" y="69503"/>
                </a:lnTo>
                <a:lnTo>
                  <a:pt x="178771" y="66323"/>
                </a:lnTo>
                <a:lnTo>
                  <a:pt x="185855" y="64203"/>
                </a:lnTo>
                <a:lnTo>
                  <a:pt x="192483" y="62789"/>
                </a:lnTo>
                <a:lnTo>
                  <a:pt x="197855" y="61847"/>
                </a:lnTo>
                <a:lnTo>
                  <a:pt x="202388" y="61219"/>
                </a:lnTo>
                <a:lnTo>
                  <a:pt x="206363" y="60800"/>
                </a:lnTo>
                <a:lnTo>
                  <a:pt x="210918" y="60521"/>
                </a:lnTo>
                <a:lnTo>
                  <a:pt x="221058" y="60210"/>
                </a:lnTo>
                <a:lnTo>
                  <a:pt x="225477" y="62032"/>
                </a:lnTo>
                <a:lnTo>
                  <a:pt x="229375" y="65152"/>
                </a:lnTo>
                <a:lnTo>
                  <a:pt x="232926" y="69137"/>
                </a:lnTo>
                <a:lnTo>
                  <a:pt x="236873" y="76105"/>
                </a:lnTo>
                <a:lnTo>
                  <a:pt x="238626" y="83329"/>
                </a:lnTo>
                <a:lnTo>
                  <a:pt x="239094" y="87923"/>
                </a:lnTo>
                <a:lnTo>
                  <a:pt x="239406" y="92890"/>
                </a:lnTo>
                <a:lnTo>
                  <a:pt x="238661" y="98107"/>
                </a:lnTo>
                <a:lnTo>
                  <a:pt x="237212" y="103489"/>
                </a:lnTo>
                <a:lnTo>
                  <a:pt x="235294" y="108983"/>
                </a:lnTo>
                <a:lnTo>
                  <a:pt x="232110" y="115502"/>
                </a:lnTo>
                <a:lnTo>
                  <a:pt x="228082" y="122707"/>
                </a:lnTo>
                <a:lnTo>
                  <a:pt x="223493" y="130367"/>
                </a:lnTo>
                <a:lnTo>
                  <a:pt x="219480" y="138331"/>
                </a:lnTo>
                <a:lnTo>
                  <a:pt x="215852" y="146498"/>
                </a:lnTo>
                <a:lnTo>
                  <a:pt x="212481" y="154801"/>
                </a:lnTo>
                <a:lnTo>
                  <a:pt x="208329" y="163193"/>
                </a:lnTo>
                <a:lnTo>
                  <a:pt x="203656" y="171645"/>
                </a:lnTo>
                <a:lnTo>
                  <a:pt x="198635" y="180137"/>
                </a:lnTo>
                <a:lnTo>
                  <a:pt x="194336" y="187704"/>
                </a:lnTo>
                <a:lnTo>
                  <a:pt x="187019" y="201191"/>
                </a:lnTo>
                <a:lnTo>
                  <a:pt x="182781" y="207455"/>
                </a:lnTo>
                <a:lnTo>
                  <a:pt x="178051" y="213536"/>
                </a:lnTo>
                <a:lnTo>
                  <a:pt x="172994" y="219495"/>
                </a:lnTo>
                <a:lnTo>
                  <a:pt x="166764" y="225372"/>
                </a:lnTo>
                <a:lnTo>
                  <a:pt x="159753" y="231195"/>
                </a:lnTo>
                <a:lnTo>
                  <a:pt x="152222" y="236983"/>
                </a:lnTo>
                <a:lnTo>
                  <a:pt x="144344" y="243698"/>
                </a:lnTo>
                <a:lnTo>
                  <a:pt x="136234" y="251033"/>
                </a:lnTo>
                <a:lnTo>
                  <a:pt x="127970" y="258780"/>
                </a:lnTo>
                <a:lnTo>
                  <a:pt x="120556" y="263945"/>
                </a:lnTo>
                <a:lnTo>
                  <a:pt x="113708" y="267388"/>
                </a:lnTo>
                <a:lnTo>
                  <a:pt x="107238" y="269684"/>
                </a:lnTo>
                <a:lnTo>
                  <a:pt x="101020" y="271214"/>
                </a:lnTo>
                <a:lnTo>
                  <a:pt x="94968" y="272234"/>
                </a:lnTo>
                <a:lnTo>
                  <a:pt x="80672" y="273872"/>
                </a:lnTo>
                <a:lnTo>
                  <a:pt x="78546" y="273053"/>
                </a:lnTo>
                <a:lnTo>
                  <a:pt x="73645" y="269604"/>
                </a:lnTo>
                <a:lnTo>
                  <a:pt x="71956" y="267351"/>
                </a:lnTo>
                <a:lnTo>
                  <a:pt x="70830" y="264896"/>
                </a:lnTo>
                <a:lnTo>
                  <a:pt x="70080" y="262307"/>
                </a:lnTo>
                <a:lnTo>
                  <a:pt x="70532" y="258677"/>
                </a:lnTo>
                <a:lnTo>
                  <a:pt x="71787" y="254351"/>
                </a:lnTo>
                <a:lnTo>
                  <a:pt x="77152" y="2142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28"/>
          <p:cNvSpPr/>
          <p:nvPr/>
        </p:nvSpPr>
        <p:spPr>
          <a:xfrm>
            <a:off x="7015162" y="4860607"/>
            <a:ext cx="21056" cy="265748"/>
          </a:xfrm>
          <a:custGeom>
            <a:avLst/>
            <a:gdLst/>
            <a:ahLst/>
            <a:cxnLst/>
            <a:rect l="0" t="0" r="0" b="0"/>
            <a:pathLst>
              <a:path w="21056" h="265748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6845" y="25258"/>
                </a:lnTo>
                <a:lnTo>
                  <a:pt x="9326" y="33031"/>
                </a:lnTo>
                <a:lnTo>
                  <a:pt x="11932" y="42023"/>
                </a:lnTo>
                <a:lnTo>
                  <a:pt x="14622" y="54685"/>
                </a:lnTo>
                <a:lnTo>
                  <a:pt x="17368" y="69795"/>
                </a:lnTo>
                <a:lnTo>
                  <a:pt x="20151" y="86534"/>
                </a:lnTo>
                <a:lnTo>
                  <a:pt x="21055" y="108173"/>
                </a:lnTo>
                <a:lnTo>
                  <a:pt x="20704" y="133075"/>
                </a:lnTo>
                <a:lnTo>
                  <a:pt x="19518" y="160154"/>
                </a:lnTo>
                <a:lnTo>
                  <a:pt x="17774" y="182017"/>
                </a:lnTo>
                <a:lnTo>
                  <a:pt x="15660" y="200402"/>
                </a:lnTo>
                <a:lnTo>
                  <a:pt x="13297" y="216469"/>
                </a:lnTo>
                <a:lnTo>
                  <a:pt x="11723" y="229085"/>
                </a:lnTo>
                <a:lnTo>
                  <a:pt x="10673" y="239401"/>
                </a:lnTo>
                <a:lnTo>
                  <a:pt x="8572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29"/>
          <p:cNvSpPr/>
          <p:nvPr/>
        </p:nvSpPr>
        <p:spPr>
          <a:xfrm>
            <a:off x="6415087" y="4937911"/>
            <a:ext cx="351473" cy="248329"/>
          </a:xfrm>
          <a:custGeom>
            <a:avLst/>
            <a:gdLst/>
            <a:ahLst/>
            <a:cxnLst/>
            <a:rect l="0" t="0" r="0" b="0"/>
            <a:pathLst>
              <a:path w="351473" h="248329">
                <a:moveTo>
                  <a:pt x="0" y="85574"/>
                </a:moveTo>
                <a:lnTo>
                  <a:pt x="4551" y="71921"/>
                </a:lnTo>
                <a:lnTo>
                  <a:pt x="7796" y="66947"/>
                </a:lnTo>
                <a:lnTo>
                  <a:pt x="11865" y="62678"/>
                </a:lnTo>
                <a:lnTo>
                  <a:pt x="20513" y="55396"/>
                </a:lnTo>
                <a:lnTo>
                  <a:pt x="27532" y="48983"/>
                </a:lnTo>
                <a:lnTo>
                  <a:pt x="41390" y="35468"/>
                </a:lnTo>
                <a:lnTo>
                  <a:pt x="46643" y="31215"/>
                </a:lnTo>
                <a:lnTo>
                  <a:pt x="57560" y="23949"/>
                </a:lnTo>
                <a:lnTo>
                  <a:pt x="64091" y="20678"/>
                </a:lnTo>
                <a:lnTo>
                  <a:pt x="71302" y="17545"/>
                </a:lnTo>
                <a:lnTo>
                  <a:pt x="78968" y="14504"/>
                </a:lnTo>
                <a:lnTo>
                  <a:pt x="95104" y="8585"/>
                </a:lnTo>
                <a:lnTo>
                  <a:pt x="103408" y="5672"/>
                </a:lnTo>
                <a:lnTo>
                  <a:pt x="110848" y="3731"/>
                </a:lnTo>
                <a:lnTo>
                  <a:pt x="117714" y="2437"/>
                </a:lnTo>
                <a:lnTo>
                  <a:pt x="124196" y="1574"/>
                </a:lnTo>
                <a:lnTo>
                  <a:pt x="131375" y="999"/>
                </a:lnTo>
                <a:lnTo>
                  <a:pt x="139019" y="616"/>
                </a:lnTo>
                <a:lnTo>
                  <a:pt x="154178" y="190"/>
                </a:lnTo>
                <a:lnTo>
                  <a:pt x="167267" y="0"/>
                </a:lnTo>
                <a:lnTo>
                  <a:pt x="172471" y="903"/>
                </a:lnTo>
                <a:lnTo>
                  <a:pt x="180794" y="4444"/>
                </a:lnTo>
                <a:lnTo>
                  <a:pt x="190208" y="6654"/>
                </a:lnTo>
                <a:lnTo>
                  <a:pt x="195386" y="7243"/>
                </a:lnTo>
                <a:lnTo>
                  <a:pt x="199789" y="8588"/>
                </a:lnTo>
                <a:lnTo>
                  <a:pt x="207223" y="12623"/>
                </a:lnTo>
                <a:lnTo>
                  <a:pt x="209586" y="15985"/>
                </a:lnTo>
                <a:lnTo>
                  <a:pt x="211162" y="20131"/>
                </a:lnTo>
                <a:lnTo>
                  <a:pt x="212212" y="24800"/>
                </a:lnTo>
                <a:lnTo>
                  <a:pt x="213379" y="32528"/>
                </a:lnTo>
                <a:lnTo>
                  <a:pt x="213690" y="35923"/>
                </a:lnTo>
                <a:lnTo>
                  <a:pt x="213898" y="41043"/>
                </a:lnTo>
                <a:lnTo>
                  <a:pt x="214128" y="54352"/>
                </a:lnTo>
                <a:lnTo>
                  <a:pt x="213237" y="60950"/>
                </a:lnTo>
                <a:lnTo>
                  <a:pt x="211691" y="67252"/>
                </a:lnTo>
                <a:lnTo>
                  <a:pt x="202364" y="95607"/>
                </a:lnTo>
                <a:lnTo>
                  <a:pt x="197775" y="104645"/>
                </a:lnTo>
                <a:lnTo>
                  <a:pt x="191857" y="114480"/>
                </a:lnTo>
                <a:lnTo>
                  <a:pt x="185055" y="124847"/>
                </a:lnTo>
                <a:lnTo>
                  <a:pt x="178615" y="133663"/>
                </a:lnTo>
                <a:lnTo>
                  <a:pt x="172417" y="141446"/>
                </a:lnTo>
                <a:lnTo>
                  <a:pt x="166380" y="148539"/>
                </a:lnTo>
                <a:lnTo>
                  <a:pt x="161403" y="156126"/>
                </a:lnTo>
                <a:lnTo>
                  <a:pt x="157131" y="164041"/>
                </a:lnTo>
                <a:lnTo>
                  <a:pt x="153332" y="172175"/>
                </a:lnTo>
                <a:lnTo>
                  <a:pt x="148894" y="178551"/>
                </a:lnTo>
                <a:lnTo>
                  <a:pt x="144030" y="183753"/>
                </a:lnTo>
                <a:lnTo>
                  <a:pt x="138882" y="188174"/>
                </a:lnTo>
                <a:lnTo>
                  <a:pt x="130623" y="195626"/>
                </a:lnTo>
                <a:lnTo>
                  <a:pt x="127088" y="198947"/>
                </a:lnTo>
                <a:lnTo>
                  <a:pt x="122825" y="204018"/>
                </a:lnTo>
                <a:lnTo>
                  <a:pt x="118078" y="210257"/>
                </a:lnTo>
                <a:lnTo>
                  <a:pt x="113009" y="217273"/>
                </a:lnTo>
                <a:lnTo>
                  <a:pt x="109630" y="222903"/>
                </a:lnTo>
                <a:lnTo>
                  <a:pt x="107376" y="227610"/>
                </a:lnTo>
                <a:lnTo>
                  <a:pt x="105874" y="231699"/>
                </a:lnTo>
                <a:lnTo>
                  <a:pt x="103920" y="234425"/>
                </a:lnTo>
                <a:lnTo>
                  <a:pt x="101666" y="236243"/>
                </a:lnTo>
                <a:lnTo>
                  <a:pt x="99209" y="237455"/>
                </a:lnTo>
                <a:lnTo>
                  <a:pt x="98525" y="239215"/>
                </a:lnTo>
                <a:lnTo>
                  <a:pt x="99020" y="241341"/>
                </a:lnTo>
                <a:lnTo>
                  <a:pt x="102110" y="247047"/>
                </a:lnTo>
                <a:lnTo>
                  <a:pt x="103316" y="247515"/>
                </a:lnTo>
                <a:lnTo>
                  <a:pt x="112095" y="248267"/>
                </a:lnTo>
                <a:lnTo>
                  <a:pt x="114735" y="248328"/>
                </a:lnTo>
                <a:lnTo>
                  <a:pt x="117448" y="247416"/>
                </a:lnTo>
                <a:lnTo>
                  <a:pt x="123002" y="243864"/>
                </a:lnTo>
                <a:lnTo>
                  <a:pt x="131185" y="241650"/>
                </a:lnTo>
                <a:lnTo>
                  <a:pt x="142125" y="240665"/>
                </a:lnTo>
                <a:lnTo>
                  <a:pt x="149042" y="240403"/>
                </a:lnTo>
                <a:lnTo>
                  <a:pt x="156511" y="240229"/>
                </a:lnTo>
                <a:lnTo>
                  <a:pt x="169111" y="238207"/>
                </a:lnTo>
                <a:lnTo>
                  <a:pt x="185131" y="234954"/>
                </a:lnTo>
                <a:lnTo>
                  <a:pt x="203430" y="230881"/>
                </a:lnTo>
                <a:lnTo>
                  <a:pt x="218488" y="228165"/>
                </a:lnTo>
                <a:lnTo>
                  <a:pt x="231384" y="226355"/>
                </a:lnTo>
                <a:lnTo>
                  <a:pt x="242838" y="225148"/>
                </a:lnTo>
                <a:lnTo>
                  <a:pt x="252380" y="225295"/>
                </a:lnTo>
                <a:lnTo>
                  <a:pt x="260645" y="226347"/>
                </a:lnTo>
                <a:lnTo>
                  <a:pt x="268061" y="228000"/>
                </a:lnTo>
                <a:lnTo>
                  <a:pt x="277768" y="229102"/>
                </a:lnTo>
                <a:lnTo>
                  <a:pt x="289001" y="229837"/>
                </a:lnTo>
                <a:lnTo>
                  <a:pt x="301252" y="230326"/>
                </a:lnTo>
                <a:lnTo>
                  <a:pt x="312277" y="229700"/>
                </a:lnTo>
                <a:lnTo>
                  <a:pt x="322485" y="228331"/>
                </a:lnTo>
                <a:lnTo>
                  <a:pt x="351472" y="2227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30"/>
          <p:cNvSpPr/>
          <p:nvPr/>
        </p:nvSpPr>
        <p:spPr>
          <a:xfrm>
            <a:off x="7821996" y="4251960"/>
            <a:ext cx="230439" cy="701570"/>
          </a:xfrm>
          <a:custGeom>
            <a:avLst/>
            <a:gdLst/>
            <a:ahLst/>
            <a:cxnLst/>
            <a:rect l="0" t="0" r="0" b="0"/>
            <a:pathLst>
              <a:path w="230439" h="701570">
                <a:moveTo>
                  <a:pt x="230438" y="0"/>
                </a:moveTo>
                <a:lnTo>
                  <a:pt x="221337" y="4550"/>
                </a:lnTo>
                <a:lnTo>
                  <a:pt x="214328" y="9325"/>
                </a:lnTo>
                <a:lnTo>
                  <a:pt x="211126" y="11931"/>
                </a:lnTo>
                <a:lnTo>
                  <a:pt x="207086" y="14622"/>
                </a:lnTo>
                <a:lnTo>
                  <a:pt x="202488" y="17368"/>
                </a:lnTo>
                <a:lnTo>
                  <a:pt x="197517" y="20150"/>
                </a:lnTo>
                <a:lnTo>
                  <a:pt x="193251" y="23911"/>
                </a:lnTo>
                <a:lnTo>
                  <a:pt x="189454" y="28323"/>
                </a:lnTo>
                <a:lnTo>
                  <a:pt x="185971" y="33169"/>
                </a:lnTo>
                <a:lnTo>
                  <a:pt x="181743" y="38305"/>
                </a:lnTo>
                <a:lnTo>
                  <a:pt x="177021" y="43634"/>
                </a:lnTo>
                <a:lnTo>
                  <a:pt x="171966" y="49092"/>
                </a:lnTo>
                <a:lnTo>
                  <a:pt x="167645" y="54635"/>
                </a:lnTo>
                <a:lnTo>
                  <a:pt x="163811" y="60236"/>
                </a:lnTo>
                <a:lnTo>
                  <a:pt x="156059" y="72491"/>
                </a:lnTo>
                <a:lnTo>
                  <a:pt x="146264" y="87463"/>
                </a:lnTo>
                <a:lnTo>
                  <a:pt x="140031" y="95456"/>
                </a:lnTo>
                <a:lnTo>
                  <a:pt x="133019" y="103642"/>
                </a:lnTo>
                <a:lnTo>
                  <a:pt x="125488" y="111957"/>
                </a:lnTo>
                <a:lnTo>
                  <a:pt x="118561" y="120358"/>
                </a:lnTo>
                <a:lnTo>
                  <a:pt x="112039" y="128816"/>
                </a:lnTo>
                <a:lnTo>
                  <a:pt x="105785" y="137312"/>
                </a:lnTo>
                <a:lnTo>
                  <a:pt x="100664" y="145833"/>
                </a:lnTo>
                <a:lnTo>
                  <a:pt x="96298" y="154372"/>
                </a:lnTo>
                <a:lnTo>
                  <a:pt x="92433" y="162923"/>
                </a:lnTo>
                <a:lnTo>
                  <a:pt x="86048" y="175290"/>
                </a:lnTo>
                <a:lnTo>
                  <a:pt x="53503" y="235426"/>
                </a:lnTo>
                <a:lnTo>
                  <a:pt x="46760" y="248391"/>
                </a:lnTo>
                <a:lnTo>
                  <a:pt x="40358" y="263701"/>
                </a:lnTo>
                <a:lnTo>
                  <a:pt x="34186" y="280576"/>
                </a:lnTo>
                <a:lnTo>
                  <a:pt x="28165" y="298492"/>
                </a:lnTo>
                <a:lnTo>
                  <a:pt x="22247" y="318057"/>
                </a:lnTo>
                <a:lnTo>
                  <a:pt x="10591" y="360116"/>
                </a:lnTo>
                <a:lnTo>
                  <a:pt x="6722" y="377237"/>
                </a:lnTo>
                <a:lnTo>
                  <a:pt x="4141" y="391509"/>
                </a:lnTo>
                <a:lnTo>
                  <a:pt x="2422" y="403881"/>
                </a:lnTo>
                <a:lnTo>
                  <a:pt x="1275" y="422606"/>
                </a:lnTo>
                <a:lnTo>
                  <a:pt x="0" y="471352"/>
                </a:lnTo>
                <a:lnTo>
                  <a:pt x="614" y="497115"/>
                </a:lnTo>
                <a:lnTo>
                  <a:pt x="1975" y="522862"/>
                </a:lnTo>
                <a:lnTo>
                  <a:pt x="3834" y="548600"/>
                </a:lnTo>
                <a:lnTo>
                  <a:pt x="6026" y="568615"/>
                </a:lnTo>
                <a:lnTo>
                  <a:pt x="8440" y="584817"/>
                </a:lnTo>
                <a:lnTo>
                  <a:pt x="11003" y="598475"/>
                </a:lnTo>
                <a:lnTo>
                  <a:pt x="16389" y="618731"/>
                </a:lnTo>
                <a:lnTo>
                  <a:pt x="21958" y="634084"/>
                </a:lnTo>
                <a:lnTo>
                  <a:pt x="27608" y="647258"/>
                </a:lnTo>
                <a:lnTo>
                  <a:pt x="33294" y="656922"/>
                </a:lnTo>
                <a:lnTo>
                  <a:pt x="36144" y="660833"/>
                </a:lnTo>
                <a:lnTo>
                  <a:pt x="40901" y="665345"/>
                </a:lnTo>
                <a:lnTo>
                  <a:pt x="46930" y="670258"/>
                </a:lnTo>
                <a:lnTo>
                  <a:pt x="53807" y="675439"/>
                </a:lnTo>
                <a:lnTo>
                  <a:pt x="59344" y="679845"/>
                </a:lnTo>
                <a:lnTo>
                  <a:pt x="63989" y="683735"/>
                </a:lnTo>
                <a:lnTo>
                  <a:pt x="68037" y="687280"/>
                </a:lnTo>
                <a:lnTo>
                  <a:pt x="75076" y="691220"/>
                </a:lnTo>
                <a:lnTo>
                  <a:pt x="78285" y="692271"/>
                </a:lnTo>
                <a:lnTo>
                  <a:pt x="82330" y="693924"/>
                </a:lnTo>
                <a:lnTo>
                  <a:pt x="86933" y="695979"/>
                </a:lnTo>
                <a:lnTo>
                  <a:pt x="91906" y="698301"/>
                </a:lnTo>
                <a:lnTo>
                  <a:pt x="96173" y="699848"/>
                </a:lnTo>
                <a:lnTo>
                  <a:pt x="99970" y="700881"/>
                </a:lnTo>
                <a:lnTo>
                  <a:pt x="103455" y="701569"/>
                </a:lnTo>
                <a:lnTo>
                  <a:pt x="105779" y="701075"/>
                </a:lnTo>
                <a:lnTo>
                  <a:pt x="107327" y="699793"/>
                </a:lnTo>
                <a:lnTo>
                  <a:pt x="108359" y="697986"/>
                </a:lnTo>
                <a:lnTo>
                  <a:pt x="110000" y="696782"/>
                </a:lnTo>
                <a:lnTo>
                  <a:pt x="112046" y="695979"/>
                </a:lnTo>
                <a:lnTo>
                  <a:pt x="118996" y="6943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231"/>
          <p:cNvSpPr/>
          <p:nvPr/>
        </p:nvSpPr>
        <p:spPr>
          <a:xfrm>
            <a:off x="7919245" y="4509285"/>
            <a:ext cx="210343" cy="274170"/>
          </a:xfrm>
          <a:custGeom>
            <a:avLst/>
            <a:gdLst/>
            <a:ahLst/>
            <a:cxnLst/>
            <a:rect l="0" t="0" r="0" b="0"/>
            <a:pathLst>
              <a:path w="210343" h="274170">
                <a:moveTo>
                  <a:pt x="30320" y="59857"/>
                </a:moveTo>
                <a:lnTo>
                  <a:pt x="30320" y="46205"/>
                </a:lnTo>
                <a:lnTo>
                  <a:pt x="31272" y="41230"/>
                </a:lnTo>
                <a:lnTo>
                  <a:pt x="34871" y="33164"/>
                </a:lnTo>
                <a:lnTo>
                  <a:pt x="39645" y="26403"/>
                </a:lnTo>
                <a:lnTo>
                  <a:pt x="44941" y="20224"/>
                </a:lnTo>
                <a:lnTo>
                  <a:pt x="50471" y="14303"/>
                </a:lnTo>
                <a:lnTo>
                  <a:pt x="55184" y="11390"/>
                </a:lnTo>
                <a:lnTo>
                  <a:pt x="61184" y="8496"/>
                </a:lnTo>
                <a:lnTo>
                  <a:pt x="68041" y="5613"/>
                </a:lnTo>
                <a:lnTo>
                  <a:pt x="74517" y="3692"/>
                </a:lnTo>
                <a:lnTo>
                  <a:pt x="80740" y="2411"/>
                </a:lnTo>
                <a:lnTo>
                  <a:pt x="86793" y="1557"/>
                </a:lnTo>
                <a:lnTo>
                  <a:pt x="92734" y="988"/>
                </a:lnTo>
                <a:lnTo>
                  <a:pt x="98599" y="609"/>
                </a:lnTo>
                <a:lnTo>
                  <a:pt x="109244" y="187"/>
                </a:lnTo>
                <a:lnTo>
                  <a:pt x="117149" y="0"/>
                </a:lnTo>
                <a:lnTo>
                  <a:pt x="121544" y="902"/>
                </a:lnTo>
                <a:lnTo>
                  <a:pt x="126378" y="2456"/>
                </a:lnTo>
                <a:lnTo>
                  <a:pt x="131506" y="4445"/>
                </a:lnTo>
                <a:lnTo>
                  <a:pt x="136830" y="7676"/>
                </a:lnTo>
                <a:lnTo>
                  <a:pt x="142284" y="11735"/>
                </a:lnTo>
                <a:lnTo>
                  <a:pt x="147825" y="16345"/>
                </a:lnTo>
                <a:lnTo>
                  <a:pt x="152471" y="20372"/>
                </a:lnTo>
                <a:lnTo>
                  <a:pt x="156522" y="24008"/>
                </a:lnTo>
                <a:lnTo>
                  <a:pt x="160175" y="27386"/>
                </a:lnTo>
                <a:lnTo>
                  <a:pt x="163562" y="31542"/>
                </a:lnTo>
                <a:lnTo>
                  <a:pt x="166773" y="36218"/>
                </a:lnTo>
                <a:lnTo>
                  <a:pt x="169865" y="41240"/>
                </a:lnTo>
                <a:lnTo>
                  <a:pt x="171928" y="46493"/>
                </a:lnTo>
                <a:lnTo>
                  <a:pt x="173303" y="51900"/>
                </a:lnTo>
                <a:lnTo>
                  <a:pt x="174219" y="57410"/>
                </a:lnTo>
                <a:lnTo>
                  <a:pt x="174829" y="62988"/>
                </a:lnTo>
                <a:lnTo>
                  <a:pt x="175238" y="68612"/>
                </a:lnTo>
                <a:lnTo>
                  <a:pt x="175509" y="74266"/>
                </a:lnTo>
                <a:lnTo>
                  <a:pt x="175810" y="93249"/>
                </a:lnTo>
                <a:lnTo>
                  <a:pt x="175892" y="104978"/>
                </a:lnTo>
                <a:lnTo>
                  <a:pt x="174993" y="115655"/>
                </a:lnTo>
                <a:lnTo>
                  <a:pt x="173441" y="125631"/>
                </a:lnTo>
                <a:lnTo>
                  <a:pt x="171454" y="135138"/>
                </a:lnTo>
                <a:lnTo>
                  <a:pt x="169177" y="143382"/>
                </a:lnTo>
                <a:lnTo>
                  <a:pt x="166706" y="150783"/>
                </a:lnTo>
                <a:lnTo>
                  <a:pt x="164106" y="157622"/>
                </a:lnTo>
                <a:lnTo>
                  <a:pt x="159516" y="166944"/>
                </a:lnTo>
                <a:lnTo>
                  <a:pt x="153597" y="177921"/>
                </a:lnTo>
                <a:lnTo>
                  <a:pt x="141307" y="199960"/>
                </a:lnTo>
                <a:lnTo>
                  <a:pt x="132669" y="216105"/>
                </a:lnTo>
                <a:lnTo>
                  <a:pt x="128081" y="222125"/>
                </a:lnTo>
                <a:lnTo>
                  <a:pt x="123116" y="227091"/>
                </a:lnTo>
                <a:lnTo>
                  <a:pt x="117901" y="231354"/>
                </a:lnTo>
                <a:lnTo>
                  <a:pt x="112520" y="236101"/>
                </a:lnTo>
                <a:lnTo>
                  <a:pt x="101460" y="246455"/>
                </a:lnTo>
                <a:lnTo>
                  <a:pt x="89076" y="258444"/>
                </a:lnTo>
                <a:lnTo>
                  <a:pt x="84730" y="261781"/>
                </a:lnTo>
                <a:lnTo>
                  <a:pt x="79928" y="264958"/>
                </a:lnTo>
                <a:lnTo>
                  <a:pt x="74822" y="268028"/>
                </a:lnTo>
                <a:lnTo>
                  <a:pt x="70465" y="270075"/>
                </a:lnTo>
                <a:lnTo>
                  <a:pt x="66608" y="271441"/>
                </a:lnTo>
                <a:lnTo>
                  <a:pt x="63085" y="272350"/>
                </a:lnTo>
                <a:lnTo>
                  <a:pt x="58830" y="272957"/>
                </a:lnTo>
                <a:lnTo>
                  <a:pt x="54090" y="273361"/>
                </a:lnTo>
                <a:lnTo>
                  <a:pt x="44693" y="273810"/>
                </a:lnTo>
                <a:lnTo>
                  <a:pt x="37343" y="274010"/>
                </a:lnTo>
                <a:lnTo>
                  <a:pt x="27850" y="274122"/>
                </a:lnTo>
                <a:lnTo>
                  <a:pt x="24863" y="273185"/>
                </a:lnTo>
                <a:lnTo>
                  <a:pt x="19004" y="269605"/>
                </a:lnTo>
                <a:lnTo>
                  <a:pt x="13226" y="267378"/>
                </a:lnTo>
                <a:lnTo>
                  <a:pt x="10351" y="266785"/>
                </a:lnTo>
                <a:lnTo>
                  <a:pt x="8435" y="264484"/>
                </a:lnTo>
                <a:lnTo>
                  <a:pt x="7158" y="261045"/>
                </a:lnTo>
                <a:lnTo>
                  <a:pt x="6306" y="256847"/>
                </a:lnTo>
                <a:lnTo>
                  <a:pt x="4785" y="252144"/>
                </a:lnTo>
                <a:lnTo>
                  <a:pt x="2819" y="247103"/>
                </a:lnTo>
                <a:lnTo>
                  <a:pt x="556" y="241838"/>
                </a:lnTo>
                <a:lnTo>
                  <a:pt x="0" y="236423"/>
                </a:lnTo>
                <a:lnTo>
                  <a:pt x="582" y="230907"/>
                </a:lnTo>
                <a:lnTo>
                  <a:pt x="1921" y="225326"/>
                </a:lnTo>
                <a:lnTo>
                  <a:pt x="3767" y="220652"/>
                </a:lnTo>
                <a:lnTo>
                  <a:pt x="8359" y="212919"/>
                </a:lnTo>
                <a:lnTo>
                  <a:pt x="12821" y="207619"/>
                </a:lnTo>
                <a:lnTo>
                  <a:pt x="18654" y="201227"/>
                </a:lnTo>
                <a:lnTo>
                  <a:pt x="25400" y="194109"/>
                </a:lnTo>
                <a:lnTo>
                  <a:pt x="30850" y="189363"/>
                </a:lnTo>
                <a:lnTo>
                  <a:pt x="35436" y="186200"/>
                </a:lnTo>
                <a:lnTo>
                  <a:pt x="45928" y="180779"/>
                </a:lnTo>
                <a:lnTo>
                  <a:pt x="63292" y="172021"/>
                </a:lnTo>
                <a:lnTo>
                  <a:pt x="71350" y="168923"/>
                </a:lnTo>
                <a:lnTo>
                  <a:pt x="78629" y="166857"/>
                </a:lnTo>
                <a:lnTo>
                  <a:pt x="85386" y="165481"/>
                </a:lnTo>
                <a:lnTo>
                  <a:pt x="91795" y="165515"/>
                </a:lnTo>
                <a:lnTo>
                  <a:pt x="97974" y="166491"/>
                </a:lnTo>
                <a:lnTo>
                  <a:pt x="103998" y="168094"/>
                </a:lnTo>
                <a:lnTo>
                  <a:pt x="108965" y="169163"/>
                </a:lnTo>
                <a:lnTo>
                  <a:pt x="113231" y="169875"/>
                </a:lnTo>
                <a:lnTo>
                  <a:pt x="117026" y="170350"/>
                </a:lnTo>
                <a:lnTo>
                  <a:pt x="121462" y="171619"/>
                </a:lnTo>
                <a:lnTo>
                  <a:pt x="126324" y="173417"/>
                </a:lnTo>
                <a:lnTo>
                  <a:pt x="131469" y="175569"/>
                </a:lnTo>
                <a:lnTo>
                  <a:pt x="135853" y="177956"/>
                </a:lnTo>
                <a:lnTo>
                  <a:pt x="139728" y="180500"/>
                </a:lnTo>
                <a:lnTo>
                  <a:pt x="143264" y="183148"/>
                </a:lnTo>
                <a:lnTo>
                  <a:pt x="147526" y="186819"/>
                </a:lnTo>
                <a:lnTo>
                  <a:pt x="152271" y="191171"/>
                </a:lnTo>
                <a:lnTo>
                  <a:pt x="157341" y="195977"/>
                </a:lnTo>
                <a:lnTo>
                  <a:pt x="162626" y="202039"/>
                </a:lnTo>
                <a:lnTo>
                  <a:pt x="168054" y="208937"/>
                </a:lnTo>
                <a:lnTo>
                  <a:pt x="173577" y="216394"/>
                </a:lnTo>
                <a:lnTo>
                  <a:pt x="178212" y="222318"/>
                </a:lnTo>
                <a:lnTo>
                  <a:pt x="182255" y="227219"/>
                </a:lnTo>
                <a:lnTo>
                  <a:pt x="185902" y="231439"/>
                </a:lnTo>
                <a:lnTo>
                  <a:pt x="189287" y="235205"/>
                </a:lnTo>
                <a:lnTo>
                  <a:pt x="195586" y="241930"/>
                </a:lnTo>
                <a:lnTo>
                  <a:pt x="197647" y="245056"/>
                </a:lnTo>
                <a:lnTo>
                  <a:pt x="199938" y="251071"/>
                </a:lnTo>
                <a:lnTo>
                  <a:pt x="203495" y="256919"/>
                </a:lnTo>
                <a:lnTo>
                  <a:pt x="205777" y="259811"/>
                </a:lnTo>
                <a:lnTo>
                  <a:pt x="208313" y="265566"/>
                </a:lnTo>
                <a:lnTo>
                  <a:pt x="210342" y="2741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32"/>
          <p:cNvSpPr/>
          <p:nvPr/>
        </p:nvSpPr>
        <p:spPr>
          <a:xfrm>
            <a:off x="8241736" y="4714875"/>
            <a:ext cx="16440" cy="25718"/>
          </a:xfrm>
          <a:custGeom>
            <a:avLst/>
            <a:gdLst/>
            <a:ahLst/>
            <a:cxnLst/>
            <a:rect l="0" t="0" r="0" b="0"/>
            <a:pathLst>
              <a:path w="16440" h="25718">
                <a:moveTo>
                  <a:pt x="16439" y="25717"/>
                </a:moveTo>
                <a:lnTo>
                  <a:pt x="1677" y="25717"/>
                </a:lnTo>
                <a:lnTo>
                  <a:pt x="882" y="24765"/>
                </a:lnTo>
                <a:lnTo>
                  <a:pt x="353" y="23178"/>
                </a:lnTo>
                <a:lnTo>
                  <a:pt x="0" y="21166"/>
                </a:lnTo>
                <a:lnTo>
                  <a:pt x="717" y="17921"/>
                </a:lnTo>
                <a:lnTo>
                  <a:pt x="2147" y="13852"/>
                </a:lnTo>
                <a:lnTo>
                  <a:pt x="4054" y="9235"/>
                </a:lnTo>
                <a:lnTo>
                  <a:pt x="6276" y="6156"/>
                </a:lnTo>
                <a:lnTo>
                  <a:pt x="8712" y="4104"/>
                </a:lnTo>
                <a:lnTo>
                  <a:pt x="1643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33"/>
          <p:cNvSpPr/>
          <p:nvPr/>
        </p:nvSpPr>
        <p:spPr>
          <a:xfrm>
            <a:off x="8311484" y="4492094"/>
            <a:ext cx="224696" cy="281015"/>
          </a:xfrm>
          <a:custGeom>
            <a:avLst/>
            <a:gdLst/>
            <a:ahLst/>
            <a:cxnLst/>
            <a:rect l="0" t="0" r="0" b="0"/>
            <a:pathLst>
              <a:path w="224696" h="281015">
                <a:moveTo>
                  <a:pt x="178148" y="8468"/>
                </a:moveTo>
                <a:lnTo>
                  <a:pt x="169047" y="3918"/>
                </a:lnTo>
                <a:lnTo>
                  <a:pt x="162038" y="1683"/>
                </a:lnTo>
                <a:lnTo>
                  <a:pt x="158836" y="1087"/>
                </a:lnTo>
                <a:lnTo>
                  <a:pt x="153843" y="690"/>
                </a:lnTo>
                <a:lnTo>
                  <a:pt x="147658" y="425"/>
                </a:lnTo>
                <a:lnTo>
                  <a:pt x="127839" y="53"/>
                </a:lnTo>
                <a:lnTo>
                  <a:pt x="121749" y="0"/>
                </a:lnTo>
                <a:lnTo>
                  <a:pt x="111974" y="1870"/>
                </a:lnTo>
                <a:lnTo>
                  <a:pt x="99742" y="5022"/>
                </a:lnTo>
                <a:lnTo>
                  <a:pt x="85872" y="9028"/>
                </a:lnTo>
                <a:lnTo>
                  <a:pt x="74721" y="12652"/>
                </a:lnTo>
                <a:lnTo>
                  <a:pt x="65382" y="16020"/>
                </a:lnTo>
                <a:lnTo>
                  <a:pt x="57251" y="19218"/>
                </a:lnTo>
                <a:lnTo>
                  <a:pt x="49925" y="21349"/>
                </a:lnTo>
                <a:lnTo>
                  <a:pt x="43137" y="22771"/>
                </a:lnTo>
                <a:lnTo>
                  <a:pt x="36705" y="23718"/>
                </a:lnTo>
                <a:lnTo>
                  <a:pt x="28607" y="24350"/>
                </a:lnTo>
                <a:lnTo>
                  <a:pt x="19400" y="24771"/>
                </a:lnTo>
                <a:lnTo>
                  <a:pt x="9451" y="25051"/>
                </a:lnTo>
                <a:lnTo>
                  <a:pt x="3771" y="26191"/>
                </a:lnTo>
                <a:lnTo>
                  <a:pt x="936" y="27904"/>
                </a:lnTo>
                <a:lnTo>
                  <a:pt x="0" y="29998"/>
                </a:lnTo>
                <a:lnTo>
                  <a:pt x="328" y="32346"/>
                </a:lnTo>
                <a:lnTo>
                  <a:pt x="4388" y="40202"/>
                </a:lnTo>
                <a:lnTo>
                  <a:pt x="5671" y="45749"/>
                </a:lnTo>
                <a:lnTo>
                  <a:pt x="8781" y="51390"/>
                </a:lnTo>
                <a:lnTo>
                  <a:pt x="13339" y="58025"/>
                </a:lnTo>
                <a:lnTo>
                  <a:pt x="15888" y="62460"/>
                </a:lnTo>
                <a:lnTo>
                  <a:pt x="18540" y="67323"/>
                </a:lnTo>
                <a:lnTo>
                  <a:pt x="21487" y="75266"/>
                </a:lnTo>
                <a:lnTo>
                  <a:pt x="22271" y="78718"/>
                </a:lnTo>
                <a:lnTo>
                  <a:pt x="25685" y="85093"/>
                </a:lnTo>
                <a:lnTo>
                  <a:pt x="27928" y="88126"/>
                </a:lnTo>
                <a:lnTo>
                  <a:pt x="30421" y="94037"/>
                </a:lnTo>
                <a:lnTo>
                  <a:pt x="31824" y="102720"/>
                </a:lnTo>
                <a:lnTo>
                  <a:pt x="32241" y="111325"/>
                </a:lnTo>
                <a:lnTo>
                  <a:pt x="32338" y="118000"/>
                </a:lnTo>
                <a:lnTo>
                  <a:pt x="32412" y="140752"/>
                </a:lnTo>
                <a:lnTo>
                  <a:pt x="33366" y="143330"/>
                </a:lnTo>
                <a:lnTo>
                  <a:pt x="39200" y="151771"/>
                </a:lnTo>
                <a:lnTo>
                  <a:pt x="39796" y="152581"/>
                </a:lnTo>
                <a:lnTo>
                  <a:pt x="41146" y="153121"/>
                </a:lnTo>
                <a:lnTo>
                  <a:pt x="45185" y="153721"/>
                </a:lnTo>
                <a:lnTo>
                  <a:pt x="46644" y="152928"/>
                </a:lnTo>
                <a:lnTo>
                  <a:pt x="47616" y="151447"/>
                </a:lnTo>
                <a:lnTo>
                  <a:pt x="48265" y="149508"/>
                </a:lnTo>
                <a:lnTo>
                  <a:pt x="51554" y="147262"/>
                </a:lnTo>
                <a:lnTo>
                  <a:pt x="56604" y="144812"/>
                </a:lnTo>
                <a:lnTo>
                  <a:pt x="62829" y="142227"/>
                </a:lnTo>
                <a:lnTo>
                  <a:pt x="67931" y="140503"/>
                </a:lnTo>
                <a:lnTo>
                  <a:pt x="72285" y="139354"/>
                </a:lnTo>
                <a:lnTo>
                  <a:pt x="76140" y="138588"/>
                </a:lnTo>
                <a:lnTo>
                  <a:pt x="80616" y="137124"/>
                </a:lnTo>
                <a:lnTo>
                  <a:pt x="85504" y="135197"/>
                </a:lnTo>
                <a:lnTo>
                  <a:pt x="90669" y="132959"/>
                </a:lnTo>
                <a:lnTo>
                  <a:pt x="101485" y="127932"/>
                </a:lnTo>
                <a:lnTo>
                  <a:pt x="123953" y="116944"/>
                </a:lnTo>
                <a:lnTo>
                  <a:pt x="130588" y="115075"/>
                </a:lnTo>
                <a:lnTo>
                  <a:pt x="137868" y="113830"/>
                </a:lnTo>
                <a:lnTo>
                  <a:pt x="145581" y="112999"/>
                </a:lnTo>
                <a:lnTo>
                  <a:pt x="153579" y="112445"/>
                </a:lnTo>
                <a:lnTo>
                  <a:pt x="161769" y="112076"/>
                </a:lnTo>
                <a:lnTo>
                  <a:pt x="170086" y="111830"/>
                </a:lnTo>
                <a:lnTo>
                  <a:pt x="177536" y="112618"/>
                </a:lnTo>
                <a:lnTo>
                  <a:pt x="184408" y="114097"/>
                </a:lnTo>
                <a:lnTo>
                  <a:pt x="190893" y="116035"/>
                </a:lnTo>
                <a:lnTo>
                  <a:pt x="196170" y="118279"/>
                </a:lnTo>
                <a:lnTo>
                  <a:pt x="200640" y="120728"/>
                </a:lnTo>
                <a:lnTo>
                  <a:pt x="204573" y="123313"/>
                </a:lnTo>
                <a:lnTo>
                  <a:pt x="211483" y="128725"/>
                </a:lnTo>
                <a:lnTo>
                  <a:pt x="214659" y="131502"/>
                </a:lnTo>
                <a:lnTo>
                  <a:pt x="220728" y="139667"/>
                </a:lnTo>
                <a:lnTo>
                  <a:pt x="223680" y="144512"/>
                </a:lnTo>
                <a:lnTo>
                  <a:pt x="224695" y="148694"/>
                </a:lnTo>
                <a:lnTo>
                  <a:pt x="224420" y="152435"/>
                </a:lnTo>
                <a:lnTo>
                  <a:pt x="222526" y="160083"/>
                </a:lnTo>
                <a:lnTo>
                  <a:pt x="222020" y="164790"/>
                </a:lnTo>
                <a:lnTo>
                  <a:pt x="221685" y="169833"/>
                </a:lnTo>
                <a:lnTo>
                  <a:pt x="220507" y="176052"/>
                </a:lnTo>
                <a:lnTo>
                  <a:pt x="218770" y="183056"/>
                </a:lnTo>
                <a:lnTo>
                  <a:pt x="216659" y="190582"/>
                </a:lnTo>
                <a:lnTo>
                  <a:pt x="214300" y="197505"/>
                </a:lnTo>
                <a:lnTo>
                  <a:pt x="211774" y="204025"/>
                </a:lnTo>
                <a:lnTo>
                  <a:pt x="209137" y="210277"/>
                </a:lnTo>
                <a:lnTo>
                  <a:pt x="205475" y="215397"/>
                </a:lnTo>
                <a:lnTo>
                  <a:pt x="201129" y="219764"/>
                </a:lnTo>
                <a:lnTo>
                  <a:pt x="196326" y="223627"/>
                </a:lnTo>
                <a:lnTo>
                  <a:pt x="188361" y="230965"/>
                </a:lnTo>
                <a:lnTo>
                  <a:pt x="166812" y="251818"/>
                </a:lnTo>
                <a:lnTo>
                  <a:pt x="158208" y="259284"/>
                </a:lnTo>
                <a:lnTo>
                  <a:pt x="151520" y="264261"/>
                </a:lnTo>
                <a:lnTo>
                  <a:pt x="146109" y="267580"/>
                </a:lnTo>
                <a:lnTo>
                  <a:pt x="140596" y="270744"/>
                </a:lnTo>
                <a:lnTo>
                  <a:pt x="129391" y="276800"/>
                </a:lnTo>
                <a:lnTo>
                  <a:pt x="123736" y="278796"/>
                </a:lnTo>
                <a:lnTo>
                  <a:pt x="118061" y="280127"/>
                </a:lnTo>
                <a:lnTo>
                  <a:pt x="112373" y="281014"/>
                </a:lnTo>
                <a:lnTo>
                  <a:pt x="108580" y="280653"/>
                </a:lnTo>
                <a:lnTo>
                  <a:pt x="106052" y="279460"/>
                </a:lnTo>
                <a:lnTo>
                  <a:pt x="99954" y="273229"/>
                </a:lnTo>
                <a:lnTo>
                  <a:pt x="83850" y="2570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34"/>
          <p:cNvSpPr/>
          <p:nvPr/>
        </p:nvSpPr>
        <p:spPr>
          <a:xfrm>
            <a:off x="8472487" y="4303395"/>
            <a:ext cx="282147" cy="565785"/>
          </a:xfrm>
          <a:custGeom>
            <a:avLst/>
            <a:gdLst/>
            <a:ahLst/>
            <a:cxnLst/>
            <a:rect l="0" t="0" r="0" b="0"/>
            <a:pathLst>
              <a:path w="282147" h="565785">
                <a:moveTo>
                  <a:pt x="0" y="0"/>
                </a:moveTo>
                <a:lnTo>
                  <a:pt x="13653" y="0"/>
                </a:lnTo>
                <a:lnTo>
                  <a:pt x="19579" y="952"/>
                </a:lnTo>
                <a:lnTo>
                  <a:pt x="25435" y="2540"/>
                </a:lnTo>
                <a:lnTo>
                  <a:pt x="31245" y="4550"/>
                </a:lnTo>
                <a:lnTo>
                  <a:pt x="50399" y="11865"/>
                </a:lnTo>
                <a:lnTo>
                  <a:pt x="62174" y="16482"/>
                </a:lnTo>
                <a:lnTo>
                  <a:pt x="71930" y="20513"/>
                </a:lnTo>
                <a:lnTo>
                  <a:pt x="80338" y="24153"/>
                </a:lnTo>
                <a:lnTo>
                  <a:pt x="87850" y="27532"/>
                </a:lnTo>
                <a:lnTo>
                  <a:pt x="95714" y="31689"/>
                </a:lnTo>
                <a:lnTo>
                  <a:pt x="103814" y="36366"/>
                </a:lnTo>
                <a:lnTo>
                  <a:pt x="112072" y="41389"/>
                </a:lnTo>
                <a:lnTo>
                  <a:pt x="120435" y="45690"/>
                </a:lnTo>
                <a:lnTo>
                  <a:pt x="128867" y="49510"/>
                </a:lnTo>
                <a:lnTo>
                  <a:pt x="137347" y="53009"/>
                </a:lnTo>
                <a:lnTo>
                  <a:pt x="144905" y="57247"/>
                </a:lnTo>
                <a:lnTo>
                  <a:pt x="151848" y="61977"/>
                </a:lnTo>
                <a:lnTo>
                  <a:pt x="158382" y="67035"/>
                </a:lnTo>
                <a:lnTo>
                  <a:pt x="165596" y="72313"/>
                </a:lnTo>
                <a:lnTo>
                  <a:pt x="181230" y="83256"/>
                </a:lnTo>
                <a:lnTo>
                  <a:pt x="188447" y="89794"/>
                </a:lnTo>
                <a:lnTo>
                  <a:pt x="195165" y="97010"/>
                </a:lnTo>
                <a:lnTo>
                  <a:pt x="201548" y="104678"/>
                </a:lnTo>
                <a:lnTo>
                  <a:pt x="210565" y="114553"/>
                </a:lnTo>
                <a:lnTo>
                  <a:pt x="233285" y="138225"/>
                </a:lnTo>
                <a:lnTo>
                  <a:pt x="243153" y="150252"/>
                </a:lnTo>
                <a:lnTo>
                  <a:pt x="251637" y="162081"/>
                </a:lnTo>
                <a:lnTo>
                  <a:pt x="259198" y="173776"/>
                </a:lnTo>
                <a:lnTo>
                  <a:pt x="265191" y="184431"/>
                </a:lnTo>
                <a:lnTo>
                  <a:pt x="270139" y="194391"/>
                </a:lnTo>
                <a:lnTo>
                  <a:pt x="274390" y="203889"/>
                </a:lnTo>
                <a:lnTo>
                  <a:pt x="277224" y="213078"/>
                </a:lnTo>
                <a:lnTo>
                  <a:pt x="279114" y="222062"/>
                </a:lnTo>
                <a:lnTo>
                  <a:pt x="280374" y="230909"/>
                </a:lnTo>
                <a:lnTo>
                  <a:pt x="281213" y="243474"/>
                </a:lnTo>
                <a:lnTo>
                  <a:pt x="281773" y="258518"/>
                </a:lnTo>
                <a:lnTo>
                  <a:pt x="282146" y="275215"/>
                </a:lnTo>
                <a:lnTo>
                  <a:pt x="279538" y="293014"/>
                </a:lnTo>
                <a:lnTo>
                  <a:pt x="274941" y="311548"/>
                </a:lnTo>
                <a:lnTo>
                  <a:pt x="256134" y="370997"/>
                </a:lnTo>
                <a:lnTo>
                  <a:pt x="251719" y="381633"/>
                </a:lnTo>
                <a:lnTo>
                  <a:pt x="246869" y="391582"/>
                </a:lnTo>
                <a:lnTo>
                  <a:pt x="236402" y="411209"/>
                </a:lnTo>
                <a:lnTo>
                  <a:pt x="225401" y="432632"/>
                </a:lnTo>
                <a:lnTo>
                  <a:pt x="219799" y="441774"/>
                </a:lnTo>
                <a:lnTo>
                  <a:pt x="214161" y="449773"/>
                </a:lnTo>
                <a:lnTo>
                  <a:pt x="208497" y="457011"/>
                </a:lnTo>
                <a:lnTo>
                  <a:pt x="198053" y="468504"/>
                </a:lnTo>
                <a:lnTo>
                  <a:pt x="168669" y="499054"/>
                </a:lnTo>
                <a:lnTo>
                  <a:pt x="155308" y="511772"/>
                </a:lnTo>
                <a:lnTo>
                  <a:pt x="143543" y="522156"/>
                </a:lnTo>
                <a:lnTo>
                  <a:pt x="124758" y="537822"/>
                </a:lnTo>
                <a:lnTo>
                  <a:pt x="113233" y="547960"/>
                </a:lnTo>
                <a:lnTo>
                  <a:pt x="104935" y="555640"/>
                </a:lnTo>
                <a:lnTo>
                  <a:pt x="101391" y="559021"/>
                </a:lnTo>
                <a:lnTo>
                  <a:pt x="98073" y="561276"/>
                </a:lnTo>
                <a:lnTo>
                  <a:pt x="94910" y="562779"/>
                </a:lnTo>
                <a:lnTo>
                  <a:pt x="77153" y="5657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35"/>
          <p:cNvSpPr/>
          <p:nvPr/>
        </p:nvSpPr>
        <p:spPr>
          <a:xfrm>
            <a:off x="5947233" y="5494972"/>
            <a:ext cx="287833" cy="8574"/>
          </a:xfrm>
          <a:custGeom>
            <a:avLst/>
            <a:gdLst/>
            <a:ahLst/>
            <a:cxnLst/>
            <a:rect l="0" t="0" r="0" b="0"/>
            <a:pathLst>
              <a:path w="287833" h="8574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10" y="4551"/>
                </a:lnTo>
                <a:lnTo>
                  <a:pt x="4957" y="5892"/>
                </a:lnTo>
                <a:lnTo>
                  <a:pt x="8761" y="6785"/>
                </a:lnTo>
                <a:lnTo>
                  <a:pt x="13202" y="7381"/>
                </a:lnTo>
                <a:lnTo>
                  <a:pt x="17116" y="6825"/>
                </a:lnTo>
                <a:lnTo>
                  <a:pt x="20677" y="5503"/>
                </a:lnTo>
                <a:lnTo>
                  <a:pt x="24003" y="3669"/>
                </a:lnTo>
                <a:lnTo>
                  <a:pt x="27174" y="2446"/>
                </a:lnTo>
                <a:lnTo>
                  <a:pt x="30240" y="1630"/>
                </a:lnTo>
                <a:lnTo>
                  <a:pt x="33236" y="1087"/>
                </a:lnTo>
                <a:lnTo>
                  <a:pt x="40949" y="725"/>
                </a:lnTo>
                <a:lnTo>
                  <a:pt x="64758" y="322"/>
                </a:lnTo>
                <a:lnTo>
                  <a:pt x="216898" y="8"/>
                </a:lnTo>
                <a:lnTo>
                  <a:pt x="236732" y="958"/>
                </a:lnTo>
                <a:lnTo>
                  <a:pt x="251861" y="2544"/>
                </a:lnTo>
                <a:lnTo>
                  <a:pt x="287832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236"/>
          <p:cNvSpPr/>
          <p:nvPr/>
        </p:nvSpPr>
        <p:spPr>
          <a:xfrm>
            <a:off x="5977219" y="5606415"/>
            <a:ext cx="274991" cy="25706"/>
          </a:xfrm>
          <a:custGeom>
            <a:avLst/>
            <a:gdLst/>
            <a:ahLst/>
            <a:cxnLst/>
            <a:rect l="0" t="0" r="0" b="0"/>
            <a:pathLst>
              <a:path w="274991" h="25706">
                <a:moveTo>
                  <a:pt x="17815" y="0"/>
                </a:moveTo>
                <a:lnTo>
                  <a:pt x="4163" y="4551"/>
                </a:lnTo>
                <a:lnTo>
                  <a:pt x="1094" y="6843"/>
                </a:lnTo>
                <a:lnTo>
                  <a:pt x="0" y="9325"/>
                </a:lnTo>
                <a:lnTo>
                  <a:pt x="224" y="11931"/>
                </a:lnTo>
                <a:lnTo>
                  <a:pt x="1325" y="14622"/>
                </a:lnTo>
                <a:lnTo>
                  <a:pt x="3012" y="17368"/>
                </a:lnTo>
                <a:lnTo>
                  <a:pt x="8012" y="24068"/>
                </a:lnTo>
                <a:lnTo>
                  <a:pt x="11280" y="24618"/>
                </a:lnTo>
                <a:lnTo>
                  <a:pt x="16316" y="24984"/>
                </a:lnTo>
                <a:lnTo>
                  <a:pt x="22531" y="25228"/>
                </a:lnTo>
                <a:lnTo>
                  <a:pt x="63868" y="25621"/>
                </a:lnTo>
                <a:lnTo>
                  <a:pt x="108699" y="25705"/>
                </a:lnTo>
                <a:lnTo>
                  <a:pt x="126982" y="23804"/>
                </a:lnTo>
                <a:lnTo>
                  <a:pt x="197799" y="13932"/>
                </a:lnTo>
                <a:lnTo>
                  <a:pt x="213052" y="12145"/>
                </a:lnTo>
                <a:lnTo>
                  <a:pt x="225126" y="10954"/>
                </a:lnTo>
                <a:lnTo>
                  <a:pt x="236032" y="10160"/>
                </a:lnTo>
                <a:lnTo>
                  <a:pt x="246161" y="9631"/>
                </a:lnTo>
                <a:lnTo>
                  <a:pt x="27499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237"/>
          <p:cNvSpPr/>
          <p:nvPr/>
        </p:nvSpPr>
        <p:spPr>
          <a:xfrm>
            <a:off x="6380797" y="5400675"/>
            <a:ext cx="25719" cy="377191"/>
          </a:xfrm>
          <a:custGeom>
            <a:avLst/>
            <a:gdLst/>
            <a:ahLst/>
            <a:cxnLst/>
            <a:rect l="0" t="0" r="0" b="0"/>
            <a:pathLst>
              <a:path w="25719" h="377191">
                <a:moveTo>
                  <a:pt x="0" y="0"/>
                </a:moveTo>
                <a:lnTo>
                  <a:pt x="0" y="21033"/>
                </a:lnTo>
                <a:lnTo>
                  <a:pt x="953" y="29262"/>
                </a:lnTo>
                <a:lnTo>
                  <a:pt x="2540" y="38558"/>
                </a:lnTo>
                <a:lnTo>
                  <a:pt x="4551" y="48565"/>
                </a:lnTo>
                <a:lnTo>
                  <a:pt x="5891" y="60952"/>
                </a:lnTo>
                <a:lnTo>
                  <a:pt x="6785" y="74924"/>
                </a:lnTo>
                <a:lnTo>
                  <a:pt x="7381" y="89954"/>
                </a:lnTo>
                <a:lnTo>
                  <a:pt x="15201" y="205097"/>
                </a:lnTo>
                <a:lnTo>
                  <a:pt x="16281" y="232124"/>
                </a:lnTo>
                <a:lnTo>
                  <a:pt x="16761" y="253661"/>
                </a:lnTo>
                <a:lnTo>
                  <a:pt x="17841" y="262452"/>
                </a:lnTo>
                <a:lnTo>
                  <a:pt x="19515" y="270218"/>
                </a:lnTo>
                <a:lnTo>
                  <a:pt x="21583" y="277300"/>
                </a:lnTo>
                <a:lnTo>
                  <a:pt x="22960" y="283926"/>
                </a:lnTo>
                <a:lnTo>
                  <a:pt x="23880" y="290249"/>
                </a:lnTo>
                <a:lnTo>
                  <a:pt x="24492" y="296369"/>
                </a:lnTo>
                <a:lnTo>
                  <a:pt x="24901" y="302354"/>
                </a:lnTo>
                <a:lnTo>
                  <a:pt x="25354" y="314085"/>
                </a:lnTo>
                <a:lnTo>
                  <a:pt x="25556" y="325648"/>
                </a:lnTo>
                <a:lnTo>
                  <a:pt x="25718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238"/>
          <p:cNvSpPr/>
          <p:nvPr/>
        </p:nvSpPr>
        <p:spPr>
          <a:xfrm>
            <a:off x="6501350" y="5349633"/>
            <a:ext cx="248066" cy="368225"/>
          </a:xfrm>
          <a:custGeom>
            <a:avLst/>
            <a:gdLst/>
            <a:ahLst/>
            <a:cxnLst/>
            <a:rect l="0" t="0" r="0" b="0"/>
            <a:pathLst>
              <a:path w="248066" h="368225">
                <a:moveTo>
                  <a:pt x="248065" y="25324"/>
                </a:moveTo>
                <a:lnTo>
                  <a:pt x="224201" y="13393"/>
                </a:lnTo>
                <a:lnTo>
                  <a:pt x="219773" y="11655"/>
                </a:lnTo>
                <a:lnTo>
                  <a:pt x="212313" y="9723"/>
                </a:lnTo>
                <a:lnTo>
                  <a:pt x="205822" y="6326"/>
                </a:lnTo>
                <a:lnTo>
                  <a:pt x="202758" y="4086"/>
                </a:lnTo>
                <a:lnTo>
                  <a:pt x="197858" y="2593"/>
                </a:lnTo>
                <a:lnTo>
                  <a:pt x="191734" y="1598"/>
                </a:lnTo>
                <a:lnTo>
                  <a:pt x="184793" y="934"/>
                </a:lnTo>
                <a:lnTo>
                  <a:pt x="178261" y="491"/>
                </a:lnTo>
                <a:lnTo>
                  <a:pt x="172001" y="197"/>
                </a:lnTo>
                <a:lnTo>
                  <a:pt x="165923" y="0"/>
                </a:lnTo>
                <a:lnTo>
                  <a:pt x="160919" y="822"/>
                </a:lnTo>
                <a:lnTo>
                  <a:pt x="156630" y="2322"/>
                </a:lnTo>
                <a:lnTo>
                  <a:pt x="152818" y="4274"/>
                </a:lnTo>
                <a:lnTo>
                  <a:pt x="148372" y="5576"/>
                </a:lnTo>
                <a:lnTo>
                  <a:pt x="143503" y="6443"/>
                </a:lnTo>
                <a:lnTo>
                  <a:pt x="138352" y="7022"/>
                </a:lnTo>
                <a:lnTo>
                  <a:pt x="133013" y="8360"/>
                </a:lnTo>
                <a:lnTo>
                  <a:pt x="127548" y="10205"/>
                </a:lnTo>
                <a:lnTo>
                  <a:pt x="122000" y="12387"/>
                </a:lnTo>
                <a:lnTo>
                  <a:pt x="116397" y="15747"/>
                </a:lnTo>
                <a:lnTo>
                  <a:pt x="110756" y="19892"/>
                </a:lnTo>
                <a:lnTo>
                  <a:pt x="105090" y="24560"/>
                </a:lnTo>
                <a:lnTo>
                  <a:pt x="88636" y="37367"/>
                </a:lnTo>
                <a:lnTo>
                  <a:pt x="78914" y="44783"/>
                </a:lnTo>
                <a:lnTo>
                  <a:pt x="70527" y="50679"/>
                </a:lnTo>
                <a:lnTo>
                  <a:pt x="63032" y="55562"/>
                </a:lnTo>
                <a:lnTo>
                  <a:pt x="56129" y="59770"/>
                </a:lnTo>
                <a:lnTo>
                  <a:pt x="50575" y="64481"/>
                </a:lnTo>
                <a:lnTo>
                  <a:pt x="45920" y="69526"/>
                </a:lnTo>
                <a:lnTo>
                  <a:pt x="41864" y="74794"/>
                </a:lnTo>
                <a:lnTo>
                  <a:pt x="37255" y="80212"/>
                </a:lnTo>
                <a:lnTo>
                  <a:pt x="32278" y="85729"/>
                </a:lnTo>
                <a:lnTo>
                  <a:pt x="27053" y="91311"/>
                </a:lnTo>
                <a:lnTo>
                  <a:pt x="22619" y="96938"/>
                </a:lnTo>
                <a:lnTo>
                  <a:pt x="15152" y="108270"/>
                </a:lnTo>
                <a:lnTo>
                  <a:pt x="11827" y="114912"/>
                </a:lnTo>
                <a:lnTo>
                  <a:pt x="8658" y="122196"/>
                </a:lnTo>
                <a:lnTo>
                  <a:pt x="5593" y="129911"/>
                </a:lnTo>
                <a:lnTo>
                  <a:pt x="3549" y="136959"/>
                </a:lnTo>
                <a:lnTo>
                  <a:pt x="2187" y="143562"/>
                </a:lnTo>
                <a:lnTo>
                  <a:pt x="1279" y="149869"/>
                </a:lnTo>
                <a:lnTo>
                  <a:pt x="673" y="155979"/>
                </a:lnTo>
                <a:lnTo>
                  <a:pt x="269" y="161958"/>
                </a:lnTo>
                <a:lnTo>
                  <a:pt x="0" y="167848"/>
                </a:lnTo>
                <a:lnTo>
                  <a:pt x="773" y="172728"/>
                </a:lnTo>
                <a:lnTo>
                  <a:pt x="4173" y="180689"/>
                </a:lnTo>
                <a:lnTo>
                  <a:pt x="11441" y="190526"/>
                </a:lnTo>
                <a:lnTo>
                  <a:pt x="14115" y="192609"/>
                </a:lnTo>
                <a:lnTo>
                  <a:pt x="16852" y="193998"/>
                </a:lnTo>
                <a:lnTo>
                  <a:pt x="19627" y="194923"/>
                </a:lnTo>
                <a:lnTo>
                  <a:pt x="23383" y="195540"/>
                </a:lnTo>
                <a:lnTo>
                  <a:pt x="27792" y="195952"/>
                </a:lnTo>
                <a:lnTo>
                  <a:pt x="36818" y="196408"/>
                </a:lnTo>
                <a:lnTo>
                  <a:pt x="44004" y="196612"/>
                </a:lnTo>
                <a:lnTo>
                  <a:pt x="57332" y="196742"/>
                </a:lnTo>
                <a:lnTo>
                  <a:pt x="66775" y="196760"/>
                </a:lnTo>
                <a:lnTo>
                  <a:pt x="71007" y="195812"/>
                </a:lnTo>
                <a:lnTo>
                  <a:pt x="78249" y="192219"/>
                </a:lnTo>
                <a:lnTo>
                  <a:pt x="87184" y="187447"/>
                </a:lnTo>
                <a:lnTo>
                  <a:pt x="108441" y="176623"/>
                </a:lnTo>
                <a:lnTo>
                  <a:pt x="113073" y="172862"/>
                </a:lnTo>
                <a:lnTo>
                  <a:pt x="120758" y="163604"/>
                </a:lnTo>
                <a:lnTo>
                  <a:pt x="127349" y="155680"/>
                </a:lnTo>
                <a:lnTo>
                  <a:pt x="134406" y="148030"/>
                </a:lnTo>
                <a:lnTo>
                  <a:pt x="143892" y="138280"/>
                </a:lnTo>
                <a:lnTo>
                  <a:pt x="148136" y="133013"/>
                </a:lnTo>
                <a:lnTo>
                  <a:pt x="155392" y="122081"/>
                </a:lnTo>
                <a:lnTo>
                  <a:pt x="161792" y="110872"/>
                </a:lnTo>
                <a:lnTo>
                  <a:pt x="166859" y="100493"/>
                </a:lnTo>
                <a:lnTo>
                  <a:pt x="169111" y="92705"/>
                </a:lnTo>
                <a:lnTo>
                  <a:pt x="171617" y="87390"/>
                </a:lnTo>
                <a:lnTo>
                  <a:pt x="175192" y="80989"/>
                </a:lnTo>
                <a:lnTo>
                  <a:pt x="179480" y="73864"/>
                </a:lnTo>
                <a:lnTo>
                  <a:pt x="183292" y="66256"/>
                </a:lnTo>
                <a:lnTo>
                  <a:pt x="186785" y="58327"/>
                </a:lnTo>
                <a:lnTo>
                  <a:pt x="190067" y="50183"/>
                </a:lnTo>
                <a:lnTo>
                  <a:pt x="192254" y="45707"/>
                </a:lnTo>
                <a:lnTo>
                  <a:pt x="193712" y="43675"/>
                </a:lnTo>
                <a:lnTo>
                  <a:pt x="194685" y="43273"/>
                </a:lnTo>
                <a:lnTo>
                  <a:pt x="195333" y="51578"/>
                </a:lnTo>
                <a:lnTo>
                  <a:pt x="195766" y="65687"/>
                </a:lnTo>
                <a:lnTo>
                  <a:pt x="196516" y="144480"/>
                </a:lnTo>
                <a:lnTo>
                  <a:pt x="196625" y="301005"/>
                </a:lnTo>
                <a:lnTo>
                  <a:pt x="197579" y="312934"/>
                </a:lnTo>
                <a:lnTo>
                  <a:pt x="199168" y="324697"/>
                </a:lnTo>
                <a:lnTo>
                  <a:pt x="204010" y="352747"/>
                </a:lnTo>
                <a:lnTo>
                  <a:pt x="207212" y="359123"/>
                </a:lnTo>
                <a:lnTo>
                  <a:pt x="213775" y="3682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239"/>
          <p:cNvSpPr/>
          <p:nvPr/>
        </p:nvSpPr>
        <p:spPr>
          <a:xfrm>
            <a:off x="6809785" y="5350465"/>
            <a:ext cx="254755" cy="443153"/>
          </a:xfrm>
          <a:custGeom>
            <a:avLst/>
            <a:gdLst/>
            <a:ahLst/>
            <a:cxnLst/>
            <a:rect l="0" t="0" r="0" b="0"/>
            <a:pathLst>
              <a:path w="254755" h="443153">
                <a:moveTo>
                  <a:pt x="231095" y="24492"/>
                </a:moveTo>
                <a:lnTo>
                  <a:pt x="221993" y="19942"/>
                </a:lnTo>
                <a:lnTo>
                  <a:pt x="214984" y="17707"/>
                </a:lnTo>
                <a:lnTo>
                  <a:pt x="211782" y="17111"/>
                </a:lnTo>
                <a:lnTo>
                  <a:pt x="206790" y="17667"/>
                </a:lnTo>
                <a:lnTo>
                  <a:pt x="200604" y="18989"/>
                </a:lnTo>
                <a:lnTo>
                  <a:pt x="193623" y="20824"/>
                </a:lnTo>
                <a:lnTo>
                  <a:pt x="186111" y="22046"/>
                </a:lnTo>
                <a:lnTo>
                  <a:pt x="178245" y="22862"/>
                </a:lnTo>
                <a:lnTo>
                  <a:pt x="170145" y="23405"/>
                </a:lnTo>
                <a:lnTo>
                  <a:pt x="160934" y="23767"/>
                </a:lnTo>
                <a:lnTo>
                  <a:pt x="140540" y="24170"/>
                </a:lnTo>
                <a:lnTo>
                  <a:pt x="131672" y="23325"/>
                </a:lnTo>
                <a:lnTo>
                  <a:pt x="123856" y="21809"/>
                </a:lnTo>
                <a:lnTo>
                  <a:pt x="116739" y="19846"/>
                </a:lnTo>
                <a:lnTo>
                  <a:pt x="109138" y="18537"/>
                </a:lnTo>
                <a:lnTo>
                  <a:pt x="101213" y="17665"/>
                </a:lnTo>
                <a:lnTo>
                  <a:pt x="93071" y="17083"/>
                </a:lnTo>
                <a:lnTo>
                  <a:pt x="86691" y="15743"/>
                </a:lnTo>
                <a:lnTo>
                  <a:pt x="81486" y="13897"/>
                </a:lnTo>
                <a:lnTo>
                  <a:pt x="77063" y="11713"/>
                </a:lnTo>
                <a:lnTo>
                  <a:pt x="69609" y="9288"/>
                </a:lnTo>
                <a:lnTo>
                  <a:pt x="63121" y="8210"/>
                </a:lnTo>
                <a:lnTo>
                  <a:pt x="57062" y="7731"/>
                </a:lnTo>
                <a:lnTo>
                  <a:pt x="53160" y="6650"/>
                </a:lnTo>
                <a:lnTo>
                  <a:pt x="48654" y="4977"/>
                </a:lnTo>
                <a:lnTo>
                  <a:pt x="43745" y="2910"/>
                </a:lnTo>
                <a:lnTo>
                  <a:pt x="39520" y="1531"/>
                </a:lnTo>
                <a:lnTo>
                  <a:pt x="32285" y="0"/>
                </a:lnTo>
                <a:lnTo>
                  <a:pt x="29975" y="544"/>
                </a:lnTo>
                <a:lnTo>
                  <a:pt x="28435" y="1859"/>
                </a:lnTo>
                <a:lnTo>
                  <a:pt x="27408" y="3688"/>
                </a:lnTo>
                <a:lnTo>
                  <a:pt x="25771" y="10623"/>
                </a:lnTo>
                <a:lnTo>
                  <a:pt x="21412" y="33568"/>
                </a:lnTo>
                <a:lnTo>
                  <a:pt x="19869" y="43878"/>
                </a:lnTo>
                <a:lnTo>
                  <a:pt x="18840" y="52656"/>
                </a:lnTo>
                <a:lnTo>
                  <a:pt x="18154" y="60413"/>
                </a:lnTo>
                <a:lnTo>
                  <a:pt x="17392" y="74112"/>
                </a:lnTo>
                <a:lnTo>
                  <a:pt x="16101" y="87503"/>
                </a:lnTo>
                <a:lnTo>
                  <a:pt x="14423" y="95075"/>
                </a:lnTo>
                <a:lnTo>
                  <a:pt x="12352" y="102979"/>
                </a:lnTo>
                <a:lnTo>
                  <a:pt x="10971" y="110154"/>
                </a:lnTo>
                <a:lnTo>
                  <a:pt x="9437" y="123207"/>
                </a:lnTo>
                <a:lnTo>
                  <a:pt x="8755" y="135358"/>
                </a:lnTo>
                <a:lnTo>
                  <a:pt x="8574" y="141265"/>
                </a:lnTo>
                <a:lnTo>
                  <a:pt x="7499" y="150918"/>
                </a:lnTo>
                <a:lnTo>
                  <a:pt x="2390" y="187047"/>
                </a:lnTo>
                <a:lnTo>
                  <a:pt x="860" y="200879"/>
                </a:lnTo>
                <a:lnTo>
                  <a:pt x="181" y="212741"/>
                </a:lnTo>
                <a:lnTo>
                  <a:pt x="0" y="218572"/>
                </a:lnTo>
                <a:lnTo>
                  <a:pt x="831" y="222459"/>
                </a:lnTo>
                <a:lnTo>
                  <a:pt x="2338" y="225050"/>
                </a:lnTo>
                <a:lnTo>
                  <a:pt x="4295" y="226777"/>
                </a:lnTo>
                <a:lnTo>
                  <a:pt x="5600" y="228881"/>
                </a:lnTo>
                <a:lnTo>
                  <a:pt x="7050" y="233759"/>
                </a:lnTo>
                <a:lnTo>
                  <a:pt x="8389" y="235441"/>
                </a:lnTo>
                <a:lnTo>
                  <a:pt x="10235" y="236562"/>
                </a:lnTo>
                <a:lnTo>
                  <a:pt x="12417" y="237310"/>
                </a:lnTo>
                <a:lnTo>
                  <a:pt x="14824" y="236855"/>
                </a:lnTo>
                <a:lnTo>
                  <a:pt x="20039" y="233811"/>
                </a:lnTo>
                <a:lnTo>
                  <a:pt x="21811" y="231665"/>
                </a:lnTo>
                <a:lnTo>
                  <a:pt x="22992" y="229283"/>
                </a:lnTo>
                <a:lnTo>
                  <a:pt x="23780" y="226742"/>
                </a:lnTo>
                <a:lnTo>
                  <a:pt x="25257" y="225048"/>
                </a:lnTo>
                <a:lnTo>
                  <a:pt x="27195" y="223918"/>
                </a:lnTo>
                <a:lnTo>
                  <a:pt x="32839" y="221711"/>
                </a:lnTo>
                <a:lnTo>
                  <a:pt x="41699" y="217555"/>
                </a:lnTo>
                <a:lnTo>
                  <a:pt x="49446" y="212533"/>
                </a:lnTo>
                <a:lnTo>
                  <a:pt x="56064" y="207126"/>
                </a:lnTo>
                <a:lnTo>
                  <a:pt x="62181" y="201548"/>
                </a:lnTo>
                <a:lnTo>
                  <a:pt x="66098" y="198727"/>
                </a:lnTo>
                <a:lnTo>
                  <a:pt x="70615" y="195894"/>
                </a:lnTo>
                <a:lnTo>
                  <a:pt x="75530" y="193052"/>
                </a:lnTo>
                <a:lnTo>
                  <a:pt x="88612" y="184815"/>
                </a:lnTo>
                <a:lnTo>
                  <a:pt x="96101" y="179952"/>
                </a:lnTo>
                <a:lnTo>
                  <a:pt x="102047" y="176710"/>
                </a:lnTo>
                <a:lnTo>
                  <a:pt x="106963" y="174548"/>
                </a:lnTo>
                <a:lnTo>
                  <a:pt x="111193" y="173107"/>
                </a:lnTo>
                <a:lnTo>
                  <a:pt x="115917" y="172146"/>
                </a:lnTo>
                <a:lnTo>
                  <a:pt x="120972" y="171506"/>
                </a:lnTo>
                <a:lnTo>
                  <a:pt x="126247" y="171078"/>
                </a:lnTo>
                <a:lnTo>
                  <a:pt x="131669" y="170794"/>
                </a:lnTo>
                <a:lnTo>
                  <a:pt x="142773" y="170478"/>
                </a:lnTo>
                <a:lnTo>
                  <a:pt x="150306" y="171346"/>
                </a:lnTo>
                <a:lnTo>
                  <a:pt x="159138" y="172877"/>
                </a:lnTo>
                <a:lnTo>
                  <a:pt x="168836" y="174850"/>
                </a:lnTo>
                <a:lnTo>
                  <a:pt x="176254" y="177118"/>
                </a:lnTo>
                <a:lnTo>
                  <a:pt x="182151" y="179583"/>
                </a:lnTo>
                <a:lnTo>
                  <a:pt x="192197" y="184861"/>
                </a:lnTo>
                <a:lnTo>
                  <a:pt x="203012" y="190382"/>
                </a:lnTo>
                <a:lnTo>
                  <a:pt x="207610" y="193188"/>
                </a:lnTo>
                <a:lnTo>
                  <a:pt x="215259" y="198846"/>
                </a:lnTo>
                <a:lnTo>
                  <a:pt x="221834" y="207075"/>
                </a:lnTo>
                <a:lnTo>
                  <a:pt x="228884" y="219940"/>
                </a:lnTo>
                <a:lnTo>
                  <a:pt x="233430" y="230038"/>
                </a:lnTo>
                <a:lnTo>
                  <a:pt x="238367" y="241533"/>
                </a:lnTo>
                <a:lnTo>
                  <a:pt x="242610" y="252054"/>
                </a:lnTo>
                <a:lnTo>
                  <a:pt x="249866" y="271363"/>
                </a:lnTo>
                <a:lnTo>
                  <a:pt x="252181" y="279560"/>
                </a:lnTo>
                <a:lnTo>
                  <a:pt x="253725" y="286930"/>
                </a:lnTo>
                <a:lnTo>
                  <a:pt x="254754" y="293749"/>
                </a:lnTo>
                <a:lnTo>
                  <a:pt x="254487" y="304009"/>
                </a:lnTo>
                <a:lnTo>
                  <a:pt x="253357" y="316564"/>
                </a:lnTo>
                <a:lnTo>
                  <a:pt x="251652" y="330649"/>
                </a:lnTo>
                <a:lnTo>
                  <a:pt x="248609" y="343850"/>
                </a:lnTo>
                <a:lnTo>
                  <a:pt x="244676" y="356459"/>
                </a:lnTo>
                <a:lnTo>
                  <a:pt x="240149" y="368676"/>
                </a:lnTo>
                <a:lnTo>
                  <a:pt x="235226" y="378725"/>
                </a:lnTo>
                <a:lnTo>
                  <a:pt x="230038" y="387331"/>
                </a:lnTo>
                <a:lnTo>
                  <a:pt x="224676" y="394972"/>
                </a:lnTo>
                <a:lnTo>
                  <a:pt x="218243" y="401971"/>
                </a:lnTo>
                <a:lnTo>
                  <a:pt x="211097" y="408542"/>
                </a:lnTo>
                <a:lnTo>
                  <a:pt x="203475" y="414828"/>
                </a:lnTo>
                <a:lnTo>
                  <a:pt x="196489" y="419971"/>
                </a:lnTo>
                <a:lnTo>
                  <a:pt x="189927" y="424352"/>
                </a:lnTo>
                <a:lnTo>
                  <a:pt x="183647" y="428226"/>
                </a:lnTo>
                <a:lnTo>
                  <a:pt x="177555" y="430808"/>
                </a:lnTo>
                <a:lnTo>
                  <a:pt x="171589" y="432529"/>
                </a:lnTo>
                <a:lnTo>
                  <a:pt x="165707" y="433677"/>
                </a:lnTo>
                <a:lnTo>
                  <a:pt x="160833" y="435395"/>
                </a:lnTo>
                <a:lnTo>
                  <a:pt x="152877" y="439843"/>
                </a:lnTo>
                <a:lnTo>
                  <a:pt x="146564" y="441410"/>
                </a:lnTo>
                <a:lnTo>
                  <a:pt x="138546" y="442455"/>
                </a:lnTo>
                <a:lnTo>
                  <a:pt x="129391" y="443152"/>
                </a:lnTo>
                <a:lnTo>
                  <a:pt x="120429" y="442663"/>
                </a:lnTo>
                <a:lnTo>
                  <a:pt x="111598" y="441385"/>
                </a:lnTo>
                <a:lnTo>
                  <a:pt x="102852" y="439581"/>
                </a:lnTo>
                <a:lnTo>
                  <a:pt x="96070" y="438378"/>
                </a:lnTo>
                <a:lnTo>
                  <a:pt x="90596" y="437576"/>
                </a:lnTo>
                <a:lnTo>
                  <a:pt x="85994" y="437042"/>
                </a:lnTo>
                <a:lnTo>
                  <a:pt x="78341" y="436448"/>
                </a:lnTo>
                <a:lnTo>
                  <a:pt x="74966" y="436289"/>
                </a:lnTo>
                <a:lnTo>
                  <a:pt x="71764" y="435231"/>
                </a:lnTo>
                <a:lnTo>
                  <a:pt x="65666" y="431515"/>
                </a:lnTo>
                <a:lnTo>
                  <a:pt x="59780" y="429229"/>
                </a:lnTo>
                <a:lnTo>
                  <a:pt x="56878" y="428619"/>
                </a:lnTo>
                <a:lnTo>
                  <a:pt x="54943" y="427260"/>
                </a:lnTo>
                <a:lnTo>
                  <a:pt x="53653" y="425401"/>
                </a:lnTo>
                <a:lnTo>
                  <a:pt x="52793" y="423210"/>
                </a:lnTo>
                <a:lnTo>
                  <a:pt x="51266" y="421749"/>
                </a:lnTo>
                <a:lnTo>
                  <a:pt x="49297" y="420775"/>
                </a:lnTo>
                <a:lnTo>
                  <a:pt x="42499" y="4188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240"/>
          <p:cNvSpPr/>
          <p:nvPr/>
        </p:nvSpPr>
        <p:spPr>
          <a:xfrm>
            <a:off x="7084290" y="5357971"/>
            <a:ext cx="230622" cy="351148"/>
          </a:xfrm>
          <a:custGeom>
            <a:avLst/>
            <a:gdLst/>
            <a:ahLst/>
            <a:cxnLst/>
            <a:rect l="0" t="0" r="0" b="0"/>
            <a:pathLst>
              <a:path w="230622" h="351148">
                <a:moveTo>
                  <a:pt x="162329" y="68421"/>
                </a:moveTo>
                <a:lnTo>
                  <a:pt x="133960" y="40050"/>
                </a:lnTo>
                <a:lnTo>
                  <a:pt x="131033" y="38077"/>
                </a:lnTo>
                <a:lnTo>
                  <a:pt x="125243" y="35885"/>
                </a:lnTo>
                <a:lnTo>
                  <a:pt x="121412" y="34348"/>
                </a:lnTo>
                <a:lnTo>
                  <a:pt x="116954" y="32371"/>
                </a:lnTo>
                <a:lnTo>
                  <a:pt x="112076" y="30100"/>
                </a:lnTo>
                <a:lnTo>
                  <a:pt x="107872" y="28587"/>
                </a:lnTo>
                <a:lnTo>
                  <a:pt x="104117" y="27577"/>
                </a:lnTo>
                <a:lnTo>
                  <a:pt x="100662" y="26904"/>
                </a:lnTo>
                <a:lnTo>
                  <a:pt x="96453" y="27408"/>
                </a:lnTo>
                <a:lnTo>
                  <a:pt x="91741" y="28697"/>
                </a:lnTo>
                <a:lnTo>
                  <a:pt x="80474" y="32668"/>
                </a:lnTo>
                <a:lnTo>
                  <a:pt x="65942" y="37608"/>
                </a:lnTo>
                <a:lnTo>
                  <a:pt x="59019" y="40259"/>
                </a:lnTo>
                <a:lnTo>
                  <a:pt x="52499" y="42979"/>
                </a:lnTo>
                <a:lnTo>
                  <a:pt x="46246" y="45744"/>
                </a:lnTo>
                <a:lnTo>
                  <a:pt x="34220" y="51358"/>
                </a:lnTo>
                <a:lnTo>
                  <a:pt x="28345" y="54188"/>
                </a:lnTo>
                <a:lnTo>
                  <a:pt x="23477" y="57027"/>
                </a:lnTo>
                <a:lnTo>
                  <a:pt x="19278" y="59873"/>
                </a:lnTo>
                <a:lnTo>
                  <a:pt x="15527" y="62722"/>
                </a:lnTo>
                <a:lnTo>
                  <a:pt x="8819" y="70968"/>
                </a:lnTo>
                <a:lnTo>
                  <a:pt x="3616" y="80031"/>
                </a:lnTo>
                <a:lnTo>
                  <a:pt x="1303" y="87234"/>
                </a:lnTo>
                <a:lnTo>
                  <a:pt x="686" y="92393"/>
                </a:lnTo>
                <a:lnTo>
                  <a:pt x="275" y="98690"/>
                </a:lnTo>
                <a:lnTo>
                  <a:pt x="0" y="105745"/>
                </a:lnTo>
                <a:lnTo>
                  <a:pt x="1722" y="112354"/>
                </a:lnTo>
                <a:lnTo>
                  <a:pt x="4776" y="118665"/>
                </a:lnTo>
                <a:lnTo>
                  <a:pt x="8716" y="124777"/>
                </a:lnTo>
                <a:lnTo>
                  <a:pt x="15634" y="134108"/>
                </a:lnTo>
                <a:lnTo>
                  <a:pt x="18813" y="137930"/>
                </a:lnTo>
                <a:lnTo>
                  <a:pt x="22836" y="140478"/>
                </a:lnTo>
                <a:lnTo>
                  <a:pt x="27424" y="142176"/>
                </a:lnTo>
                <a:lnTo>
                  <a:pt x="32388" y="143309"/>
                </a:lnTo>
                <a:lnTo>
                  <a:pt x="36649" y="145016"/>
                </a:lnTo>
                <a:lnTo>
                  <a:pt x="40443" y="147107"/>
                </a:lnTo>
                <a:lnTo>
                  <a:pt x="43925" y="149453"/>
                </a:lnTo>
                <a:lnTo>
                  <a:pt x="48150" y="151970"/>
                </a:lnTo>
                <a:lnTo>
                  <a:pt x="52872" y="154601"/>
                </a:lnTo>
                <a:lnTo>
                  <a:pt x="57926" y="157306"/>
                </a:lnTo>
                <a:lnTo>
                  <a:pt x="83241" y="170217"/>
                </a:lnTo>
                <a:lnTo>
                  <a:pt x="94364" y="175337"/>
                </a:lnTo>
                <a:lnTo>
                  <a:pt x="138815" y="194703"/>
                </a:lnTo>
                <a:lnTo>
                  <a:pt x="153784" y="201699"/>
                </a:lnTo>
                <a:lnTo>
                  <a:pt x="166786" y="207983"/>
                </a:lnTo>
                <a:lnTo>
                  <a:pt x="175779" y="212898"/>
                </a:lnTo>
                <a:lnTo>
                  <a:pt x="198470" y="225978"/>
                </a:lnTo>
                <a:lnTo>
                  <a:pt x="207378" y="233466"/>
                </a:lnTo>
                <a:lnTo>
                  <a:pt x="214269" y="241316"/>
                </a:lnTo>
                <a:lnTo>
                  <a:pt x="219816" y="249408"/>
                </a:lnTo>
                <a:lnTo>
                  <a:pt x="223515" y="256706"/>
                </a:lnTo>
                <a:lnTo>
                  <a:pt x="225980" y="263477"/>
                </a:lnTo>
                <a:lnTo>
                  <a:pt x="227623" y="269896"/>
                </a:lnTo>
                <a:lnTo>
                  <a:pt x="229448" y="279568"/>
                </a:lnTo>
                <a:lnTo>
                  <a:pt x="230477" y="290369"/>
                </a:lnTo>
                <a:lnTo>
                  <a:pt x="230621" y="293538"/>
                </a:lnTo>
                <a:lnTo>
                  <a:pt x="229765" y="296604"/>
                </a:lnTo>
                <a:lnTo>
                  <a:pt x="226274" y="302551"/>
                </a:lnTo>
                <a:lnTo>
                  <a:pt x="222104" y="307375"/>
                </a:lnTo>
                <a:lnTo>
                  <a:pt x="216466" y="313449"/>
                </a:lnTo>
                <a:lnTo>
                  <a:pt x="195989" y="334626"/>
                </a:lnTo>
                <a:lnTo>
                  <a:pt x="191437" y="338284"/>
                </a:lnTo>
                <a:lnTo>
                  <a:pt x="186497" y="341675"/>
                </a:lnTo>
                <a:lnTo>
                  <a:pt x="181299" y="344888"/>
                </a:lnTo>
                <a:lnTo>
                  <a:pt x="175928" y="347029"/>
                </a:lnTo>
                <a:lnTo>
                  <a:pt x="170443" y="348458"/>
                </a:lnTo>
                <a:lnTo>
                  <a:pt x="164881" y="349410"/>
                </a:lnTo>
                <a:lnTo>
                  <a:pt x="158315" y="350044"/>
                </a:lnTo>
                <a:lnTo>
                  <a:pt x="151081" y="350468"/>
                </a:lnTo>
                <a:lnTo>
                  <a:pt x="132327" y="351063"/>
                </a:lnTo>
                <a:lnTo>
                  <a:pt x="128040" y="351147"/>
                </a:lnTo>
                <a:lnTo>
                  <a:pt x="123277" y="350250"/>
                </a:lnTo>
                <a:lnTo>
                  <a:pt x="118197" y="348700"/>
                </a:lnTo>
                <a:lnTo>
                  <a:pt x="112906" y="346713"/>
                </a:lnTo>
                <a:lnTo>
                  <a:pt x="109377" y="344437"/>
                </a:lnTo>
                <a:lnTo>
                  <a:pt x="107026" y="341967"/>
                </a:lnTo>
                <a:lnTo>
                  <a:pt x="103460" y="336682"/>
                </a:lnTo>
                <a:lnTo>
                  <a:pt x="98701" y="331158"/>
                </a:lnTo>
                <a:lnTo>
                  <a:pt x="93410" y="320448"/>
                </a:lnTo>
                <a:lnTo>
                  <a:pt x="90665" y="313592"/>
                </a:lnTo>
                <a:lnTo>
                  <a:pt x="88836" y="307116"/>
                </a:lnTo>
                <a:lnTo>
                  <a:pt x="87616" y="300893"/>
                </a:lnTo>
                <a:lnTo>
                  <a:pt x="86804" y="294840"/>
                </a:lnTo>
                <a:lnTo>
                  <a:pt x="87214" y="287947"/>
                </a:lnTo>
                <a:lnTo>
                  <a:pt x="88440" y="280494"/>
                </a:lnTo>
                <a:lnTo>
                  <a:pt x="90210" y="272669"/>
                </a:lnTo>
                <a:lnTo>
                  <a:pt x="91390" y="264593"/>
                </a:lnTo>
                <a:lnTo>
                  <a:pt x="92177" y="256352"/>
                </a:lnTo>
                <a:lnTo>
                  <a:pt x="92701" y="248001"/>
                </a:lnTo>
                <a:lnTo>
                  <a:pt x="94003" y="239576"/>
                </a:lnTo>
                <a:lnTo>
                  <a:pt x="95824" y="231102"/>
                </a:lnTo>
                <a:lnTo>
                  <a:pt x="97990" y="222595"/>
                </a:lnTo>
                <a:lnTo>
                  <a:pt x="101339" y="214066"/>
                </a:lnTo>
                <a:lnTo>
                  <a:pt x="105477" y="205523"/>
                </a:lnTo>
                <a:lnTo>
                  <a:pt x="110140" y="196970"/>
                </a:lnTo>
                <a:lnTo>
                  <a:pt x="117059" y="185553"/>
                </a:lnTo>
                <a:lnTo>
                  <a:pt x="143095" y="145037"/>
                </a:lnTo>
                <a:lnTo>
                  <a:pt x="157274" y="123428"/>
                </a:lnTo>
                <a:lnTo>
                  <a:pt x="162769" y="114617"/>
                </a:lnTo>
                <a:lnTo>
                  <a:pt x="167385" y="106838"/>
                </a:lnTo>
                <a:lnTo>
                  <a:pt x="171415" y="99748"/>
                </a:lnTo>
                <a:lnTo>
                  <a:pt x="175054" y="92163"/>
                </a:lnTo>
                <a:lnTo>
                  <a:pt x="178433" y="84249"/>
                </a:lnTo>
                <a:lnTo>
                  <a:pt x="181637" y="76116"/>
                </a:lnTo>
                <a:lnTo>
                  <a:pt x="185679" y="66883"/>
                </a:lnTo>
                <a:lnTo>
                  <a:pt x="195250" y="46465"/>
                </a:lnTo>
                <a:lnTo>
                  <a:pt x="198564" y="38544"/>
                </a:lnTo>
                <a:lnTo>
                  <a:pt x="200773" y="32310"/>
                </a:lnTo>
                <a:lnTo>
                  <a:pt x="202246" y="27202"/>
                </a:lnTo>
                <a:lnTo>
                  <a:pt x="202276" y="22845"/>
                </a:lnTo>
                <a:lnTo>
                  <a:pt x="201343" y="18987"/>
                </a:lnTo>
                <a:lnTo>
                  <a:pt x="197767" y="12160"/>
                </a:lnTo>
                <a:lnTo>
                  <a:pt x="193002" y="5951"/>
                </a:lnTo>
                <a:lnTo>
                  <a:pt x="189445" y="3914"/>
                </a:lnTo>
                <a:lnTo>
                  <a:pt x="185170" y="2557"/>
                </a:lnTo>
                <a:lnTo>
                  <a:pt x="180413" y="1651"/>
                </a:lnTo>
                <a:lnTo>
                  <a:pt x="176290" y="1048"/>
                </a:lnTo>
                <a:lnTo>
                  <a:pt x="169170" y="377"/>
                </a:lnTo>
                <a:lnTo>
                  <a:pt x="164984" y="199"/>
                </a:lnTo>
                <a:lnTo>
                  <a:pt x="155254" y="0"/>
                </a:lnTo>
                <a:lnTo>
                  <a:pt x="149041" y="899"/>
                </a:lnTo>
                <a:lnTo>
                  <a:pt x="142041" y="2452"/>
                </a:lnTo>
                <a:lnTo>
                  <a:pt x="119467" y="84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241"/>
          <p:cNvSpPr/>
          <p:nvPr/>
        </p:nvSpPr>
        <p:spPr>
          <a:xfrm>
            <a:off x="929916" y="6000750"/>
            <a:ext cx="178794" cy="402908"/>
          </a:xfrm>
          <a:custGeom>
            <a:avLst/>
            <a:gdLst/>
            <a:ahLst/>
            <a:cxnLst/>
            <a:rect l="0" t="0" r="0" b="0"/>
            <a:pathLst>
              <a:path w="178794" h="402908">
                <a:moveTo>
                  <a:pt x="178793" y="0"/>
                </a:moveTo>
                <a:lnTo>
                  <a:pt x="104619" y="0"/>
                </a:lnTo>
                <a:lnTo>
                  <a:pt x="99817" y="953"/>
                </a:lnTo>
                <a:lnTo>
                  <a:pt x="95662" y="2540"/>
                </a:lnTo>
                <a:lnTo>
                  <a:pt x="91940" y="4551"/>
                </a:lnTo>
                <a:lnTo>
                  <a:pt x="88506" y="5891"/>
                </a:lnTo>
                <a:lnTo>
                  <a:pt x="85265" y="6785"/>
                </a:lnTo>
                <a:lnTo>
                  <a:pt x="82151" y="7381"/>
                </a:lnTo>
                <a:lnTo>
                  <a:pt x="79122" y="7778"/>
                </a:lnTo>
                <a:lnTo>
                  <a:pt x="76151" y="8042"/>
                </a:lnTo>
                <a:lnTo>
                  <a:pt x="73218" y="8219"/>
                </a:lnTo>
                <a:lnTo>
                  <a:pt x="69357" y="9290"/>
                </a:lnTo>
                <a:lnTo>
                  <a:pt x="64878" y="10955"/>
                </a:lnTo>
                <a:lnTo>
                  <a:pt x="59988" y="13018"/>
                </a:lnTo>
                <a:lnTo>
                  <a:pt x="55775" y="14394"/>
                </a:lnTo>
                <a:lnTo>
                  <a:pt x="52013" y="15311"/>
                </a:lnTo>
                <a:lnTo>
                  <a:pt x="48553" y="15922"/>
                </a:lnTo>
                <a:lnTo>
                  <a:pt x="45294" y="17282"/>
                </a:lnTo>
                <a:lnTo>
                  <a:pt x="42169" y="19141"/>
                </a:lnTo>
                <a:lnTo>
                  <a:pt x="39133" y="21333"/>
                </a:lnTo>
                <a:lnTo>
                  <a:pt x="35204" y="24700"/>
                </a:lnTo>
                <a:lnTo>
                  <a:pt x="30680" y="28849"/>
                </a:lnTo>
                <a:lnTo>
                  <a:pt x="25758" y="33520"/>
                </a:lnTo>
                <a:lnTo>
                  <a:pt x="20290" y="41250"/>
                </a:lnTo>
                <a:lnTo>
                  <a:pt x="16908" y="48813"/>
                </a:lnTo>
                <a:lnTo>
                  <a:pt x="12229" y="58524"/>
                </a:lnTo>
                <a:lnTo>
                  <a:pt x="9515" y="69191"/>
                </a:lnTo>
                <a:lnTo>
                  <a:pt x="8308" y="80281"/>
                </a:lnTo>
                <a:lnTo>
                  <a:pt x="7772" y="91560"/>
                </a:lnTo>
                <a:lnTo>
                  <a:pt x="6677" y="102950"/>
                </a:lnTo>
                <a:lnTo>
                  <a:pt x="1537" y="149672"/>
                </a:lnTo>
                <a:lnTo>
                  <a:pt x="615" y="160741"/>
                </a:lnTo>
                <a:lnTo>
                  <a:pt x="0" y="170026"/>
                </a:lnTo>
                <a:lnTo>
                  <a:pt x="543" y="180978"/>
                </a:lnTo>
                <a:lnTo>
                  <a:pt x="1857" y="193042"/>
                </a:lnTo>
                <a:lnTo>
                  <a:pt x="3686" y="205847"/>
                </a:lnTo>
                <a:lnTo>
                  <a:pt x="6810" y="217241"/>
                </a:lnTo>
                <a:lnTo>
                  <a:pt x="10798" y="227695"/>
                </a:lnTo>
                <a:lnTo>
                  <a:pt x="15361" y="237522"/>
                </a:lnTo>
                <a:lnTo>
                  <a:pt x="18404" y="246930"/>
                </a:lnTo>
                <a:lnTo>
                  <a:pt x="20432" y="256060"/>
                </a:lnTo>
                <a:lnTo>
                  <a:pt x="21784" y="265004"/>
                </a:lnTo>
                <a:lnTo>
                  <a:pt x="23638" y="274777"/>
                </a:lnTo>
                <a:lnTo>
                  <a:pt x="28238" y="295795"/>
                </a:lnTo>
                <a:lnTo>
                  <a:pt x="30798" y="304829"/>
                </a:lnTo>
                <a:lnTo>
                  <a:pt x="33457" y="312757"/>
                </a:lnTo>
                <a:lnTo>
                  <a:pt x="36183" y="319947"/>
                </a:lnTo>
                <a:lnTo>
                  <a:pt x="38000" y="326645"/>
                </a:lnTo>
                <a:lnTo>
                  <a:pt x="40018" y="339168"/>
                </a:lnTo>
                <a:lnTo>
                  <a:pt x="43456" y="348544"/>
                </a:lnTo>
                <a:lnTo>
                  <a:pt x="45706" y="352377"/>
                </a:lnTo>
                <a:lnTo>
                  <a:pt x="48206" y="361717"/>
                </a:lnTo>
                <a:lnTo>
                  <a:pt x="50270" y="373171"/>
                </a:lnTo>
                <a:lnTo>
                  <a:pt x="52153" y="380226"/>
                </a:lnTo>
                <a:lnTo>
                  <a:pt x="58778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242"/>
          <p:cNvSpPr/>
          <p:nvPr/>
        </p:nvSpPr>
        <p:spPr>
          <a:xfrm>
            <a:off x="825817" y="6266508"/>
            <a:ext cx="325756" cy="59997"/>
          </a:xfrm>
          <a:custGeom>
            <a:avLst/>
            <a:gdLst/>
            <a:ahLst/>
            <a:cxnLst/>
            <a:rect l="0" t="0" r="0" b="0"/>
            <a:pathLst>
              <a:path w="325756" h="59997">
                <a:moveTo>
                  <a:pt x="0" y="59996"/>
                </a:moveTo>
                <a:lnTo>
                  <a:pt x="13652" y="50895"/>
                </a:lnTo>
                <a:lnTo>
                  <a:pt x="20532" y="47261"/>
                </a:lnTo>
                <a:lnTo>
                  <a:pt x="27975" y="43887"/>
                </a:lnTo>
                <a:lnTo>
                  <a:pt x="35795" y="40684"/>
                </a:lnTo>
                <a:lnTo>
                  <a:pt x="42913" y="38549"/>
                </a:lnTo>
                <a:lnTo>
                  <a:pt x="49564" y="37126"/>
                </a:lnTo>
                <a:lnTo>
                  <a:pt x="55903" y="36177"/>
                </a:lnTo>
                <a:lnTo>
                  <a:pt x="64891" y="33639"/>
                </a:lnTo>
                <a:lnTo>
                  <a:pt x="75645" y="30042"/>
                </a:lnTo>
                <a:lnTo>
                  <a:pt x="108456" y="18419"/>
                </a:lnTo>
                <a:lnTo>
                  <a:pt x="118024" y="15133"/>
                </a:lnTo>
                <a:lnTo>
                  <a:pt x="126308" y="12943"/>
                </a:lnTo>
                <a:lnTo>
                  <a:pt x="133735" y="11482"/>
                </a:lnTo>
                <a:lnTo>
                  <a:pt x="140592" y="10509"/>
                </a:lnTo>
                <a:lnTo>
                  <a:pt x="148973" y="8907"/>
                </a:lnTo>
                <a:lnTo>
                  <a:pt x="168445" y="4588"/>
                </a:lnTo>
                <a:lnTo>
                  <a:pt x="177067" y="3055"/>
                </a:lnTo>
                <a:lnTo>
                  <a:pt x="184719" y="2033"/>
                </a:lnTo>
                <a:lnTo>
                  <a:pt x="191726" y="1352"/>
                </a:lnTo>
                <a:lnTo>
                  <a:pt x="198303" y="897"/>
                </a:lnTo>
                <a:lnTo>
                  <a:pt x="204592" y="595"/>
                </a:lnTo>
                <a:lnTo>
                  <a:pt x="216660" y="258"/>
                </a:lnTo>
                <a:lnTo>
                  <a:pt x="265700" y="0"/>
                </a:lnTo>
                <a:lnTo>
                  <a:pt x="273336" y="949"/>
                </a:lnTo>
                <a:lnTo>
                  <a:pt x="283189" y="2534"/>
                </a:lnTo>
                <a:lnTo>
                  <a:pt x="294520" y="4543"/>
                </a:lnTo>
                <a:lnTo>
                  <a:pt x="303027" y="5883"/>
                </a:lnTo>
                <a:lnTo>
                  <a:pt x="309650" y="6776"/>
                </a:lnTo>
                <a:lnTo>
                  <a:pt x="325755" y="8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243"/>
          <p:cNvSpPr/>
          <p:nvPr/>
        </p:nvSpPr>
        <p:spPr>
          <a:xfrm>
            <a:off x="1126337" y="6035040"/>
            <a:ext cx="153823" cy="368102"/>
          </a:xfrm>
          <a:custGeom>
            <a:avLst/>
            <a:gdLst/>
            <a:ahLst/>
            <a:cxnLst/>
            <a:rect l="0" t="0" r="0" b="0"/>
            <a:pathLst>
              <a:path w="153823" h="368102">
                <a:moveTo>
                  <a:pt x="153822" y="0"/>
                </a:moveTo>
                <a:lnTo>
                  <a:pt x="131680" y="0"/>
                </a:lnTo>
                <a:lnTo>
                  <a:pt x="129536" y="952"/>
                </a:lnTo>
                <a:lnTo>
                  <a:pt x="127154" y="2540"/>
                </a:lnTo>
                <a:lnTo>
                  <a:pt x="124613" y="4551"/>
                </a:lnTo>
                <a:lnTo>
                  <a:pt x="121967" y="6843"/>
                </a:lnTo>
                <a:lnTo>
                  <a:pt x="119251" y="9325"/>
                </a:lnTo>
                <a:lnTo>
                  <a:pt x="116487" y="11931"/>
                </a:lnTo>
                <a:lnTo>
                  <a:pt x="113692" y="15574"/>
                </a:lnTo>
                <a:lnTo>
                  <a:pt x="110876" y="19908"/>
                </a:lnTo>
                <a:lnTo>
                  <a:pt x="108047" y="24702"/>
                </a:lnTo>
                <a:lnTo>
                  <a:pt x="97283" y="45269"/>
                </a:lnTo>
                <a:lnTo>
                  <a:pt x="90412" y="58754"/>
                </a:lnTo>
                <a:lnTo>
                  <a:pt x="72617" y="91518"/>
                </a:lnTo>
                <a:lnTo>
                  <a:pt x="62538" y="109589"/>
                </a:lnTo>
                <a:lnTo>
                  <a:pt x="54866" y="124494"/>
                </a:lnTo>
                <a:lnTo>
                  <a:pt x="48799" y="137289"/>
                </a:lnTo>
                <a:lnTo>
                  <a:pt x="43802" y="148676"/>
                </a:lnTo>
                <a:lnTo>
                  <a:pt x="38566" y="159124"/>
                </a:lnTo>
                <a:lnTo>
                  <a:pt x="33169" y="168948"/>
                </a:lnTo>
                <a:lnTo>
                  <a:pt x="27667" y="178355"/>
                </a:lnTo>
                <a:lnTo>
                  <a:pt x="23999" y="186531"/>
                </a:lnTo>
                <a:lnTo>
                  <a:pt x="21553" y="193886"/>
                </a:lnTo>
                <a:lnTo>
                  <a:pt x="19923" y="200695"/>
                </a:lnTo>
                <a:lnTo>
                  <a:pt x="17884" y="208092"/>
                </a:lnTo>
                <a:lnTo>
                  <a:pt x="13078" y="223930"/>
                </a:lnTo>
                <a:lnTo>
                  <a:pt x="10463" y="234059"/>
                </a:lnTo>
                <a:lnTo>
                  <a:pt x="5017" y="258014"/>
                </a:lnTo>
                <a:lnTo>
                  <a:pt x="3184" y="269164"/>
                </a:lnTo>
                <a:lnTo>
                  <a:pt x="1962" y="279455"/>
                </a:lnTo>
                <a:lnTo>
                  <a:pt x="1147" y="289173"/>
                </a:lnTo>
                <a:lnTo>
                  <a:pt x="604" y="297557"/>
                </a:lnTo>
                <a:lnTo>
                  <a:pt x="0" y="311952"/>
                </a:lnTo>
                <a:lnTo>
                  <a:pt x="1744" y="318458"/>
                </a:lnTo>
                <a:lnTo>
                  <a:pt x="4812" y="324700"/>
                </a:lnTo>
                <a:lnTo>
                  <a:pt x="8762" y="330767"/>
                </a:lnTo>
                <a:lnTo>
                  <a:pt x="13151" y="340048"/>
                </a:lnTo>
                <a:lnTo>
                  <a:pt x="14322" y="343855"/>
                </a:lnTo>
                <a:lnTo>
                  <a:pt x="17007" y="347347"/>
                </a:lnTo>
                <a:lnTo>
                  <a:pt x="20702" y="350627"/>
                </a:lnTo>
                <a:lnTo>
                  <a:pt x="25071" y="353766"/>
                </a:lnTo>
                <a:lnTo>
                  <a:pt x="29888" y="356812"/>
                </a:lnTo>
                <a:lnTo>
                  <a:pt x="35004" y="359794"/>
                </a:lnTo>
                <a:lnTo>
                  <a:pt x="40320" y="362736"/>
                </a:lnTo>
                <a:lnTo>
                  <a:pt x="44817" y="364696"/>
                </a:lnTo>
                <a:lnTo>
                  <a:pt x="48767" y="366003"/>
                </a:lnTo>
                <a:lnTo>
                  <a:pt x="52353" y="366874"/>
                </a:lnTo>
                <a:lnTo>
                  <a:pt x="56649" y="367455"/>
                </a:lnTo>
                <a:lnTo>
                  <a:pt x="61417" y="367843"/>
                </a:lnTo>
                <a:lnTo>
                  <a:pt x="66502" y="368101"/>
                </a:lnTo>
                <a:lnTo>
                  <a:pt x="72749" y="367321"/>
                </a:lnTo>
                <a:lnTo>
                  <a:pt x="79771" y="365848"/>
                </a:lnTo>
                <a:lnTo>
                  <a:pt x="87310" y="363913"/>
                </a:lnTo>
                <a:lnTo>
                  <a:pt x="93288" y="361671"/>
                </a:lnTo>
                <a:lnTo>
                  <a:pt x="98226" y="359224"/>
                </a:lnTo>
                <a:lnTo>
                  <a:pt x="102471" y="356640"/>
                </a:lnTo>
                <a:lnTo>
                  <a:pt x="106253" y="353965"/>
                </a:lnTo>
                <a:lnTo>
                  <a:pt x="109727" y="351229"/>
                </a:lnTo>
                <a:lnTo>
                  <a:pt x="112995" y="348452"/>
                </a:lnTo>
                <a:lnTo>
                  <a:pt x="116127" y="346601"/>
                </a:lnTo>
                <a:lnTo>
                  <a:pt x="119167" y="345368"/>
                </a:lnTo>
                <a:lnTo>
                  <a:pt x="128105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244"/>
          <p:cNvSpPr/>
          <p:nvPr/>
        </p:nvSpPr>
        <p:spPr>
          <a:xfrm>
            <a:off x="1348739" y="6186887"/>
            <a:ext cx="34291" cy="224407"/>
          </a:xfrm>
          <a:custGeom>
            <a:avLst/>
            <a:gdLst/>
            <a:ahLst/>
            <a:cxnLst/>
            <a:rect l="0" t="0" r="0" b="0"/>
            <a:pathLst>
              <a:path w="34291" h="224407">
                <a:moveTo>
                  <a:pt x="0" y="11030"/>
                </a:moveTo>
                <a:lnTo>
                  <a:pt x="4551" y="1929"/>
                </a:lnTo>
                <a:lnTo>
                  <a:pt x="5892" y="200"/>
                </a:lnTo>
                <a:lnTo>
                  <a:pt x="6786" y="0"/>
                </a:lnTo>
                <a:lnTo>
                  <a:pt x="8220" y="1972"/>
                </a:lnTo>
                <a:lnTo>
                  <a:pt x="8338" y="5944"/>
                </a:lnTo>
                <a:lnTo>
                  <a:pt x="8468" y="20517"/>
                </a:lnTo>
                <a:lnTo>
                  <a:pt x="7551" y="27832"/>
                </a:lnTo>
                <a:lnTo>
                  <a:pt x="5986" y="34614"/>
                </a:lnTo>
                <a:lnTo>
                  <a:pt x="3991" y="41040"/>
                </a:lnTo>
                <a:lnTo>
                  <a:pt x="2661" y="50087"/>
                </a:lnTo>
                <a:lnTo>
                  <a:pt x="1774" y="60881"/>
                </a:lnTo>
                <a:lnTo>
                  <a:pt x="789" y="82716"/>
                </a:lnTo>
                <a:lnTo>
                  <a:pt x="234" y="105719"/>
                </a:lnTo>
                <a:lnTo>
                  <a:pt x="104" y="118519"/>
                </a:lnTo>
                <a:lnTo>
                  <a:pt x="1022" y="128410"/>
                </a:lnTo>
                <a:lnTo>
                  <a:pt x="2587" y="140718"/>
                </a:lnTo>
                <a:lnTo>
                  <a:pt x="4582" y="154639"/>
                </a:lnTo>
                <a:lnTo>
                  <a:pt x="5912" y="165824"/>
                </a:lnTo>
                <a:lnTo>
                  <a:pt x="6799" y="175186"/>
                </a:lnTo>
                <a:lnTo>
                  <a:pt x="7785" y="189716"/>
                </a:lnTo>
                <a:lnTo>
                  <a:pt x="8223" y="199348"/>
                </a:lnTo>
                <a:lnTo>
                  <a:pt x="9292" y="204203"/>
                </a:lnTo>
                <a:lnTo>
                  <a:pt x="10957" y="209345"/>
                </a:lnTo>
                <a:lnTo>
                  <a:pt x="15923" y="222182"/>
                </a:lnTo>
                <a:lnTo>
                  <a:pt x="17283" y="223236"/>
                </a:lnTo>
                <a:lnTo>
                  <a:pt x="19142" y="223938"/>
                </a:lnTo>
                <a:lnTo>
                  <a:pt x="21334" y="224406"/>
                </a:lnTo>
                <a:lnTo>
                  <a:pt x="23748" y="223766"/>
                </a:lnTo>
                <a:lnTo>
                  <a:pt x="26309" y="222386"/>
                </a:lnTo>
                <a:lnTo>
                  <a:pt x="34290" y="216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245"/>
          <p:cNvSpPr/>
          <p:nvPr/>
        </p:nvSpPr>
        <p:spPr>
          <a:xfrm>
            <a:off x="1391602" y="6061948"/>
            <a:ext cx="222725" cy="367428"/>
          </a:xfrm>
          <a:custGeom>
            <a:avLst/>
            <a:gdLst/>
            <a:ahLst/>
            <a:cxnLst/>
            <a:rect l="0" t="0" r="0" b="0"/>
            <a:pathLst>
              <a:path w="222725" h="367428">
                <a:moveTo>
                  <a:pt x="0" y="7381"/>
                </a:moveTo>
                <a:lnTo>
                  <a:pt x="13652" y="2831"/>
                </a:lnTo>
                <a:lnTo>
                  <a:pt x="18627" y="1490"/>
                </a:lnTo>
                <a:lnTo>
                  <a:pt x="22895" y="597"/>
                </a:lnTo>
                <a:lnTo>
                  <a:pt x="26693" y="0"/>
                </a:lnTo>
                <a:lnTo>
                  <a:pt x="32083" y="556"/>
                </a:lnTo>
                <a:lnTo>
                  <a:pt x="38534" y="1879"/>
                </a:lnTo>
                <a:lnTo>
                  <a:pt x="45692" y="3713"/>
                </a:lnTo>
                <a:lnTo>
                  <a:pt x="52369" y="5888"/>
                </a:lnTo>
                <a:lnTo>
                  <a:pt x="58725" y="8291"/>
                </a:lnTo>
                <a:lnTo>
                  <a:pt x="64867" y="10846"/>
                </a:lnTo>
                <a:lnTo>
                  <a:pt x="72773" y="13501"/>
                </a:lnTo>
                <a:lnTo>
                  <a:pt x="81853" y="16224"/>
                </a:lnTo>
                <a:lnTo>
                  <a:pt x="91716" y="18992"/>
                </a:lnTo>
                <a:lnTo>
                  <a:pt x="100196" y="22741"/>
                </a:lnTo>
                <a:lnTo>
                  <a:pt x="107755" y="27146"/>
                </a:lnTo>
                <a:lnTo>
                  <a:pt x="114699" y="31988"/>
                </a:lnTo>
                <a:lnTo>
                  <a:pt x="121234" y="36168"/>
                </a:lnTo>
                <a:lnTo>
                  <a:pt x="127495" y="39908"/>
                </a:lnTo>
                <a:lnTo>
                  <a:pt x="133574" y="43353"/>
                </a:lnTo>
                <a:lnTo>
                  <a:pt x="141437" y="49460"/>
                </a:lnTo>
                <a:lnTo>
                  <a:pt x="150489" y="57342"/>
                </a:lnTo>
                <a:lnTo>
                  <a:pt x="160333" y="66406"/>
                </a:lnTo>
                <a:lnTo>
                  <a:pt x="167849" y="74354"/>
                </a:lnTo>
                <a:lnTo>
                  <a:pt x="173812" y="81557"/>
                </a:lnTo>
                <a:lnTo>
                  <a:pt x="178739" y="88265"/>
                </a:lnTo>
                <a:lnTo>
                  <a:pt x="189295" y="103337"/>
                </a:lnTo>
                <a:lnTo>
                  <a:pt x="194777" y="111357"/>
                </a:lnTo>
                <a:lnTo>
                  <a:pt x="199384" y="118608"/>
                </a:lnTo>
                <a:lnTo>
                  <a:pt x="203407" y="125348"/>
                </a:lnTo>
                <a:lnTo>
                  <a:pt x="207042" y="131746"/>
                </a:lnTo>
                <a:lnTo>
                  <a:pt x="210418" y="138869"/>
                </a:lnTo>
                <a:lnTo>
                  <a:pt x="213621" y="146475"/>
                </a:lnTo>
                <a:lnTo>
                  <a:pt x="216709" y="154403"/>
                </a:lnTo>
                <a:lnTo>
                  <a:pt x="218768" y="162546"/>
                </a:lnTo>
                <a:lnTo>
                  <a:pt x="220140" y="170832"/>
                </a:lnTo>
                <a:lnTo>
                  <a:pt x="221055" y="179214"/>
                </a:lnTo>
                <a:lnTo>
                  <a:pt x="221665" y="187659"/>
                </a:lnTo>
                <a:lnTo>
                  <a:pt x="222072" y="196147"/>
                </a:lnTo>
                <a:lnTo>
                  <a:pt x="222524" y="212244"/>
                </a:lnTo>
                <a:lnTo>
                  <a:pt x="222724" y="225749"/>
                </a:lnTo>
                <a:lnTo>
                  <a:pt x="221825" y="232970"/>
                </a:lnTo>
                <a:lnTo>
                  <a:pt x="220274" y="240642"/>
                </a:lnTo>
                <a:lnTo>
                  <a:pt x="218287" y="248613"/>
                </a:lnTo>
                <a:lnTo>
                  <a:pt x="216009" y="255833"/>
                </a:lnTo>
                <a:lnTo>
                  <a:pt x="213539" y="262551"/>
                </a:lnTo>
                <a:lnTo>
                  <a:pt x="210939" y="268934"/>
                </a:lnTo>
                <a:lnTo>
                  <a:pt x="209206" y="275095"/>
                </a:lnTo>
                <a:lnTo>
                  <a:pt x="208051" y="281107"/>
                </a:lnTo>
                <a:lnTo>
                  <a:pt x="207281" y="287020"/>
                </a:lnTo>
                <a:lnTo>
                  <a:pt x="204862" y="292868"/>
                </a:lnTo>
                <a:lnTo>
                  <a:pt x="201345" y="298671"/>
                </a:lnTo>
                <a:lnTo>
                  <a:pt x="197095" y="304444"/>
                </a:lnTo>
                <a:lnTo>
                  <a:pt x="193309" y="310199"/>
                </a:lnTo>
                <a:lnTo>
                  <a:pt x="186562" y="321672"/>
                </a:lnTo>
                <a:lnTo>
                  <a:pt x="180389" y="330581"/>
                </a:lnTo>
                <a:lnTo>
                  <a:pt x="174471" y="337716"/>
                </a:lnTo>
                <a:lnTo>
                  <a:pt x="168665" y="344062"/>
                </a:lnTo>
                <a:lnTo>
                  <a:pt x="160041" y="352990"/>
                </a:lnTo>
                <a:lnTo>
                  <a:pt x="157177" y="354945"/>
                </a:lnTo>
                <a:lnTo>
                  <a:pt x="151454" y="357117"/>
                </a:lnTo>
                <a:lnTo>
                  <a:pt x="145735" y="360622"/>
                </a:lnTo>
                <a:lnTo>
                  <a:pt x="142877" y="362890"/>
                </a:lnTo>
                <a:lnTo>
                  <a:pt x="140019" y="364402"/>
                </a:lnTo>
                <a:lnTo>
                  <a:pt x="137161" y="365411"/>
                </a:lnTo>
                <a:lnTo>
                  <a:pt x="137160" y="3674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246"/>
          <p:cNvSpPr/>
          <p:nvPr/>
        </p:nvSpPr>
        <p:spPr>
          <a:xfrm>
            <a:off x="1708114" y="6197917"/>
            <a:ext cx="197839" cy="25719"/>
          </a:xfrm>
          <a:custGeom>
            <a:avLst/>
            <a:gdLst/>
            <a:ahLst/>
            <a:cxnLst/>
            <a:rect l="0" t="0" r="0" b="0"/>
            <a:pathLst>
              <a:path w="197839" h="25719">
                <a:moveTo>
                  <a:pt x="17815" y="25718"/>
                </a:moveTo>
                <a:lnTo>
                  <a:pt x="0" y="25718"/>
                </a:lnTo>
                <a:lnTo>
                  <a:pt x="224" y="25718"/>
                </a:lnTo>
                <a:lnTo>
                  <a:pt x="1325" y="24765"/>
                </a:lnTo>
                <a:lnTo>
                  <a:pt x="5089" y="21167"/>
                </a:lnTo>
                <a:lnTo>
                  <a:pt x="8012" y="18336"/>
                </a:lnTo>
                <a:lnTo>
                  <a:pt x="11236" y="17674"/>
                </a:lnTo>
                <a:lnTo>
                  <a:pt x="16796" y="17381"/>
                </a:lnTo>
                <a:lnTo>
                  <a:pt x="25617" y="17250"/>
                </a:lnTo>
                <a:lnTo>
                  <a:pt x="29684" y="16262"/>
                </a:lnTo>
                <a:lnTo>
                  <a:pt x="33348" y="14652"/>
                </a:lnTo>
                <a:lnTo>
                  <a:pt x="36743" y="12626"/>
                </a:lnTo>
                <a:lnTo>
                  <a:pt x="39959" y="11274"/>
                </a:lnTo>
                <a:lnTo>
                  <a:pt x="43055" y="10374"/>
                </a:lnTo>
                <a:lnTo>
                  <a:pt x="46072" y="9773"/>
                </a:lnTo>
                <a:lnTo>
                  <a:pt x="49988" y="9373"/>
                </a:lnTo>
                <a:lnTo>
                  <a:pt x="54504" y="9106"/>
                </a:lnTo>
                <a:lnTo>
                  <a:pt x="59419" y="8928"/>
                </a:lnTo>
                <a:lnTo>
                  <a:pt x="63649" y="7857"/>
                </a:lnTo>
                <a:lnTo>
                  <a:pt x="67421" y="6191"/>
                </a:lnTo>
                <a:lnTo>
                  <a:pt x="70888" y="4127"/>
                </a:lnTo>
                <a:lnTo>
                  <a:pt x="75105" y="2752"/>
                </a:lnTo>
                <a:lnTo>
                  <a:pt x="79821" y="1835"/>
                </a:lnTo>
                <a:lnTo>
                  <a:pt x="19783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47"/>
          <p:cNvSpPr/>
          <p:nvPr/>
        </p:nvSpPr>
        <p:spPr>
          <a:xfrm>
            <a:off x="1657350" y="6352222"/>
            <a:ext cx="205740" cy="8574"/>
          </a:xfrm>
          <a:custGeom>
            <a:avLst/>
            <a:gdLst/>
            <a:ahLst/>
            <a:cxnLst/>
            <a:rect l="0" t="0" r="0" b="0"/>
            <a:pathLst>
              <a:path w="205740" h="8574">
                <a:moveTo>
                  <a:pt x="0" y="0"/>
                </a:moveTo>
                <a:lnTo>
                  <a:pt x="143228" y="0"/>
                </a:lnTo>
                <a:lnTo>
                  <a:pt x="150730" y="953"/>
                </a:lnTo>
                <a:lnTo>
                  <a:pt x="159542" y="2540"/>
                </a:lnTo>
                <a:lnTo>
                  <a:pt x="205739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48"/>
          <p:cNvSpPr/>
          <p:nvPr/>
        </p:nvSpPr>
        <p:spPr>
          <a:xfrm>
            <a:off x="2051684" y="5976692"/>
            <a:ext cx="278923" cy="384104"/>
          </a:xfrm>
          <a:custGeom>
            <a:avLst/>
            <a:gdLst/>
            <a:ahLst/>
            <a:cxnLst/>
            <a:rect l="0" t="0" r="0" b="0"/>
            <a:pathLst>
              <a:path w="278923" h="384104">
                <a:moveTo>
                  <a:pt x="0" y="49775"/>
                </a:moveTo>
                <a:lnTo>
                  <a:pt x="9102" y="45225"/>
                </a:lnTo>
                <a:lnTo>
                  <a:pt x="13688" y="43883"/>
                </a:lnTo>
                <a:lnTo>
                  <a:pt x="18651" y="42990"/>
                </a:lnTo>
                <a:lnTo>
                  <a:pt x="23864" y="42394"/>
                </a:lnTo>
                <a:lnTo>
                  <a:pt x="32196" y="39192"/>
                </a:lnTo>
                <a:lnTo>
                  <a:pt x="35752" y="37005"/>
                </a:lnTo>
                <a:lnTo>
                  <a:pt x="40027" y="35547"/>
                </a:lnTo>
                <a:lnTo>
                  <a:pt x="44783" y="34574"/>
                </a:lnTo>
                <a:lnTo>
                  <a:pt x="49858" y="33927"/>
                </a:lnTo>
                <a:lnTo>
                  <a:pt x="55146" y="32542"/>
                </a:lnTo>
                <a:lnTo>
                  <a:pt x="60577" y="30666"/>
                </a:lnTo>
                <a:lnTo>
                  <a:pt x="66102" y="28464"/>
                </a:lnTo>
                <a:lnTo>
                  <a:pt x="72643" y="26995"/>
                </a:lnTo>
                <a:lnTo>
                  <a:pt x="79861" y="26016"/>
                </a:lnTo>
                <a:lnTo>
                  <a:pt x="87531" y="25363"/>
                </a:lnTo>
                <a:lnTo>
                  <a:pt x="94549" y="23975"/>
                </a:lnTo>
                <a:lnTo>
                  <a:pt x="101133" y="22098"/>
                </a:lnTo>
                <a:lnTo>
                  <a:pt x="129938" y="12241"/>
                </a:lnTo>
                <a:lnTo>
                  <a:pt x="139965" y="9512"/>
                </a:lnTo>
                <a:lnTo>
                  <a:pt x="151413" y="6740"/>
                </a:lnTo>
                <a:lnTo>
                  <a:pt x="163807" y="3940"/>
                </a:lnTo>
                <a:lnTo>
                  <a:pt x="173975" y="2074"/>
                </a:lnTo>
                <a:lnTo>
                  <a:pt x="182658" y="829"/>
                </a:lnTo>
                <a:lnTo>
                  <a:pt x="190352" y="0"/>
                </a:lnTo>
                <a:lnTo>
                  <a:pt x="197387" y="399"/>
                </a:lnTo>
                <a:lnTo>
                  <a:pt x="203981" y="1617"/>
                </a:lnTo>
                <a:lnTo>
                  <a:pt x="210282" y="3382"/>
                </a:lnTo>
                <a:lnTo>
                  <a:pt x="216388" y="4559"/>
                </a:lnTo>
                <a:lnTo>
                  <a:pt x="222364" y="5344"/>
                </a:lnTo>
                <a:lnTo>
                  <a:pt x="228253" y="5867"/>
                </a:lnTo>
                <a:lnTo>
                  <a:pt x="233131" y="6216"/>
                </a:lnTo>
                <a:lnTo>
                  <a:pt x="241091" y="6603"/>
                </a:lnTo>
                <a:lnTo>
                  <a:pt x="244548" y="7659"/>
                </a:lnTo>
                <a:lnTo>
                  <a:pt x="250928" y="11371"/>
                </a:lnTo>
                <a:lnTo>
                  <a:pt x="256939" y="16197"/>
                </a:lnTo>
                <a:lnTo>
                  <a:pt x="259875" y="18817"/>
                </a:lnTo>
                <a:lnTo>
                  <a:pt x="262785" y="20564"/>
                </a:lnTo>
                <a:lnTo>
                  <a:pt x="268559" y="22504"/>
                </a:lnTo>
                <a:lnTo>
                  <a:pt x="270479" y="23975"/>
                </a:lnTo>
                <a:lnTo>
                  <a:pt x="271760" y="25908"/>
                </a:lnTo>
                <a:lnTo>
                  <a:pt x="276102" y="35718"/>
                </a:lnTo>
                <a:lnTo>
                  <a:pt x="278366" y="40404"/>
                </a:lnTo>
                <a:lnTo>
                  <a:pt x="278922" y="44480"/>
                </a:lnTo>
                <a:lnTo>
                  <a:pt x="278341" y="48150"/>
                </a:lnTo>
                <a:lnTo>
                  <a:pt x="277001" y="51549"/>
                </a:lnTo>
                <a:lnTo>
                  <a:pt x="275512" y="60406"/>
                </a:lnTo>
                <a:lnTo>
                  <a:pt x="275114" y="65435"/>
                </a:lnTo>
                <a:lnTo>
                  <a:pt x="272945" y="70693"/>
                </a:lnTo>
                <a:lnTo>
                  <a:pt x="260790" y="89099"/>
                </a:lnTo>
                <a:lnTo>
                  <a:pt x="255775" y="97899"/>
                </a:lnTo>
                <a:lnTo>
                  <a:pt x="250527" y="107575"/>
                </a:lnTo>
                <a:lnTo>
                  <a:pt x="243218" y="117836"/>
                </a:lnTo>
                <a:lnTo>
                  <a:pt x="234535" y="128486"/>
                </a:lnTo>
                <a:lnTo>
                  <a:pt x="216633" y="148575"/>
                </a:lnTo>
                <a:lnTo>
                  <a:pt x="202327" y="163854"/>
                </a:lnTo>
                <a:lnTo>
                  <a:pt x="183562" y="183165"/>
                </a:lnTo>
                <a:lnTo>
                  <a:pt x="178573" y="189185"/>
                </a:lnTo>
                <a:lnTo>
                  <a:pt x="170488" y="200952"/>
                </a:lnTo>
                <a:lnTo>
                  <a:pt x="166047" y="205805"/>
                </a:lnTo>
                <a:lnTo>
                  <a:pt x="161180" y="209993"/>
                </a:lnTo>
                <a:lnTo>
                  <a:pt x="156031" y="213737"/>
                </a:lnTo>
                <a:lnTo>
                  <a:pt x="147770" y="222977"/>
                </a:lnTo>
                <a:lnTo>
                  <a:pt x="144234" y="228108"/>
                </a:lnTo>
                <a:lnTo>
                  <a:pt x="139971" y="232481"/>
                </a:lnTo>
                <a:lnTo>
                  <a:pt x="135224" y="236350"/>
                </a:lnTo>
                <a:lnTo>
                  <a:pt x="130154" y="239881"/>
                </a:lnTo>
                <a:lnTo>
                  <a:pt x="124870" y="246045"/>
                </a:lnTo>
                <a:lnTo>
                  <a:pt x="119442" y="253964"/>
                </a:lnTo>
                <a:lnTo>
                  <a:pt x="113918" y="263054"/>
                </a:lnTo>
                <a:lnTo>
                  <a:pt x="108331" y="270066"/>
                </a:lnTo>
                <a:lnTo>
                  <a:pt x="102700" y="275693"/>
                </a:lnTo>
                <a:lnTo>
                  <a:pt x="97042" y="280397"/>
                </a:lnTo>
                <a:lnTo>
                  <a:pt x="92318" y="285438"/>
                </a:lnTo>
                <a:lnTo>
                  <a:pt x="84528" y="296119"/>
                </a:lnTo>
                <a:lnTo>
                  <a:pt x="80431" y="304676"/>
                </a:lnTo>
                <a:lnTo>
                  <a:pt x="78610" y="312607"/>
                </a:lnTo>
                <a:lnTo>
                  <a:pt x="77800" y="322482"/>
                </a:lnTo>
                <a:lnTo>
                  <a:pt x="76632" y="326829"/>
                </a:lnTo>
                <a:lnTo>
                  <a:pt x="72794" y="334201"/>
                </a:lnTo>
                <a:lnTo>
                  <a:pt x="65278" y="343705"/>
                </a:lnTo>
                <a:lnTo>
                  <a:pt x="57270" y="352178"/>
                </a:lnTo>
                <a:lnTo>
                  <a:pt x="49266" y="361341"/>
                </a:lnTo>
                <a:lnTo>
                  <a:pt x="45709" y="368589"/>
                </a:lnTo>
                <a:lnTo>
                  <a:pt x="43808" y="370903"/>
                </a:lnTo>
                <a:lnTo>
                  <a:pt x="41588" y="372445"/>
                </a:lnTo>
                <a:lnTo>
                  <a:pt x="39155" y="373473"/>
                </a:lnTo>
                <a:lnTo>
                  <a:pt x="37534" y="375112"/>
                </a:lnTo>
                <a:lnTo>
                  <a:pt x="36453" y="377156"/>
                </a:lnTo>
                <a:lnTo>
                  <a:pt x="34718" y="382731"/>
                </a:lnTo>
                <a:lnTo>
                  <a:pt x="35528" y="383188"/>
                </a:lnTo>
                <a:lnTo>
                  <a:pt x="42863" y="3841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49"/>
          <p:cNvSpPr/>
          <p:nvPr/>
        </p:nvSpPr>
        <p:spPr>
          <a:xfrm>
            <a:off x="2390917" y="5949315"/>
            <a:ext cx="234964" cy="350961"/>
          </a:xfrm>
          <a:custGeom>
            <a:avLst/>
            <a:gdLst/>
            <a:ahLst/>
            <a:cxnLst/>
            <a:rect l="0" t="0" r="0" b="0"/>
            <a:pathLst>
              <a:path w="234964" h="350961">
                <a:moveTo>
                  <a:pt x="183690" y="0"/>
                </a:moveTo>
                <a:lnTo>
                  <a:pt x="201893" y="0"/>
                </a:lnTo>
                <a:lnTo>
                  <a:pt x="208208" y="952"/>
                </a:lnTo>
                <a:lnTo>
                  <a:pt x="213370" y="2540"/>
                </a:lnTo>
                <a:lnTo>
                  <a:pt x="223949" y="7381"/>
                </a:lnTo>
                <a:lnTo>
                  <a:pt x="230475" y="8043"/>
                </a:lnTo>
                <a:lnTo>
                  <a:pt x="234883" y="8219"/>
                </a:lnTo>
                <a:lnTo>
                  <a:pt x="234963" y="8337"/>
                </a:lnTo>
                <a:lnTo>
                  <a:pt x="232160" y="8415"/>
                </a:lnTo>
                <a:lnTo>
                  <a:pt x="227433" y="8467"/>
                </a:lnTo>
                <a:lnTo>
                  <a:pt x="223330" y="9455"/>
                </a:lnTo>
                <a:lnTo>
                  <a:pt x="216230" y="13092"/>
                </a:lnTo>
                <a:lnTo>
                  <a:pt x="209900" y="15344"/>
                </a:lnTo>
                <a:lnTo>
                  <a:pt x="202959" y="17297"/>
                </a:lnTo>
                <a:lnTo>
                  <a:pt x="198441" y="19151"/>
                </a:lnTo>
                <a:lnTo>
                  <a:pt x="193524" y="21340"/>
                </a:lnTo>
                <a:lnTo>
                  <a:pt x="188341" y="22799"/>
                </a:lnTo>
                <a:lnTo>
                  <a:pt x="182981" y="23772"/>
                </a:lnTo>
                <a:lnTo>
                  <a:pt x="177502" y="24420"/>
                </a:lnTo>
                <a:lnTo>
                  <a:pt x="171945" y="25805"/>
                </a:lnTo>
                <a:lnTo>
                  <a:pt x="166335" y="27681"/>
                </a:lnTo>
                <a:lnTo>
                  <a:pt x="129991" y="42085"/>
                </a:lnTo>
                <a:lnTo>
                  <a:pt x="120268" y="47107"/>
                </a:lnTo>
                <a:lnTo>
                  <a:pt x="111881" y="52360"/>
                </a:lnTo>
                <a:lnTo>
                  <a:pt x="104385" y="57766"/>
                </a:lnTo>
                <a:lnTo>
                  <a:pt x="97483" y="62323"/>
                </a:lnTo>
                <a:lnTo>
                  <a:pt x="90976" y="66314"/>
                </a:lnTo>
                <a:lnTo>
                  <a:pt x="84733" y="69926"/>
                </a:lnTo>
                <a:lnTo>
                  <a:pt x="76761" y="75193"/>
                </a:lnTo>
                <a:lnTo>
                  <a:pt x="57744" y="88664"/>
                </a:lnTo>
                <a:lnTo>
                  <a:pt x="49243" y="94352"/>
                </a:lnTo>
                <a:lnTo>
                  <a:pt x="41671" y="99096"/>
                </a:lnTo>
                <a:lnTo>
                  <a:pt x="34718" y="103211"/>
                </a:lnTo>
                <a:lnTo>
                  <a:pt x="29130" y="106907"/>
                </a:lnTo>
                <a:lnTo>
                  <a:pt x="24453" y="110324"/>
                </a:lnTo>
                <a:lnTo>
                  <a:pt x="20382" y="113554"/>
                </a:lnTo>
                <a:lnTo>
                  <a:pt x="13319" y="119683"/>
                </a:lnTo>
                <a:lnTo>
                  <a:pt x="10101" y="122651"/>
                </a:lnTo>
                <a:lnTo>
                  <a:pt x="7004" y="124630"/>
                </a:lnTo>
                <a:lnTo>
                  <a:pt x="1023" y="126829"/>
                </a:lnTo>
                <a:lnTo>
                  <a:pt x="0" y="128367"/>
                </a:lnTo>
                <a:lnTo>
                  <a:pt x="270" y="130346"/>
                </a:lnTo>
                <a:lnTo>
                  <a:pt x="1402" y="132617"/>
                </a:lnTo>
                <a:lnTo>
                  <a:pt x="3110" y="134131"/>
                </a:lnTo>
                <a:lnTo>
                  <a:pt x="5201" y="135141"/>
                </a:lnTo>
                <a:lnTo>
                  <a:pt x="7547" y="135814"/>
                </a:lnTo>
                <a:lnTo>
                  <a:pt x="12694" y="139101"/>
                </a:lnTo>
                <a:lnTo>
                  <a:pt x="15401" y="141312"/>
                </a:lnTo>
                <a:lnTo>
                  <a:pt x="21014" y="144690"/>
                </a:lnTo>
                <a:lnTo>
                  <a:pt x="28567" y="148848"/>
                </a:lnTo>
                <a:lnTo>
                  <a:pt x="58963" y="164657"/>
                </a:lnTo>
                <a:lnTo>
                  <a:pt x="77413" y="173988"/>
                </a:lnTo>
                <a:lnTo>
                  <a:pt x="84264" y="175999"/>
                </a:lnTo>
                <a:lnTo>
                  <a:pt x="91688" y="177340"/>
                </a:lnTo>
                <a:lnTo>
                  <a:pt x="99495" y="178234"/>
                </a:lnTo>
                <a:lnTo>
                  <a:pt x="105653" y="179783"/>
                </a:lnTo>
                <a:lnTo>
                  <a:pt x="110710" y="181768"/>
                </a:lnTo>
                <a:lnTo>
                  <a:pt x="124919" y="189112"/>
                </a:lnTo>
                <a:lnTo>
                  <a:pt x="130222" y="191797"/>
                </a:lnTo>
                <a:lnTo>
                  <a:pt x="134709" y="194539"/>
                </a:lnTo>
                <a:lnTo>
                  <a:pt x="138654" y="197321"/>
                </a:lnTo>
                <a:lnTo>
                  <a:pt x="142236" y="200127"/>
                </a:lnTo>
                <a:lnTo>
                  <a:pt x="146529" y="203903"/>
                </a:lnTo>
                <a:lnTo>
                  <a:pt x="151296" y="208325"/>
                </a:lnTo>
                <a:lnTo>
                  <a:pt x="168084" y="224560"/>
                </a:lnTo>
                <a:lnTo>
                  <a:pt x="177584" y="233964"/>
                </a:lnTo>
                <a:lnTo>
                  <a:pt x="179620" y="237891"/>
                </a:lnTo>
                <a:lnTo>
                  <a:pt x="181881" y="247334"/>
                </a:lnTo>
                <a:lnTo>
                  <a:pt x="182886" y="255341"/>
                </a:lnTo>
                <a:lnTo>
                  <a:pt x="183154" y="258810"/>
                </a:lnTo>
                <a:lnTo>
                  <a:pt x="184285" y="262075"/>
                </a:lnTo>
                <a:lnTo>
                  <a:pt x="188082" y="268242"/>
                </a:lnTo>
                <a:lnTo>
                  <a:pt x="188523" y="271221"/>
                </a:lnTo>
                <a:lnTo>
                  <a:pt x="187864" y="274159"/>
                </a:lnTo>
                <a:lnTo>
                  <a:pt x="182387" y="285385"/>
                </a:lnTo>
                <a:lnTo>
                  <a:pt x="178348" y="294477"/>
                </a:lnTo>
                <a:lnTo>
                  <a:pt x="176553" y="301694"/>
                </a:lnTo>
                <a:lnTo>
                  <a:pt x="173216" y="310616"/>
                </a:lnTo>
                <a:lnTo>
                  <a:pt x="170992" y="315662"/>
                </a:lnTo>
                <a:lnTo>
                  <a:pt x="167605" y="319979"/>
                </a:lnTo>
                <a:lnTo>
                  <a:pt x="163442" y="323809"/>
                </a:lnTo>
                <a:lnTo>
                  <a:pt x="158761" y="327315"/>
                </a:lnTo>
                <a:lnTo>
                  <a:pt x="153736" y="330605"/>
                </a:lnTo>
                <a:lnTo>
                  <a:pt x="148480" y="333751"/>
                </a:lnTo>
                <a:lnTo>
                  <a:pt x="143072" y="336800"/>
                </a:lnTo>
                <a:lnTo>
                  <a:pt x="136609" y="339786"/>
                </a:lnTo>
                <a:lnTo>
                  <a:pt x="129443" y="342729"/>
                </a:lnTo>
                <a:lnTo>
                  <a:pt x="121807" y="345643"/>
                </a:lnTo>
                <a:lnTo>
                  <a:pt x="113860" y="347586"/>
                </a:lnTo>
                <a:lnTo>
                  <a:pt x="105704" y="348881"/>
                </a:lnTo>
                <a:lnTo>
                  <a:pt x="97409" y="349745"/>
                </a:lnTo>
                <a:lnTo>
                  <a:pt x="89974" y="350321"/>
                </a:lnTo>
                <a:lnTo>
                  <a:pt x="83113" y="350705"/>
                </a:lnTo>
                <a:lnTo>
                  <a:pt x="76634" y="350960"/>
                </a:lnTo>
                <a:lnTo>
                  <a:pt x="71362" y="350179"/>
                </a:lnTo>
                <a:lnTo>
                  <a:pt x="66894" y="348705"/>
                </a:lnTo>
                <a:lnTo>
                  <a:pt x="62964" y="346770"/>
                </a:lnTo>
                <a:lnTo>
                  <a:pt x="60343" y="344527"/>
                </a:lnTo>
                <a:lnTo>
                  <a:pt x="58597" y="342080"/>
                </a:lnTo>
                <a:lnTo>
                  <a:pt x="57432" y="339496"/>
                </a:lnTo>
                <a:lnTo>
                  <a:pt x="56138" y="329004"/>
                </a:lnTo>
                <a:lnTo>
                  <a:pt x="55793" y="322206"/>
                </a:lnTo>
                <a:lnTo>
                  <a:pt x="55409" y="309572"/>
                </a:lnTo>
                <a:lnTo>
                  <a:pt x="55307" y="303537"/>
                </a:lnTo>
                <a:lnTo>
                  <a:pt x="57144" y="293798"/>
                </a:lnTo>
                <a:lnTo>
                  <a:pt x="60273" y="281590"/>
                </a:lnTo>
                <a:lnTo>
                  <a:pt x="67878" y="255643"/>
                </a:lnTo>
                <a:lnTo>
                  <a:pt x="74433" y="234586"/>
                </a:lnTo>
                <a:lnTo>
                  <a:pt x="78467" y="224971"/>
                </a:lnTo>
                <a:lnTo>
                  <a:pt x="83061" y="215703"/>
                </a:lnTo>
                <a:lnTo>
                  <a:pt x="88029" y="206667"/>
                </a:lnTo>
                <a:lnTo>
                  <a:pt x="94199" y="196833"/>
                </a:lnTo>
                <a:lnTo>
                  <a:pt x="101169" y="186467"/>
                </a:lnTo>
                <a:lnTo>
                  <a:pt x="122092" y="156215"/>
                </a:lnTo>
                <a:lnTo>
                  <a:pt x="163594" y="94409"/>
                </a:lnTo>
                <a:lnTo>
                  <a:pt x="173150" y="82941"/>
                </a:lnTo>
                <a:lnTo>
                  <a:pt x="185236" y="69582"/>
                </a:lnTo>
                <a:lnTo>
                  <a:pt x="199008" y="54960"/>
                </a:lnTo>
                <a:lnTo>
                  <a:pt x="209142" y="45212"/>
                </a:lnTo>
                <a:lnTo>
                  <a:pt x="216851" y="38714"/>
                </a:lnTo>
                <a:lnTo>
                  <a:pt x="222942" y="34382"/>
                </a:lnTo>
                <a:lnTo>
                  <a:pt x="226051" y="30541"/>
                </a:lnTo>
                <a:lnTo>
                  <a:pt x="227170" y="27028"/>
                </a:lnTo>
                <a:lnTo>
                  <a:pt x="226827" y="22490"/>
                </a:lnTo>
                <a:lnTo>
                  <a:pt x="226736" y="22613"/>
                </a:lnTo>
                <a:lnTo>
                  <a:pt x="226674" y="23648"/>
                </a:lnTo>
                <a:lnTo>
                  <a:pt x="224729" y="24337"/>
                </a:lnTo>
                <a:lnTo>
                  <a:pt x="217487" y="25104"/>
                </a:lnTo>
                <a:lnTo>
                  <a:pt x="211936" y="26261"/>
                </a:lnTo>
                <a:lnTo>
                  <a:pt x="205378" y="27985"/>
                </a:lnTo>
                <a:lnTo>
                  <a:pt x="183690" y="342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50"/>
          <p:cNvSpPr/>
          <p:nvPr/>
        </p:nvSpPr>
        <p:spPr>
          <a:xfrm>
            <a:off x="2626042" y="5915129"/>
            <a:ext cx="274193" cy="402804"/>
          </a:xfrm>
          <a:custGeom>
            <a:avLst/>
            <a:gdLst/>
            <a:ahLst/>
            <a:cxnLst/>
            <a:rect l="0" t="0" r="0" b="0"/>
            <a:pathLst>
              <a:path w="274193" h="402804">
                <a:moveTo>
                  <a:pt x="60008" y="8468"/>
                </a:moveTo>
                <a:lnTo>
                  <a:pt x="117631" y="8468"/>
                </a:lnTo>
                <a:lnTo>
                  <a:pt x="126998" y="7516"/>
                </a:lnTo>
                <a:lnTo>
                  <a:pt x="136100" y="5928"/>
                </a:lnTo>
                <a:lnTo>
                  <a:pt x="145026" y="3918"/>
                </a:lnTo>
                <a:lnTo>
                  <a:pt x="153834" y="2577"/>
                </a:lnTo>
                <a:lnTo>
                  <a:pt x="162563" y="1683"/>
                </a:lnTo>
                <a:lnTo>
                  <a:pt x="177978" y="690"/>
                </a:lnTo>
                <a:lnTo>
                  <a:pt x="188004" y="249"/>
                </a:lnTo>
                <a:lnTo>
                  <a:pt x="199003" y="0"/>
                </a:lnTo>
                <a:lnTo>
                  <a:pt x="202201" y="918"/>
                </a:lnTo>
                <a:lnTo>
                  <a:pt x="208295" y="4477"/>
                </a:lnTo>
                <a:lnTo>
                  <a:pt x="210301" y="6760"/>
                </a:lnTo>
                <a:lnTo>
                  <a:pt x="211638" y="9234"/>
                </a:lnTo>
                <a:lnTo>
                  <a:pt x="212530" y="11837"/>
                </a:lnTo>
                <a:lnTo>
                  <a:pt x="213520" y="19808"/>
                </a:lnTo>
                <a:lnTo>
                  <a:pt x="213784" y="24601"/>
                </a:lnTo>
                <a:lnTo>
                  <a:pt x="212055" y="29701"/>
                </a:lnTo>
                <a:lnTo>
                  <a:pt x="205054" y="40447"/>
                </a:lnTo>
                <a:lnTo>
                  <a:pt x="200520" y="47885"/>
                </a:lnTo>
                <a:lnTo>
                  <a:pt x="195593" y="56654"/>
                </a:lnTo>
                <a:lnTo>
                  <a:pt x="190403" y="66309"/>
                </a:lnTo>
                <a:lnTo>
                  <a:pt x="184085" y="74651"/>
                </a:lnTo>
                <a:lnTo>
                  <a:pt x="177016" y="82118"/>
                </a:lnTo>
                <a:lnTo>
                  <a:pt x="169445" y="89001"/>
                </a:lnTo>
                <a:lnTo>
                  <a:pt x="163446" y="96447"/>
                </a:lnTo>
                <a:lnTo>
                  <a:pt x="158494" y="104268"/>
                </a:lnTo>
                <a:lnTo>
                  <a:pt x="154240" y="112339"/>
                </a:lnTo>
                <a:lnTo>
                  <a:pt x="148547" y="119626"/>
                </a:lnTo>
                <a:lnTo>
                  <a:pt x="141894" y="126388"/>
                </a:lnTo>
                <a:lnTo>
                  <a:pt x="134601" y="132802"/>
                </a:lnTo>
                <a:lnTo>
                  <a:pt x="121418" y="145008"/>
                </a:lnTo>
                <a:lnTo>
                  <a:pt x="115235" y="150929"/>
                </a:lnTo>
                <a:lnTo>
                  <a:pt x="109208" y="155830"/>
                </a:lnTo>
                <a:lnTo>
                  <a:pt x="103286" y="160049"/>
                </a:lnTo>
                <a:lnTo>
                  <a:pt x="97432" y="163815"/>
                </a:lnTo>
                <a:lnTo>
                  <a:pt x="92577" y="167278"/>
                </a:lnTo>
                <a:lnTo>
                  <a:pt x="84643" y="173665"/>
                </a:lnTo>
                <a:lnTo>
                  <a:pt x="77941" y="179679"/>
                </a:lnTo>
                <a:lnTo>
                  <a:pt x="74821" y="182617"/>
                </a:lnTo>
                <a:lnTo>
                  <a:pt x="74646" y="184574"/>
                </a:lnTo>
                <a:lnTo>
                  <a:pt x="76434" y="185880"/>
                </a:lnTo>
                <a:lnTo>
                  <a:pt x="83890" y="187975"/>
                </a:lnTo>
                <a:lnTo>
                  <a:pt x="89989" y="185722"/>
                </a:lnTo>
                <a:lnTo>
                  <a:pt x="94283" y="183787"/>
                </a:lnTo>
                <a:lnTo>
                  <a:pt x="100003" y="181545"/>
                </a:lnTo>
                <a:lnTo>
                  <a:pt x="113978" y="176513"/>
                </a:lnTo>
                <a:lnTo>
                  <a:pt x="137911" y="168326"/>
                </a:lnTo>
                <a:lnTo>
                  <a:pt x="148138" y="165523"/>
                </a:lnTo>
                <a:lnTo>
                  <a:pt x="159719" y="162701"/>
                </a:lnTo>
                <a:lnTo>
                  <a:pt x="172202" y="159868"/>
                </a:lnTo>
                <a:lnTo>
                  <a:pt x="181476" y="157979"/>
                </a:lnTo>
                <a:lnTo>
                  <a:pt x="188612" y="156719"/>
                </a:lnTo>
                <a:lnTo>
                  <a:pt x="194321" y="155880"/>
                </a:lnTo>
                <a:lnTo>
                  <a:pt x="200032" y="155320"/>
                </a:lnTo>
                <a:lnTo>
                  <a:pt x="205745" y="154947"/>
                </a:lnTo>
                <a:lnTo>
                  <a:pt x="211458" y="154698"/>
                </a:lnTo>
                <a:lnTo>
                  <a:pt x="218125" y="155485"/>
                </a:lnTo>
                <a:lnTo>
                  <a:pt x="225426" y="156961"/>
                </a:lnTo>
                <a:lnTo>
                  <a:pt x="233152" y="158899"/>
                </a:lnTo>
                <a:lnTo>
                  <a:pt x="241160" y="162096"/>
                </a:lnTo>
                <a:lnTo>
                  <a:pt x="249356" y="166131"/>
                </a:lnTo>
                <a:lnTo>
                  <a:pt x="257677" y="170727"/>
                </a:lnTo>
                <a:lnTo>
                  <a:pt x="263225" y="174743"/>
                </a:lnTo>
                <a:lnTo>
                  <a:pt x="266923" y="178373"/>
                </a:lnTo>
                <a:lnTo>
                  <a:pt x="269389" y="181746"/>
                </a:lnTo>
                <a:lnTo>
                  <a:pt x="272128" y="188033"/>
                </a:lnTo>
                <a:lnTo>
                  <a:pt x="273671" y="196928"/>
                </a:lnTo>
                <a:lnTo>
                  <a:pt x="274128" y="208136"/>
                </a:lnTo>
                <a:lnTo>
                  <a:pt x="274192" y="213017"/>
                </a:lnTo>
                <a:lnTo>
                  <a:pt x="273282" y="219129"/>
                </a:lnTo>
                <a:lnTo>
                  <a:pt x="271723" y="226061"/>
                </a:lnTo>
                <a:lnTo>
                  <a:pt x="269731" y="233540"/>
                </a:lnTo>
                <a:lnTo>
                  <a:pt x="266498" y="240431"/>
                </a:lnTo>
                <a:lnTo>
                  <a:pt x="262438" y="246930"/>
                </a:lnTo>
                <a:lnTo>
                  <a:pt x="257826" y="253168"/>
                </a:lnTo>
                <a:lnTo>
                  <a:pt x="250942" y="261137"/>
                </a:lnTo>
                <a:lnTo>
                  <a:pt x="242542" y="270258"/>
                </a:lnTo>
                <a:lnTo>
                  <a:pt x="233132" y="280150"/>
                </a:lnTo>
                <a:lnTo>
                  <a:pt x="223049" y="289602"/>
                </a:lnTo>
                <a:lnTo>
                  <a:pt x="212517" y="298761"/>
                </a:lnTo>
                <a:lnTo>
                  <a:pt x="201685" y="307724"/>
                </a:lnTo>
                <a:lnTo>
                  <a:pt x="191607" y="315605"/>
                </a:lnTo>
                <a:lnTo>
                  <a:pt x="182030" y="322763"/>
                </a:lnTo>
                <a:lnTo>
                  <a:pt x="172789" y="329441"/>
                </a:lnTo>
                <a:lnTo>
                  <a:pt x="161865" y="336750"/>
                </a:lnTo>
                <a:lnTo>
                  <a:pt x="137027" y="352491"/>
                </a:lnTo>
                <a:lnTo>
                  <a:pt x="123737" y="359737"/>
                </a:lnTo>
                <a:lnTo>
                  <a:pt x="110114" y="366472"/>
                </a:lnTo>
                <a:lnTo>
                  <a:pt x="75806" y="382514"/>
                </a:lnTo>
                <a:lnTo>
                  <a:pt x="67683" y="386420"/>
                </a:lnTo>
                <a:lnTo>
                  <a:pt x="60362" y="389023"/>
                </a:lnTo>
                <a:lnTo>
                  <a:pt x="53576" y="390759"/>
                </a:lnTo>
                <a:lnTo>
                  <a:pt x="47147" y="391917"/>
                </a:lnTo>
                <a:lnTo>
                  <a:pt x="40957" y="393640"/>
                </a:lnTo>
                <a:lnTo>
                  <a:pt x="34924" y="395742"/>
                </a:lnTo>
                <a:lnTo>
                  <a:pt x="28998" y="398096"/>
                </a:lnTo>
                <a:lnTo>
                  <a:pt x="24094" y="399665"/>
                </a:lnTo>
                <a:lnTo>
                  <a:pt x="19873" y="400711"/>
                </a:lnTo>
                <a:lnTo>
                  <a:pt x="0" y="4028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51"/>
          <p:cNvSpPr/>
          <p:nvPr/>
        </p:nvSpPr>
        <p:spPr>
          <a:xfrm>
            <a:off x="2994660" y="628364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52"/>
          <p:cNvSpPr/>
          <p:nvPr/>
        </p:nvSpPr>
        <p:spPr>
          <a:xfrm>
            <a:off x="2978706" y="6292215"/>
            <a:ext cx="7382" cy="34290"/>
          </a:xfrm>
          <a:custGeom>
            <a:avLst/>
            <a:gdLst/>
            <a:ahLst/>
            <a:cxnLst/>
            <a:rect l="0" t="0" r="0" b="0"/>
            <a:pathLst>
              <a:path w="7382" h="34290">
                <a:moveTo>
                  <a:pt x="7381" y="34289"/>
                </a:moveTo>
                <a:lnTo>
                  <a:pt x="0" y="26908"/>
                </a:lnTo>
                <a:lnTo>
                  <a:pt x="555" y="25559"/>
                </a:lnTo>
                <a:lnTo>
                  <a:pt x="1878" y="23707"/>
                </a:lnTo>
                <a:lnTo>
                  <a:pt x="3712" y="21519"/>
                </a:lnTo>
                <a:lnTo>
                  <a:pt x="4935" y="19109"/>
                </a:lnTo>
                <a:lnTo>
                  <a:pt x="5751" y="16549"/>
                </a:lnTo>
                <a:lnTo>
                  <a:pt x="6294" y="13890"/>
                </a:lnTo>
                <a:lnTo>
                  <a:pt x="6656" y="11165"/>
                </a:lnTo>
                <a:lnTo>
                  <a:pt x="6898" y="8396"/>
                </a:lnTo>
                <a:lnTo>
                  <a:pt x="738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53"/>
          <p:cNvSpPr/>
          <p:nvPr/>
        </p:nvSpPr>
        <p:spPr>
          <a:xfrm>
            <a:off x="3114675" y="5949462"/>
            <a:ext cx="229753" cy="359899"/>
          </a:xfrm>
          <a:custGeom>
            <a:avLst/>
            <a:gdLst/>
            <a:ahLst/>
            <a:cxnLst/>
            <a:rect l="0" t="0" r="0" b="0"/>
            <a:pathLst>
              <a:path w="229753" h="359899">
                <a:moveTo>
                  <a:pt x="0" y="59860"/>
                </a:moveTo>
                <a:lnTo>
                  <a:pt x="0" y="50758"/>
                </a:lnTo>
                <a:lnTo>
                  <a:pt x="2539" y="41210"/>
                </a:lnTo>
                <a:lnTo>
                  <a:pt x="4550" y="35997"/>
                </a:lnTo>
                <a:lnTo>
                  <a:pt x="7796" y="32521"/>
                </a:lnTo>
                <a:lnTo>
                  <a:pt x="11865" y="30204"/>
                </a:lnTo>
                <a:lnTo>
                  <a:pt x="16482" y="28660"/>
                </a:lnTo>
                <a:lnTo>
                  <a:pt x="21465" y="26677"/>
                </a:lnTo>
                <a:lnTo>
                  <a:pt x="26692" y="24403"/>
                </a:lnTo>
                <a:lnTo>
                  <a:pt x="32082" y="21935"/>
                </a:lnTo>
                <a:lnTo>
                  <a:pt x="38533" y="19336"/>
                </a:lnTo>
                <a:lnTo>
                  <a:pt x="53321" y="13910"/>
                </a:lnTo>
                <a:lnTo>
                  <a:pt x="60312" y="11129"/>
                </a:lnTo>
                <a:lnTo>
                  <a:pt x="66878" y="8323"/>
                </a:lnTo>
                <a:lnTo>
                  <a:pt x="73160" y="5499"/>
                </a:lnTo>
                <a:lnTo>
                  <a:pt x="79253" y="3617"/>
                </a:lnTo>
                <a:lnTo>
                  <a:pt x="85220" y="2363"/>
                </a:lnTo>
                <a:lnTo>
                  <a:pt x="91103" y="1526"/>
                </a:lnTo>
                <a:lnTo>
                  <a:pt x="96930" y="968"/>
                </a:lnTo>
                <a:lnTo>
                  <a:pt x="102720" y="596"/>
                </a:lnTo>
                <a:lnTo>
                  <a:pt x="108485" y="349"/>
                </a:lnTo>
                <a:lnTo>
                  <a:pt x="119970" y="73"/>
                </a:lnTo>
                <a:lnTo>
                  <a:pt x="125700" y="0"/>
                </a:lnTo>
                <a:lnTo>
                  <a:pt x="131425" y="903"/>
                </a:lnTo>
                <a:lnTo>
                  <a:pt x="137147" y="2458"/>
                </a:lnTo>
                <a:lnTo>
                  <a:pt x="142866" y="4447"/>
                </a:lnTo>
                <a:lnTo>
                  <a:pt x="147631" y="6725"/>
                </a:lnTo>
                <a:lnTo>
                  <a:pt x="151760" y="9197"/>
                </a:lnTo>
                <a:lnTo>
                  <a:pt x="155466" y="11797"/>
                </a:lnTo>
                <a:lnTo>
                  <a:pt x="157936" y="14484"/>
                </a:lnTo>
                <a:lnTo>
                  <a:pt x="159583" y="17226"/>
                </a:lnTo>
                <a:lnTo>
                  <a:pt x="160681" y="20008"/>
                </a:lnTo>
                <a:lnTo>
                  <a:pt x="161413" y="25672"/>
                </a:lnTo>
                <a:lnTo>
                  <a:pt x="161901" y="33258"/>
                </a:lnTo>
                <a:lnTo>
                  <a:pt x="162226" y="42125"/>
                </a:lnTo>
                <a:lnTo>
                  <a:pt x="161491" y="49942"/>
                </a:lnTo>
                <a:lnTo>
                  <a:pt x="160048" y="57058"/>
                </a:lnTo>
                <a:lnTo>
                  <a:pt x="158133" y="63707"/>
                </a:lnTo>
                <a:lnTo>
                  <a:pt x="155904" y="70044"/>
                </a:lnTo>
                <a:lnTo>
                  <a:pt x="153466" y="76175"/>
                </a:lnTo>
                <a:lnTo>
                  <a:pt x="150888" y="82167"/>
                </a:lnTo>
                <a:lnTo>
                  <a:pt x="145484" y="93904"/>
                </a:lnTo>
                <a:lnTo>
                  <a:pt x="139906" y="104518"/>
                </a:lnTo>
                <a:lnTo>
                  <a:pt x="134253" y="112411"/>
                </a:lnTo>
                <a:lnTo>
                  <a:pt x="128565" y="119094"/>
                </a:lnTo>
                <a:lnTo>
                  <a:pt x="125715" y="122209"/>
                </a:lnTo>
                <a:lnTo>
                  <a:pt x="121910" y="125238"/>
                </a:lnTo>
                <a:lnTo>
                  <a:pt x="117468" y="128211"/>
                </a:lnTo>
                <a:lnTo>
                  <a:pt x="112602" y="131145"/>
                </a:lnTo>
                <a:lnTo>
                  <a:pt x="108405" y="134053"/>
                </a:lnTo>
                <a:lnTo>
                  <a:pt x="104655" y="136945"/>
                </a:lnTo>
                <a:lnTo>
                  <a:pt x="101202" y="139825"/>
                </a:lnTo>
                <a:lnTo>
                  <a:pt x="98900" y="142697"/>
                </a:lnTo>
                <a:lnTo>
                  <a:pt x="97366" y="145565"/>
                </a:lnTo>
                <a:lnTo>
                  <a:pt x="96343" y="148429"/>
                </a:lnTo>
                <a:lnTo>
                  <a:pt x="94708" y="150338"/>
                </a:lnTo>
                <a:lnTo>
                  <a:pt x="92666" y="151612"/>
                </a:lnTo>
                <a:lnTo>
                  <a:pt x="90352" y="152460"/>
                </a:lnTo>
                <a:lnTo>
                  <a:pt x="92620" y="152074"/>
                </a:lnTo>
                <a:lnTo>
                  <a:pt x="105299" y="149104"/>
                </a:lnTo>
                <a:lnTo>
                  <a:pt x="112109" y="147931"/>
                </a:lnTo>
                <a:lnTo>
                  <a:pt x="118554" y="147149"/>
                </a:lnTo>
                <a:lnTo>
                  <a:pt x="124756" y="146628"/>
                </a:lnTo>
                <a:lnTo>
                  <a:pt x="132701" y="146281"/>
                </a:lnTo>
                <a:lnTo>
                  <a:pt x="151688" y="145895"/>
                </a:lnTo>
                <a:lnTo>
                  <a:pt x="159227" y="146744"/>
                </a:lnTo>
                <a:lnTo>
                  <a:pt x="165206" y="148263"/>
                </a:lnTo>
                <a:lnTo>
                  <a:pt x="170145" y="150228"/>
                </a:lnTo>
                <a:lnTo>
                  <a:pt x="175343" y="151538"/>
                </a:lnTo>
                <a:lnTo>
                  <a:pt x="180713" y="152411"/>
                </a:lnTo>
                <a:lnTo>
                  <a:pt x="186197" y="152993"/>
                </a:lnTo>
                <a:lnTo>
                  <a:pt x="190806" y="155287"/>
                </a:lnTo>
                <a:lnTo>
                  <a:pt x="194831" y="158720"/>
                </a:lnTo>
                <a:lnTo>
                  <a:pt x="201844" y="166663"/>
                </a:lnTo>
                <a:lnTo>
                  <a:pt x="208136" y="173368"/>
                </a:lnTo>
                <a:lnTo>
                  <a:pt x="217033" y="182498"/>
                </a:lnTo>
                <a:lnTo>
                  <a:pt x="222824" y="190883"/>
                </a:lnTo>
                <a:lnTo>
                  <a:pt x="225702" y="195786"/>
                </a:lnTo>
                <a:lnTo>
                  <a:pt x="228899" y="206314"/>
                </a:lnTo>
                <a:lnTo>
                  <a:pt x="229752" y="211789"/>
                </a:lnTo>
                <a:lnTo>
                  <a:pt x="228159" y="222951"/>
                </a:lnTo>
                <a:lnTo>
                  <a:pt x="226401" y="228595"/>
                </a:lnTo>
                <a:lnTo>
                  <a:pt x="222371" y="236168"/>
                </a:lnTo>
                <a:lnTo>
                  <a:pt x="216827" y="245026"/>
                </a:lnTo>
                <a:lnTo>
                  <a:pt x="210274" y="254742"/>
                </a:lnTo>
                <a:lnTo>
                  <a:pt x="195372" y="275697"/>
                </a:lnTo>
                <a:lnTo>
                  <a:pt x="187398" y="286618"/>
                </a:lnTo>
                <a:lnTo>
                  <a:pt x="179224" y="295805"/>
                </a:lnTo>
                <a:lnTo>
                  <a:pt x="170918" y="303834"/>
                </a:lnTo>
                <a:lnTo>
                  <a:pt x="162523" y="311092"/>
                </a:lnTo>
                <a:lnTo>
                  <a:pt x="155021" y="316883"/>
                </a:lnTo>
                <a:lnTo>
                  <a:pt x="148114" y="321697"/>
                </a:lnTo>
                <a:lnTo>
                  <a:pt x="141605" y="325858"/>
                </a:lnTo>
                <a:lnTo>
                  <a:pt x="134408" y="329584"/>
                </a:lnTo>
                <a:lnTo>
                  <a:pt x="126753" y="333021"/>
                </a:lnTo>
                <a:lnTo>
                  <a:pt x="118792" y="336265"/>
                </a:lnTo>
                <a:lnTo>
                  <a:pt x="111580" y="339380"/>
                </a:lnTo>
                <a:lnTo>
                  <a:pt x="98486" y="345381"/>
                </a:lnTo>
                <a:lnTo>
                  <a:pt x="89469" y="348315"/>
                </a:lnTo>
                <a:lnTo>
                  <a:pt x="78696" y="351223"/>
                </a:lnTo>
                <a:lnTo>
                  <a:pt x="66751" y="354115"/>
                </a:lnTo>
                <a:lnTo>
                  <a:pt x="55931" y="356043"/>
                </a:lnTo>
                <a:lnTo>
                  <a:pt x="45859" y="357327"/>
                </a:lnTo>
                <a:lnTo>
                  <a:pt x="17144" y="3598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54"/>
          <p:cNvSpPr/>
          <p:nvPr/>
        </p:nvSpPr>
        <p:spPr>
          <a:xfrm>
            <a:off x="3071812" y="5863590"/>
            <a:ext cx="171451" cy="51082"/>
          </a:xfrm>
          <a:custGeom>
            <a:avLst/>
            <a:gdLst/>
            <a:ahLst/>
            <a:cxnLst/>
            <a:rect l="0" t="0" r="0" b="0"/>
            <a:pathLst>
              <a:path w="171451" h="51082">
                <a:moveTo>
                  <a:pt x="0" y="42862"/>
                </a:moveTo>
                <a:lnTo>
                  <a:pt x="13652" y="47413"/>
                </a:lnTo>
                <a:lnTo>
                  <a:pt x="19579" y="48754"/>
                </a:lnTo>
                <a:lnTo>
                  <a:pt x="25435" y="49647"/>
                </a:lnTo>
                <a:lnTo>
                  <a:pt x="31244" y="50243"/>
                </a:lnTo>
                <a:lnTo>
                  <a:pt x="37022" y="50640"/>
                </a:lnTo>
                <a:lnTo>
                  <a:pt x="42779" y="50905"/>
                </a:lnTo>
                <a:lnTo>
                  <a:pt x="48522" y="51081"/>
                </a:lnTo>
                <a:lnTo>
                  <a:pt x="54255" y="50247"/>
                </a:lnTo>
                <a:lnTo>
                  <a:pt x="59983" y="48738"/>
                </a:lnTo>
                <a:lnTo>
                  <a:pt x="103620" y="34053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255"/>
          <p:cNvSpPr/>
          <p:nvPr/>
        </p:nvSpPr>
        <p:spPr>
          <a:xfrm>
            <a:off x="3056361" y="5880839"/>
            <a:ext cx="322650" cy="454230"/>
          </a:xfrm>
          <a:custGeom>
            <a:avLst/>
            <a:gdLst/>
            <a:ahLst/>
            <a:cxnLst/>
            <a:rect l="0" t="0" r="0" b="0"/>
            <a:pathLst>
              <a:path w="322650" h="454230">
                <a:moveTo>
                  <a:pt x="15451" y="119911"/>
                </a:moveTo>
                <a:lnTo>
                  <a:pt x="22295" y="107175"/>
                </a:lnTo>
                <a:lnTo>
                  <a:pt x="30073" y="97510"/>
                </a:lnTo>
                <a:lnTo>
                  <a:pt x="38410" y="88614"/>
                </a:lnTo>
                <a:lnTo>
                  <a:pt x="61713" y="65107"/>
                </a:lnTo>
                <a:lnTo>
                  <a:pt x="69153" y="58610"/>
                </a:lnTo>
                <a:lnTo>
                  <a:pt x="76970" y="52374"/>
                </a:lnTo>
                <a:lnTo>
                  <a:pt x="85038" y="46311"/>
                </a:lnTo>
                <a:lnTo>
                  <a:pt x="91370" y="41316"/>
                </a:lnTo>
                <a:lnTo>
                  <a:pt x="100945" y="33227"/>
                </a:lnTo>
                <a:lnTo>
                  <a:pt x="108376" y="26458"/>
                </a:lnTo>
                <a:lnTo>
                  <a:pt x="111691" y="23318"/>
                </a:lnTo>
                <a:lnTo>
                  <a:pt x="114853" y="21226"/>
                </a:lnTo>
                <a:lnTo>
                  <a:pt x="120908" y="18901"/>
                </a:lnTo>
                <a:lnTo>
                  <a:pt x="122903" y="17328"/>
                </a:lnTo>
                <a:lnTo>
                  <a:pt x="124233" y="15328"/>
                </a:lnTo>
                <a:lnTo>
                  <a:pt x="125120" y="13041"/>
                </a:lnTo>
                <a:lnTo>
                  <a:pt x="124759" y="11516"/>
                </a:lnTo>
                <a:lnTo>
                  <a:pt x="123565" y="10500"/>
                </a:lnTo>
                <a:lnTo>
                  <a:pt x="121817" y="9823"/>
                </a:lnTo>
                <a:lnTo>
                  <a:pt x="120652" y="10324"/>
                </a:lnTo>
                <a:lnTo>
                  <a:pt x="119875" y="11611"/>
                </a:lnTo>
                <a:lnTo>
                  <a:pt x="119357" y="13420"/>
                </a:lnTo>
                <a:lnTo>
                  <a:pt x="118059" y="14627"/>
                </a:lnTo>
                <a:lnTo>
                  <a:pt x="116241" y="15432"/>
                </a:lnTo>
                <a:lnTo>
                  <a:pt x="114077" y="15968"/>
                </a:lnTo>
                <a:lnTo>
                  <a:pt x="112634" y="17278"/>
                </a:lnTo>
                <a:lnTo>
                  <a:pt x="111672" y="19104"/>
                </a:lnTo>
                <a:lnTo>
                  <a:pt x="111031" y="21274"/>
                </a:lnTo>
                <a:lnTo>
                  <a:pt x="107779" y="26225"/>
                </a:lnTo>
                <a:lnTo>
                  <a:pt x="105578" y="28878"/>
                </a:lnTo>
                <a:lnTo>
                  <a:pt x="102206" y="30648"/>
                </a:lnTo>
                <a:lnTo>
                  <a:pt x="93379" y="32613"/>
                </a:lnTo>
                <a:lnTo>
                  <a:pt x="85646" y="36027"/>
                </a:lnTo>
                <a:lnTo>
                  <a:pt x="78081" y="40719"/>
                </a:lnTo>
                <a:lnTo>
                  <a:pt x="68369" y="45980"/>
                </a:lnTo>
                <a:lnTo>
                  <a:pt x="60243" y="51492"/>
                </a:lnTo>
                <a:lnTo>
                  <a:pt x="50313" y="59951"/>
                </a:lnTo>
                <a:lnTo>
                  <a:pt x="41338" y="68490"/>
                </a:lnTo>
                <a:lnTo>
                  <a:pt x="29772" y="79909"/>
                </a:lnTo>
                <a:lnTo>
                  <a:pt x="26903" y="81812"/>
                </a:lnTo>
                <a:lnTo>
                  <a:pt x="18315" y="85445"/>
                </a:lnTo>
                <a:lnTo>
                  <a:pt x="9738" y="92130"/>
                </a:lnTo>
                <a:lnTo>
                  <a:pt x="0" y="101177"/>
                </a:lnTo>
                <a:lnTo>
                  <a:pt x="7854" y="93232"/>
                </a:lnTo>
                <a:lnTo>
                  <a:pt x="10386" y="90694"/>
                </a:lnTo>
                <a:lnTo>
                  <a:pt x="12075" y="88050"/>
                </a:lnTo>
                <a:lnTo>
                  <a:pt x="13950" y="82573"/>
                </a:lnTo>
                <a:lnTo>
                  <a:pt x="16356" y="79779"/>
                </a:lnTo>
                <a:lnTo>
                  <a:pt x="24108" y="74134"/>
                </a:lnTo>
                <a:lnTo>
                  <a:pt x="31364" y="68450"/>
                </a:lnTo>
                <a:lnTo>
                  <a:pt x="40803" y="59896"/>
                </a:lnTo>
                <a:lnTo>
                  <a:pt x="49633" y="51329"/>
                </a:lnTo>
                <a:lnTo>
                  <a:pt x="52526" y="48472"/>
                </a:lnTo>
                <a:lnTo>
                  <a:pt x="55408" y="46567"/>
                </a:lnTo>
                <a:lnTo>
                  <a:pt x="69417" y="40971"/>
                </a:lnTo>
                <a:lnTo>
                  <a:pt x="78488" y="36249"/>
                </a:lnTo>
                <a:lnTo>
                  <a:pt x="85695" y="30975"/>
                </a:lnTo>
                <a:lnTo>
                  <a:pt x="94613" y="25456"/>
                </a:lnTo>
                <a:lnTo>
                  <a:pt x="99658" y="22651"/>
                </a:lnTo>
                <a:lnTo>
                  <a:pt x="105879" y="18876"/>
                </a:lnTo>
                <a:lnTo>
                  <a:pt x="120411" y="9601"/>
                </a:lnTo>
                <a:lnTo>
                  <a:pt x="126382" y="6366"/>
                </a:lnTo>
                <a:lnTo>
                  <a:pt x="135556" y="2771"/>
                </a:lnTo>
                <a:lnTo>
                  <a:pt x="142194" y="1813"/>
                </a:lnTo>
                <a:lnTo>
                  <a:pt x="150429" y="1174"/>
                </a:lnTo>
                <a:lnTo>
                  <a:pt x="159729" y="748"/>
                </a:lnTo>
                <a:lnTo>
                  <a:pt x="166881" y="1416"/>
                </a:lnTo>
                <a:lnTo>
                  <a:pt x="172602" y="2814"/>
                </a:lnTo>
                <a:lnTo>
                  <a:pt x="181498" y="5955"/>
                </a:lnTo>
                <a:lnTo>
                  <a:pt x="188627" y="7351"/>
                </a:lnTo>
                <a:lnTo>
                  <a:pt x="197511" y="7972"/>
                </a:lnTo>
                <a:lnTo>
                  <a:pt x="202547" y="8137"/>
                </a:lnTo>
                <a:lnTo>
                  <a:pt x="205904" y="9200"/>
                </a:lnTo>
                <a:lnTo>
                  <a:pt x="208142" y="10861"/>
                </a:lnTo>
                <a:lnTo>
                  <a:pt x="216285" y="20371"/>
                </a:lnTo>
                <a:lnTo>
                  <a:pt x="221551" y="30904"/>
                </a:lnTo>
                <a:lnTo>
                  <a:pt x="224288" y="37713"/>
                </a:lnTo>
                <a:lnTo>
                  <a:pt x="226113" y="45110"/>
                </a:lnTo>
                <a:lnTo>
                  <a:pt x="227330" y="52898"/>
                </a:lnTo>
                <a:lnTo>
                  <a:pt x="228141" y="60948"/>
                </a:lnTo>
                <a:lnTo>
                  <a:pt x="227730" y="69172"/>
                </a:lnTo>
                <a:lnTo>
                  <a:pt x="226502" y="77513"/>
                </a:lnTo>
                <a:lnTo>
                  <a:pt x="224732" y="85930"/>
                </a:lnTo>
                <a:lnTo>
                  <a:pt x="222599" y="93447"/>
                </a:lnTo>
                <a:lnTo>
                  <a:pt x="217689" y="106879"/>
                </a:lnTo>
                <a:lnTo>
                  <a:pt x="212332" y="116659"/>
                </a:lnTo>
                <a:lnTo>
                  <a:pt x="205824" y="126085"/>
                </a:lnTo>
                <a:lnTo>
                  <a:pt x="196581" y="139800"/>
                </a:lnTo>
                <a:lnTo>
                  <a:pt x="188663" y="152881"/>
                </a:lnTo>
                <a:lnTo>
                  <a:pt x="181969" y="164091"/>
                </a:lnTo>
                <a:lnTo>
                  <a:pt x="172846" y="175758"/>
                </a:lnTo>
                <a:lnTo>
                  <a:pt x="164110" y="185247"/>
                </a:lnTo>
                <a:lnTo>
                  <a:pt x="152625" y="196987"/>
                </a:lnTo>
                <a:lnTo>
                  <a:pt x="133762" y="215907"/>
                </a:lnTo>
                <a:lnTo>
                  <a:pt x="134330" y="215340"/>
                </a:lnTo>
                <a:lnTo>
                  <a:pt x="137501" y="214711"/>
                </a:lnTo>
                <a:lnTo>
                  <a:pt x="142747" y="214307"/>
                </a:lnTo>
                <a:lnTo>
                  <a:pt x="150627" y="208336"/>
                </a:lnTo>
                <a:lnTo>
                  <a:pt x="158585" y="205483"/>
                </a:lnTo>
                <a:lnTo>
                  <a:pt x="167928" y="199029"/>
                </a:lnTo>
                <a:lnTo>
                  <a:pt x="177198" y="193809"/>
                </a:lnTo>
                <a:lnTo>
                  <a:pt x="185129" y="190855"/>
                </a:lnTo>
                <a:lnTo>
                  <a:pt x="188577" y="190067"/>
                </a:lnTo>
                <a:lnTo>
                  <a:pt x="220735" y="184407"/>
                </a:lnTo>
                <a:lnTo>
                  <a:pt x="232317" y="182911"/>
                </a:lnTo>
                <a:lnTo>
                  <a:pt x="242896" y="181913"/>
                </a:lnTo>
                <a:lnTo>
                  <a:pt x="252806" y="181248"/>
                </a:lnTo>
                <a:lnTo>
                  <a:pt x="260365" y="181757"/>
                </a:lnTo>
                <a:lnTo>
                  <a:pt x="266357" y="183050"/>
                </a:lnTo>
                <a:lnTo>
                  <a:pt x="277460" y="187025"/>
                </a:lnTo>
                <a:lnTo>
                  <a:pt x="291919" y="191967"/>
                </a:lnTo>
                <a:lnTo>
                  <a:pt x="297871" y="194618"/>
                </a:lnTo>
                <a:lnTo>
                  <a:pt x="307023" y="200104"/>
                </a:lnTo>
                <a:lnTo>
                  <a:pt x="309845" y="202900"/>
                </a:lnTo>
                <a:lnTo>
                  <a:pt x="311726" y="205717"/>
                </a:lnTo>
                <a:lnTo>
                  <a:pt x="316914" y="216772"/>
                </a:lnTo>
                <a:lnTo>
                  <a:pt x="319296" y="221633"/>
                </a:lnTo>
                <a:lnTo>
                  <a:pt x="321944" y="232113"/>
                </a:lnTo>
                <a:lnTo>
                  <a:pt x="322649" y="237575"/>
                </a:lnTo>
                <a:lnTo>
                  <a:pt x="320894" y="251263"/>
                </a:lnTo>
                <a:lnTo>
                  <a:pt x="316938" y="264967"/>
                </a:lnTo>
                <a:lnTo>
                  <a:pt x="309356" y="278990"/>
                </a:lnTo>
                <a:lnTo>
                  <a:pt x="303873" y="289355"/>
                </a:lnTo>
                <a:lnTo>
                  <a:pt x="299172" y="295739"/>
                </a:lnTo>
                <a:lnTo>
                  <a:pt x="293181" y="302852"/>
                </a:lnTo>
                <a:lnTo>
                  <a:pt x="286329" y="310452"/>
                </a:lnTo>
                <a:lnTo>
                  <a:pt x="266016" y="331596"/>
                </a:lnTo>
                <a:lnTo>
                  <a:pt x="219954" y="378284"/>
                </a:lnTo>
                <a:lnTo>
                  <a:pt x="213699" y="383600"/>
                </a:lnTo>
                <a:lnTo>
                  <a:pt x="196588" y="397126"/>
                </a:lnTo>
                <a:lnTo>
                  <a:pt x="188597" y="402828"/>
                </a:lnTo>
                <a:lnTo>
                  <a:pt x="181364" y="407583"/>
                </a:lnTo>
                <a:lnTo>
                  <a:pt x="174637" y="411704"/>
                </a:lnTo>
                <a:lnTo>
                  <a:pt x="164623" y="416285"/>
                </a:lnTo>
                <a:lnTo>
                  <a:pt x="160619" y="417506"/>
                </a:lnTo>
                <a:lnTo>
                  <a:pt x="151090" y="423942"/>
                </a:lnTo>
                <a:lnTo>
                  <a:pt x="138552" y="434495"/>
                </a:lnTo>
                <a:lnTo>
                  <a:pt x="129218" y="438479"/>
                </a:lnTo>
                <a:lnTo>
                  <a:pt x="122728" y="440875"/>
                </a:lnTo>
                <a:lnTo>
                  <a:pt x="112977" y="443536"/>
                </a:lnTo>
                <a:lnTo>
                  <a:pt x="105469" y="444719"/>
                </a:lnTo>
                <a:lnTo>
                  <a:pt x="98956" y="445245"/>
                </a:lnTo>
                <a:lnTo>
                  <a:pt x="96839" y="446337"/>
                </a:lnTo>
                <a:lnTo>
                  <a:pt x="95427" y="448018"/>
                </a:lnTo>
                <a:lnTo>
                  <a:pt x="94486" y="450092"/>
                </a:lnTo>
                <a:lnTo>
                  <a:pt x="92906" y="451474"/>
                </a:lnTo>
                <a:lnTo>
                  <a:pt x="90900" y="452395"/>
                </a:lnTo>
                <a:lnTo>
                  <a:pt x="85388" y="453874"/>
                </a:lnTo>
                <a:lnTo>
                  <a:pt x="85888" y="453995"/>
                </a:lnTo>
                <a:lnTo>
                  <a:pt x="93535" y="454190"/>
                </a:lnTo>
                <a:lnTo>
                  <a:pt x="104217" y="454229"/>
                </a:lnTo>
                <a:lnTo>
                  <a:pt x="107014" y="453280"/>
                </a:lnTo>
                <a:lnTo>
                  <a:pt x="112660" y="449685"/>
                </a:lnTo>
                <a:lnTo>
                  <a:pt x="130297" y="437755"/>
                </a:lnTo>
                <a:lnTo>
                  <a:pt x="136782" y="433724"/>
                </a:lnTo>
                <a:lnTo>
                  <a:pt x="143011" y="430085"/>
                </a:lnTo>
                <a:lnTo>
                  <a:pt x="149068" y="426706"/>
                </a:lnTo>
                <a:lnTo>
                  <a:pt x="158339" y="420412"/>
                </a:lnTo>
                <a:lnTo>
                  <a:pt x="162145" y="417400"/>
                </a:lnTo>
                <a:lnTo>
                  <a:pt x="185704" y="399509"/>
                </a:lnTo>
                <a:lnTo>
                  <a:pt x="193723" y="393939"/>
                </a:lnTo>
                <a:lnTo>
                  <a:pt x="200974" y="389274"/>
                </a:lnTo>
                <a:lnTo>
                  <a:pt x="207713" y="385211"/>
                </a:lnTo>
                <a:lnTo>
                  <a:pt x="217741" y="375617"/>
                </a:lnTo>
                <a:lnTo>
                  <a:pt x="226325" y="365003"/>
                </a:lnTo>
                <a:lnTo>
                  <a:pt x="231281" y="359505"/>
                </a:lnTo>
                <a:lnTo>
                  <a:pt x="236490" y="353936"/>
                </a:lnTo>
                <a:lnTo>
                  <a:pt x="257474" y="332444"/>
                </a:lnTo>
                <a:lnTo>
                  <a:pt x="281789" y="307979"/>
                </a:lnTo>
                <a:lnTo>
                  <a:pt x="287307" y="300534"/>
                </a:lnTo>
                <a:lnTo>
                  <a:pt x="293439" y="287183"/>
                </a:lnTo>
                <a:lnTo>
                  <a:pt x="296026" y="282860"/>
                </a:lnTo>
                <a:lnTo>
                  <a:pt x="298704" y="279979"/>
                </a:lnTo>
                <a:lnTo>
                  <a:pt x="301441" y="278058"/>
                </a:lnTo>
                <a:lnTo>
                  <a:pt x="303266" y="275825"/>
                </a:lnTo>
                <a:lnTo>
                  <a:pt x="304483" y="273383"/>
                </a:lnTo>
                <a:lnTo>
                  <a:pt x="305294" y="270803"/>
                </a:lnTo>
                <a:lnTo>
                  <a:pt x="308735" y="265397"/>
                </a:lnTo>
                <a:lnTo>
                  <a:pt x="310986" y="262622"/>
                </a:lnTo>
                <a:lnTo>
                  <a:pt x="311534" y="259819"/>
                </a:lnTo>
                <a:lnTo>
                  <a:pt x="310947" y="256998"/>
                </a:lnTo>
                <a:lnTo>
                  <a:pt x="307755" y="251323"/>
                </a:lnTo>
                <a:lnTo>
                  <a:pt x="303162" y="245626"/>
                </a:lnTo>
                <a:lnTo>
                  <a:pt x="300603" y="243726"/>
                </a:lnTo>
                <a:lnTo>
                  <a:pt x="291499" y="240099"/>
                </a:lnTo>
                <a:lnTo>
                  <a:pt x="282284" y="235876"/>
                </a:lnTo>
                <a:lnTo>
                  <a:pt x="274379" y="233363"/>
                </a:lnTo>
                <a:lnTo>
                  <a:pt x="264832" y="232247"/>
                </a:lnTo>
                <a:lnTo>
                  <a:pt x="256953" y="231949"/>
                </a:lnTo>
                <a:lnTo>
                  <a:pt x="226033" y="231471"/>
                </a:lnTo>
                <a:lnTo>
                  <a:pt x="188654" y="231354"/>
                </a:lnTo>
                <a:lnTo>
                  <a:pt x="191971" y="231354"/>
                </a:lnTo>
                <a:lnTo>
                  <a:pt x="193139" y="230401"/>
                </a:lnTo>
                <a:lnTo>
                  <a:pt x="193917" y="228814"/>
                </a:lnTo>
                <a:lnTo>
                  <a:pt x="194436" y="226803"/>
                </a:lnTo>
                <a:lnTo>
                  <a:pt x="204268" y="214871"/>
                </a:lnTo>
                <a:lnTo>
                  <a:pt x="211447" y="207200"/>
                </a:lnTo>
                <a:lnTo>
                  <a:pt x="217813" y="199663"/>
                </a:lnTo>
                <a:lnTo>
                  <a:pt x="223817" y="189964"/>
                </a:lnTo>
                <a:lnTo>
                  <a:pt x="227704" y="179948"/>
                </a:lnTo>
                <a:lnTo>
                  <a:pt x="232201" y="166603"/>
                </a:lnTo>
                <a:lnTo>
                  <a:pt x="237103" y="151039"/>
                </a:lnTo>
                <a:lnTo>
                  <a:pt x="240371" y="137806"/>
                </a:lnTo>
                <a:lnTo>
                  <a:pt x="242551" y="126126"/>
                </a:lnTo>
                <a:lnTo>
                  <a:pt x="244003" y="115482"/>
                </a:lnTo>
                <a:lnTo>
                  <a:pt x="244972" y="101718"/>
                </a:lnTo>
                <a:lnTo>
                  <a:pt x="245618" y="85875"/>
                </a:lnTo>
                <a:lnTo>
                  <a:pt x="246048" y="68645"/>
                </a:lnTo>
                <a:lnTo>
                  <a:pt x="245382" y="55254"/>
                </a:lnTo>
                <a:lnTo>
                  <a:pt x="243986" y="44421"/>
                </a:lnTo>
                <a:lnTo>
                  <a:pt x="242103" y="35294"/>
                </a:lnTo>
                <a:lnTo>
                  <a:pt x="238942" y="27305"/>
                </a:lnTo>
                <a:lnTo>
                  <a:pt x="230351" y="13348"/>
                </a:lnTo>
                <a:lnTo>
                  <a:pt x="226345" y="8864"/>
                </a:lnTo>
                <a:lnTo>
                  <a:pt x="222722" y="5874"/>
                </a:lnTo>
                <a:lnTo>
                  <a:pt x="219354" y="3882"/>
                </a:lnTo>
                <a:lnTo>
                  <a:pt x="210532" y="1667"/>
                </a:lnTo>
                <a:lnTo>
                  <a:pt x="205513" y="1077"/>
                </a:lnTo>
                <a:lnTo>
                  <a:pt x="200261" y="683"/>
                </a:lnTo>
                <a:lnTo>
                  <a:pt x="194855" y="421"/>
                </a:lnTo>
                <a:lnTo>
                  <a:pt x="180685" y="52"/>
                </a:lnTo>
                <a:lnTo>
                  <a:pt x="177042" y="0"/>
                </a:lnTo>
                <a:lnTo>
                  <a:pt x="171756" y="917"/>
                </a:lnTo>
                <a:lnTo>
                  <a:pt x="165374" y="2482"/>
                </a:lnTo>
                <a:lnTo>
                  <a:pt x="158262" y="4478"/>
                </a:lnTo>
                <a:lnTo>
                  <a:pt x="151616" y="6760"/>
                </a:lnTo>
                <a:lnTo>
                  <a:pt x="145280" y="9235"/>
                </a:lnTo>
                <a:lnTo>
                  <a:pt x="139151" y="11836"/>
                </a:lnTo>
                <a:lnTo>
                  <a:pt x="122182" y="19808"/>
                </a:lnTo>
                <a:lnTo>
                  <a:pt x="89345" y="35897"/>
                </a:lnTo>
                <a:lnTo>
                  <a:pt x="82811" y="40089"/>
                </a:lnTo>
                <a:lnTo>
                  <a:pt x="76550" y="44789"/>
                </a:lnTo>
                <a:lnTo>
                  <a:pt x="58314" y="599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033"/>
          <p:cNvSpPr/>
          <p:nvPr/>
        </p:nvSpPr>
        <p:spPr>
          <a:xfrm>
            <a:off x="701191" y="783973"/>
            <a:ext cx="398407" cy="587447"/>
          </a:xfrm>
          <a:custGeom>
            <a:avLst/>
            <a:gdLst/>
            <a:ahLst/>
            <a:cxnLst/>
            <a:rect l="0" t="0" r="0" b="0"/>
            <a:pathLst>
              <a:path w="398407" h="587447">
                <a:moveTo>
                  <a:pt x="304648" y="90421"/>
                </a:moveTo>
                <a:lnTo>
                  <a:pt x="304648" y="85871"/>
                </a:lnTo>
                <a:lnTo>
                  <a:pt x="303696" y="83578"/>
                </a:lnTo>
                <a:lnTo>
                  <a:pt x="292717" y="65720"/>
                </a:lnTo>
                <a:lnTo>
                  <a:pt x="290026" y="62524"/>
                </a:lnTo>
                <a:lnTo>
                  <a:pt x="287281" y="60393"/>
                </a:lnTo>
                <a:lnTo>
                  <a:pt x="281689" y="57073"/>
                </a:lnTo>
                <a:lnTo>
                  <a:pt x="276029" y="52422"/>
                </a:lnTo>
                <a:lnTo>
                  <a:pt x="272234" y="50801"/>
                </a:lnTo>
                <a:lnTo>
                  <a:pt x="256838" y="47567"/>
                </a:lnTo>
                <a:lnTo>
                  <a:pt x="249915" y="45659"/>
                </a:lnTo>
                <a:lnTo>
                  <a:pt x="242442" y="43435"/>
                </a:lnTo>
                <a:lnTo>
                  <a:pt x="232697" y="40047"/>
                </a:lnTo>
                <a:lnTo>
                  <a:pt x="209170" y="31203"/>
                </a:lnTo>
                <a:lnTo>
                  <a:pt x="199086" y="28082"/>
                </a:lnTo>
                <a:lnTo>
                  <a:pt x="190459" y="26002"/>
                </a:lnTo>
                <a:lnTo>
                  <a:pt x="182802" y="24615"/>
                </a:lnTo>
                <a:lnTo>
                  <a:pt x="174840" y="22738"/>
                </a:lnTo>
                <a:lnTo>
                  <a:pt x="166674" y="20534"/>
                </a:lnTo>
                <a:lnTo>
                  <a:pt x="158373" y="18113"/>
                </a:lnTo>
                <a:lnTo>
                  <a:pt x="150934" y="16498"/>
                </a:lnTo>
                <a:lnTo>
                  <a:pt x="144070" y="15422"/>
                </a:lnTo>
                <a:lnTo>
                  <a:pt x="137589" y="14704"/>
                </a:lnTo>
                <a:lnTo>
                  <a:pt x="125307" y="13907"/>
                </a:lnTo>
                <a:lnTo>
                  <a:pt x="119365" y="13694"/>
                </a:lnTo>
                <a:lnTo>
                  <a:pt x="107683" y="10918"/>
                </a:lnTo>
                <a:lnTo>
                  <a:pt x="96141" y="7462"/>
                </a:lnTo>
                <a:lnTo>
                  <a:pt x="84661" y="5926"/>
                </a:lnTo>
                <a:lnTo>
                  <a:pt x="75749" y="2703"/>
                </a:lnTo>
                <a:lnTo>
                  <a:pt x="72039" y="510"/>
                </a:lnTo>
                <a:lnTo>
                  <a:pt x="68613" y="0"/>
                </a:lnTo>
                <a:lnTo>
                  <a:pt x="65376" y="613"/>
                </a:lnTo>
                <a:lnTo>
                  <a:pt x="57889" y="3890"/>
                </a:lnTo>
                <a:lnTo>
                  <a:pt x="54325" y="17038"/>
                </a:lnTo>
                <a:lnTo>
                  <a:pt x="52041" y="27212"/>
                </a:lnTo>
                <a:lnTo>
                  <a:pt x="49566" y="36852"/>
                </a:lnTo>
                <a:lnTo>
                  <a:pt x="44276" y="55183"/>
                </a:lnTo>
                <a:lnTo>
                  <a:pt x="41290" y="70315"/>
                </a:lnTo>
                <a:lnTo>
                  <a:pt x="39963" y="83390"/>
                </a:lnTo>
                <a:lnTo>
                  <a:pt x="39373" y="95551"/>
                </a:lnTo>
                <a:lnTo>
                  <a:pt x="38263" y="104319"/>
                </a:lnTo>
                <a:lnTo>
                  <a:pt x="36571" y="114926"/>
                </a:lnTo>
                <a:lnTo>
                  <a:pt x="34490" y="126761"/>
                </a:lnTo>
                <a:lnTo>
                  <a:pt x="33103" y="137508"/>
                </a:lnTo>
                <a:lnTo>
                  <a:pt x="32178" y="147530"/>
                </a:lnTo>
                <a:lnTo>
                  <a:pt x="31561" y="157069"/>
                </a:lnTo>
                <a:lnTo>
                  <a:pt x="30198" y="167238"/>
                </a:lnTo>
                <a:lnTo>
                  <a:pt x="28336" y="177827"/>
                </a:lnTo>
                <a:lnTo>
                  <a:pt x="26143" y="188697"/>
                </a:lnTo>
                <a:lnTo>
                  <a:pt x="18505" y="231300"/>
                </a:lnTo>
                <a:lnTo>
                  <a:pt x="15779" y="243396"/>
                </a:lnTo>
                <a:lnTo>
                  <a:pt x="13009" y="253364"/>
                </a:lnTo>
                <a:lnTo>
                  <a:pt x="8343" y="268568"/>
                </a:lnTo>
                <a:lnTo>
                  <a:pt x="4764" y="282482"/>
                </a:lnTo>
                <a:lnTo>
                  <a:pt x="552" y="289447"/>
                </a:lnTo>
                <a:lnTo>
                  <a:pt x="0" y="292638"/>
                </a:lnTo>
                <a:lnTo>
                  <a:pt x="584" y="295717"/>
                </a:lnTo>
                <a:lnTo>
                  <a:pt x="1926" y="298723"/>
                </a:lnTo>
                <a:lnTo>
                  <a:pt x="3774" y="299774"/>
                </a:lnTo>
                <a:lnTo>
                  <a:pt x="5958" y="299522"/>
                </a:lnTo>
                <a:lnTo>
                  <a:pt x="11756" y="296825"/>
                </a:lnTo>
                <a:lnTo>
                  <a:pt x="21650" y="288496"/>
                </a:lnTo>
                <a:lnTo>
                  <a:pt x="34092" y="279737"/>
                </a:lnTo>
                <a:lnTo>
                  <a:pt x="40457" y="274735"/>
                </a:lnTo>
                <a:lnTo>
                  <a:pt x="52610" y="264096"/>
                </a:lnTo>
                <a:lnTo>
                  <a:pt x="64361" y="255558"/>
                </a:lnTo>
                <a:lnTo>
                  <a:pt x="75934" y="247635"/>
                </a:lnTo>
                <a:lnTo>
                  <a:pt x="87428" y="237764"/>
                </a:lnTo>
                <a:lnTo>
                  <a:pt x="94112" y="233418"/>
                </a:lnTo>
                <a:lnTo>
                  <a:pt x="101426" y="229567"/>
                </a:lnTo>
                <a:lnTo>
                  <a:pt x="109159" y="226048"/>
                </a:lnTo>
                <a:lnTo>
                  <a:pt x="130452" y="217057"/>
                </a:lnTo>
                <a:lnTo>
                  <a:pt x="142797" y="211993"/>
                </a:lnTo>
                <a:lnTo>
                  <a:pt x="156743" y="206712"/>
                </a:lnTo>
                <a:lnTo>
                  <a:pt x="187478" y="195764"/>
                </a:lnTo>
                <a:lnTo>
                  <a:pt x="199865" y="192082"/>
                </a:lnTo>
                <a:lnTo>
                  <a:pt x="210028" y="189628"/>
                </a:lnTo>
                <a:lnTo>
                  <a:pt x="218708" y="187991"/>
                </a:lnTo>
                <a:lnTo>
                  <a:pt x="227352" y="186901"/>
                </a:lnTo>
                <a:lnTo>
                  <a:pt x="235973" y="186173"/>
                </a:lnTo>
                <a:lnTo>
                  <a:pt x="244577" y="185689"/>
                </a:lnTo>
                <a:lnTo>
                  <a:pt x="261758" y="185150"/>
                </a:lnTo>
                <a:lnTo>
                  <a:pt x="270340" y="185006"/>
                </a:lnTo>
                <a:lnTo>
                  <a:pt x="278918" y="185863"/>
                </a:lnTo>
                <a:lnTo>
                  <a:pt x="287495" y="187387"/>
                </a:lnTo>
                <a:lnTo>
                  <a:pt x="296070" y="189355"/>
                </a:lnTo>
                <a:lnTo>
                  <a:pt x="303692" y="190667"/>
                </a:lnTo>
                <a:lnTo>
                  <a:pt x="310678" y="191542"/>
                </a:lnTo>
                <a:lnTo>
                  <a:pt x="317241" y="192125"/>
                </a:lnTo>
                <a:lnTo>
                  <a:pt x="324473" y="194419"/>
                </a:lnTo>
                <a:lnTo>
                  <a:pt x="332153" y="197853"/>
                </a:lnTo>
                <a:lnTo>
                  <a:pt x="340130" y="202048"/>
                </a:lnTo>
                <a:lnTo>
                  <a:pt x="351533" y="209248"/>
                </a:lnTo>
                <a:lnTo>
                  <a:pt x="360728" y="216576"/>
                </a:lnTo>
                <a:lnTo>
                  <a:pt x="371165" y="226183"/>
                </a:lnTo>
                <a:lnTo>
                  <a:pt x="383201" y="242301"/>
                </a:lnTo>
                <a:lnTo>
                  <a:pt x="389726" y="256031"/>
                </a:lnTo>
                <a:lnTo>
                  <a:pt x="394848" y="271658"/>
                </a:lnTo>
                <a:lnTo>
                  <a:pt x="397125" y="288129"/>
                </a:lnTo>
                <a:lnTo>
                  <a:pt x="397732" y="297474"/>
                </a:lnTo>
                <a:lnTo>
                  <a:pt x="398136" y="307514"/>
                </a:lnTo>
                <a:lnTo>
                  <a:pt x="398406" y="318017"/>
                </a:lnTo>
                <a:lnTo>
                  <a:pt x="397634" y="327877"/>
                </a:lnTo>
                <a:lnTo>
                  <a:pt x="396166" y="337308"/>
                </a:lnTo>
                <a:lnTo>
                  <a:pt x="391043" y="355406"/>
                </a:lnTo>
                <a:lnTo>
                  <a:pt x="382416" y="372975"/>
                </a:lnTo>
                <a:lnTo>
                  <a:pt x="372232" y="390308"/>
                </a:lnTo>
                <a:lnTo>
                  <a:pt x="360403" y="408490"/>
                </a:lnTo>
                <a:lnTo>
                  <a:pt x="345621" y="429270"/>
                </a:lnTo>
                <a:lnTo>
                  <a:pt x="337678" y="439193"/>
                </a:lnTo>
                <a:lnTo>
                  <a:pt x="329526" y="448666"/>
                </a:lnTo>
                <a:lnTo>
                  <a:pt x="321233" y="457839"/>
                </a:lnTo>
                <a:lnTo>
                  <a:pt x="304399" y="475651"/>
                </a:lnTo>
                <a:lnTo>
                  <a:pt x="295910" y="484401"/>
                </a:lnTo>
                <a:lnTo>
                  <a:pt x="287393" y="492139"/>
                </a:lnTo>
                <a:lnTo>
                  <a:pt x="278857" y="499204"/>
                </a:lnTo>
                <a:lnTo>
                  <a:pt x="270309" y="505818"/>
                </a:lnTo>
                <a:lnTo>
                  <a:pt x="261753" y="512132"/>
                </a:lnTo>
                <a:lnTo>
                  <a:pt x="244626" y="524229"/>
                </a:lnTo>
                <a:lnTo>
                  <a:pt x="232249" y="532026"/>
                </a:lnTo>
                <a:lnTo>
                  <a:pt x="200716" y="550850"/>
                </a:lnTo>
                <a:lnTo>
                  <a:pt x="186783" y="558347"/>
                </a:lnTo>
                <a:lnTo>
                  <a:pt x="174636" y="564297"/>
                </a:lnTo>
                <a:lnTo>
                  <a:pt x="154473" y="573448"/>
                </a:lnTo>
                <a:lnTo>
                  <a:pt x="139161" y="580690"/>
                </a:lnTo>
                <a:lnTo>
                  <a:pt x="131459" y="583002"/>
                </a:lnTo>
                <a:lnTo>
                  <a:pt x="123466" y="584544"/>
                </a:lnTo>
                <a:lnTo>
                  <a:pt x="115280" y="585571"/>
                </a:lnTo>
                <a:lnTo>
                  <a:pt x="106965" y="586256"/>
                </a:lnTo>
                <a:lnTo>
                  <a:pt x="98565" y="586713"/>
                </a:lnTo>
                <a:lnTo>
                  <a:pt x="82563" y="587221"/>
                </a:lnTo>
                <a:lnTo>
                  <a:pt x="69101" y="587446"/>
                </a:lnTo>
                <a:lnTo>
                  <a:pt x="64750" y="586554"/>
                </a:lnTo>
                <a:lnTo>
                  <a:pt x="61848" y="585006"/>
                </a:lnTo>
                <a:lnTo>
                  <a:pt x="59914" y="583022"/>
                </a:lnTo>
                <a:lnTo>
                  <a:pt x="58625" y="580747"/>
                </a:lnTo>
                <a:lnTo>
                  <a:pt x="57192" y="575679"/>
                </a:lnTo>
                <a:lnTo>
                  <a:pt x="56197" y="561841"/>
                </a:lnTo>
                <a:lnTo>
                  <a:pt x="56046" y="5447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034"/>
          <p:cNvSpPr/>
          <p:nvPr/>
        </p:nvSpPr>
        <p:spPr>
          <a:xfrm>
            <a:off x="757237" y="132873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35"/>
          <p:cNvSpPr/>
          <p:nvPr/>
        </p:nvSpPr>
        <p:spPr>
          <a:xfrm>
            <a:off x="1246350" y="908685"/>
            <a:ext cx="374151" cy="341489"/>
          </a:xfrm>
          <a:custGeom>
            <a:avLst/>
            <a:gdLst/>
            <a:ahLst/>
            <a:cxnLst/>
            <a:rect l="0" t="0" r="0" b="0"/>
            <a:pathLst>
              <a:path w="374151" h="341489">
                <a:moveTo>
                  <a:pt x="119534" y="0"/>
                </a:moveTo>
                <a:lnTo>
                  <a:pt x="110433" y="0"/>
                </a:lnTo>
                <a:lnTo>
                  <a:pt x="106799" y="952"/>
                </a:lnTo>
                <a:lnTo>
                  <a:pt x="100222" y="4550"/>
                </a:lnTo>
                <a:lnTo>
                  <a:pt x="91584" y="11865"/>
                </a:lnTo>
                <a:lnTo>
                  <a:pt x="82347" y="20513"/>
                </a:lnTo>
                <a:lnTo>
                  <a:pt x="70839" y="31689"/>
                </a:lnTo>
                <a:lnTo>
                  <a:pt x="61062" y="41389"/>
                </a:lnTo>
                <a:lnTo>
                  <a:pt x="52907" y="52050"/>
                </a:lnTo>
                <a:lnTo>
                  <a:pt x="49399" y="57560"/>
                </a:lnTo>
                <a:lnTo>
                  <a:pt x="46107" y="63138"/>
                </a:lnTo>
                <a:lnTo>
                  <a:pt x="42960" y="68762"/>
                </a:lnTo>
                <a:lnTo>
                  <a:pt x="39910" y="74416"/>
                </a:lnTo>
                <a:lnTo>
                  <a:pt x="35972" y="82948"/>
                </a:lnTo>
                <a:lnTo>
                  <a:pt x="26515" y="105128"/>
                </a:lnTo>
                <a:lnTo>
                  <a:pt x="23232" y="115805"/>
                </a:lnTo>
                <a:lnTo>
                  <a:pt x="21043" y="125781"/>
                </a:lnTo>
                <a:lnTo>
                  <a:pt x="19583" y="135289"/>
                </a:lnTo>
                <a:lnTo>
                  <a:pt x="17658" y="144485"/>
                </a:lnTo>
                <a:lnTo>
                  <a:pt x="15422" y="153473"/>
                </a:lnTo>
                <a:lnTo>
                  <a:pt x="12978" y="162323"/>
                </a:lnTo>
                <a:lnTo>
                  <a:pt x="7724" y="179776"/>
                </a:lnTo>
                <a:lnTo>
                  <a:pt x="4989" y="188430"/>
                </a:lnTo>
                <a:lnTo>
                  <a:pt x="3166" y="201820"/>
                </a:lnTo>
                <a:lnTo>
                  <a:pt x="1950" y="218366"/>
                </a:lnTo>
                <a:lnTo>
                  <a:pt x="240" y="262821"/>
                </a:lnTo>
                <a:lnTo>
                  <a:pt x="0" y="272369"/>
                </a:lnTo>
                <a:lnTo>
                  <a:pt x="792" y="279687"/>
                </a:lnTo>
                <a:lnTo>
                  <a:pt x="4213" y="290357"/>
                </a:lnTo>
                <a:lnTo>
                  <a:pt x="7411" y="296441"/>
                </a:lnTo>
                <a:lnTo>
                  <a:pt x="11448" y="303355"/>
                </a:lnTo>
                <a:lnTo>
                  <a:pt x="16044" y="310821"/>
                </a:lnTo>
                <a:lnTo>
                  <a:pt x="20061" y="316752"/>
                </a:lnTo>
                <a:lnTo>
                  <a:pt x="27064" y="325881"/>
                </a:lnTo>
                <a:lnTo>
                  <a:pt x="31217" y="328696"/>
                </a:lnTo>
                <a:lnTo>
                  <a:pt x="40912" y="331824"/>
                </a:lnTo>
                <a:lnTo>
                  <a:pt x="51571" y="335755"/>
                </a:lnTo>
                <a:lnTo>
                  <a:pt x="62659" y="339724"/>
                </a:lnTo>
                <a:lnTo>
                  <a:pt x="73936" y="341488"/>
                </a:lnTo>
                <a:lnTo>
                  <a:pt x="80563" y="341006"/>
                </a:lnTo>
                <a:lnTo>
                  <a:pt x="87839" y="339732"/>
                </a:lnTo>
                <a:lnTo>
                  <a:pt x="95546" y="337931"/>
                </a:lnTo>
                <a:lnTo>
                  <a:pt x="103542" y="335777"/>
                </a:lnTo>
                <a:lnTo>
                  <a:pt x="120047" y="330844"/>
                </a:lnTo>
                <a:lnTo>
                  <a:pt x="131306" y="328195"/>
                </a:lnTo>
                <a:lnTo>
                  <a:pt x="144527" y="325476"/>
                </a:lnTo>
                <a:lnTo>
                  <a:pt x="159056" y="322712"/>
                </a:lnTo>
                <a:lnTo>
                  <a:pt x="172552" y="318963"/>
                </a:lnTo>
                <a:lnTo>
                  <a:pt x="185360" y="314560"/>
                </a:lnTo>
                <a:lnTo>
                  <a:pt x="197708" y="309719"/>
                </a:lnTo>
                <a:lnTo>
                  <a:pt x="207845" y="305539"/>
                </a:lnTo>
                <a:lnTo>
                  <a:pt x="216508" y="301800"/>
                </a:lnTo>
                <a:lnTo>
                  <a:pt x="224189" y="298355"/>
                </a:lnTo>
                <a:lnTo>
                  <a:pt x="262303" y="279854"/>
                </a:lnTo>
                <a:lnTo>
                  <a:pt x="273769" y="273246"/>
                </a:lnTo>
                <a:lnTo>
                  <a:pt x="283317" y="266937"/>
                </a:lnTo>
                <a:lnTo>
                  <a:pt x="291588" y="260825"/>
                </a:lnTo>
                <a:lnTo>
                  <a:pt x="299007" y="255798"/>
                </a:lnTo>
                <a:lnTo>
                  <a:pt x="305858" y="251495"/>
                </a:lnTo>
                <a:lnTo>
                  <a:pt x="312330" y="247673"/>
                </a:lnTo>
                <a:lnTo>
                  <a:pt x="318550" y="243220"/>
                </a:lnTo>
                <a:lnTo>
                  <a:pt x="324601" y="238347"/>
                </a:lnTo>
                <a:lnTo>
                  <a:pt x="330541" y="233193"/>
                </a:lnTo>
                <a:lnTo>
                  <a:pt x="337358" y="225947"/>
                </a:lnTo>
                <a:lnTo>
                  <a:pt x="344760" y="217306"/>
                </a:lnTo>
                <a:lnTo>
                  <a:pt x="352552" y="207736"/>
                </a:lnTo>
                <a:lnTo>
                  <a:pt x="358700" y="196593"/>
                </a:lnTo>
                <a:lnTo>
                  <a:pt x="363750" y="184402"/>
                </a:lnTo>
                <a:lnTo>
                  <a:pt x="368070" y="171512"/>
                </a:lnTo>
                <a:lnTo>
                  <a:pt x="370950" y="161013"/>
                </a:lnTo>
                <a:lnTo>
                  <a:pt x="372870" y="152110"/>
                </a:lnTo>
                <a:lnTo>
                  <a:pt x="374150" y="144269"/>
                </a:lnTo>
                <a:lnTo>
                  <a:pt x="374050" y="137137"/>
                </a:lnTo>
                <a:lnTo>
                  <a:pt x="373032" y="130477"/>
                </a:lnTo>
                <a:lnTo>
                  <a:pt x="371400" y="124132"/>
                </a:lnTo>
                <a:lnTo>
                  <a:pt x="369360" y="117997"/>
                </a:lnTo>
                <a:lnTo>
                  <a:pt x="367047" y="112002"/>
                </a:lnTo>
                <a:lnTo>
                  <a:pt x="364553" y="106100"/>
                </a:lnTo>
                <a:lnTo>
                  <a:pt x="360985" y="101213"/>
                </a:lnTo>
                <a:lnTo>
                  <a:pt x="351941" y="93243"/>
                </a:lnTo>
                <a:lnTo>
                  <a:pt x="341571" y="83986"/>
                </a:lnTo>
                <a:lnTo>
                  <a:pt x="330612" y="74474"/>
                </a:lnTo>
                <a:lnTo>
                  <a:pt x="319392" y="67072"/>
                </a:lnTo>
                <a:lnTo>
                  <a:pt x="312780" y="63765"/>
                </a:lnTo>
                <a:lnTo>
                  <a:pt x="305515" y="60607"/>
                </a:lnTo>
                <a:lnTo>
                  <a:pt x="297814" y="57550"/>
                </a:lnTo>
                <a:lnTo>
                  <a:pt x="274017" y="49072"/>
                </a:lnTo>
                <a:lnTo>
                  <a:pt x="259671" y="44145"/>
                </a:lnTo>
                <a:lnTo>
                  <a:pt x="247248" y="40860"/>
                </a:lnTo>
                <a:lnTo>
                  <a:pt x="236110" y="38670"/>
                </a:lnTo>
                <a:lnTo>
                  <a:pt x="225826" y="37210"/>
                </a:lnTo>
                <a:lnTo>
                  <a:pt x="217066" y="36236"/>
                </a:lnTo>
                <a:lnTo>
                  <a:pt x="209320" y="35587"/>
                </a:lnTo>
                <a:lnTo>
                  <a:pt x="202252" y="35155"/>
                </a:lnTo>
                <a:lnTo>
                  <a:pt x="186778" y="34674"/>
                </a:lnTo>
                <a:lnTo>
                  <a:pt x="178651" y="34546"/>
                </a:lnTo>
                <a:lnTo>
                  <a:pt x="169423" y="35413"/>
                </a:lnTo>
                <a:lnTo>
                  <a:pt x="159461" y="36944"/>
                </a:lnTo>
                <a:lnTo>
                  <a:pt x="149009" y="38916"/>
                </a:lnTo>
                <a:lnTo>
                  <a:pt x="140137" y="41184"/>
                </a:lnTo>
                <a:lnTo>
                  <a:pt x="132317" y="43648"/>
                </a:lnTo>
                <a:lnTo>
                  <a:pt x="102389" y="51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36"/>
          <p:cNvSpPr/>
          <p:nvPr/>
        </p:nvSpPr>
        <p:spPr>
          <a:xfrm>
            <a:off x="528993" y="583001"/>
            <a:ext cx="1667029" cy="1053491"/>
          </a:xfrm>
          <a:custGeom>
            <a:avLst/>
            <a:gdLst/>
            <a:ahLst/>
            <a:cxnLst/>
            <a:rect l="0" t="0" r="0" b="0"/>
            <a:pathLst>
              <a:path w="1667029" h="1053491">
                <a:moveTo>
                  <a:pt x="1342669" y="197096"/>
                </a:moveTo>
                <a:lnTo>
                  <a:pt x="1330737" y="161301"/>
                </a:lnTo>
                <a:lnTo>
                  <a:pt x="1317681" y="144992"/>
                </a:lnTo>
                <a:lnTo>
                  <a:pt x="1293990" y="124825"/>
                </a:lnTo>
                <a:lnTo>
                  <a:pt x="1250715" y="100376"/>
                </a:lnTo>
                <a:lnTo>
                  <a:pt x="1201774" y="75826"/>
                </a:lnTo>
                <a:lnTo>
                  <a:pt x="1150160" y="57666"/>
                </a:lnTo>
                <a:lnTo>
                  <a:pt x="1112063" y="44129"/>
                </a:lnTo>
                <a:lnTo>
                  <a:pt x="1069362" y="33543"/>
                </a:lnTo>
                <a:lnTo>
                  <a:pt x="1020222" y="23441"/>
                </a:lnTo>
                <a:lnTo>
                  <a:pt x="960426" y="12398"/>
                </a:lnTo>
                <a:lnTo>
                  <a:pt x="924181" y="6106"/>
                </a:lnTo>
                <a:lnTo>
                  <a:pt x="889022" y="2674"/>
                </a:lnTo>
                <a:lnTo>
                  <a:pt x="837098" y="742"/>
                </a:lnTo>
                <a:lnTo>
                  <a:pt x="734040" y="0"/>
                </a:lnTo>
                <a:lnTo>
                  <a:pt x="685132" y="2490"/>
                </a:lnTo>
                <a:lnTo>
                  <a:pt x="637938" y="9260"/>
                </a:lnTo>
                <a:lnTo>
                  <a:pt x="600830" y="15506"/>
                </a:lnTo>
                <a:lnTo>
                  <a:pt x="552588" y="24632"/>
                </a:lnTo>
                <a:lnTo>
                  <a:pt x="509557" y="35038"/>
                </a:lnTo>
                <a:lnTo>
                  <a:pt x="472334" y="45060"/>
                </a:lnTo>
                <a:lnTo>
                  <a:pt x="424604" y="57963"/>
                </a:lnTo>
                <a:lnTo>
                  <a:pt x="351386" y="90544"/>
                </a:lnTo>
                <a:lnTo>
                  <a:pt x="308334" y="112820"/>
                </a:lnTo>
                <a:lnTo>
                  <a:pt x="265415" y="137518"/>
                </a:lnTo>
                <a:lnTo>
                  <a:pt x="227087" y="167484"/>
                </a:lnTo>
                <a:lnTo>
                  <a:pt x="191600" y="195942"/>
                </a:lnTo>
                <a:lnTo>
                  <a:pt x="161507" y="227022"/>
                </a:lnTo>
                <a:lnTo>
                  <a:pt x="129942" y="255811"/>
                </a:lnTo>
                <a:lnTo>
                  <a:pt x="110259" y="278754"/>
                </a:lnTo>
                <a:lnTo>
                  <a:pt x="92939" y="303873"/>
                </a:lnTo>
                <a:lnTo>
                  <a:pt x="78891" y="327738"/>
                </a:lnTo>
                <a:lnTo>
                  <a:pt x="66297" y="351044"/>
                </a:lnTo>
                <a:lnTo>
                  <a:pt x="36914" y="408504"/>
                </a:lnTo>
                <a:lnTo>
                  <a:pt x="25416" y="431390"/>
                </a:lnTo>
                <a:lnTo>
                  <a:pt x="19683" y="450447"/>
                </a:lnTo>
                <a:lnTo>
                  <a:pt x="13956" y="474582"/>
                </a:lnTo>
                <a:lnTo>
                  <a:pt x="8233" y="502102"/>
                </a:lnTo>
                <a:lnTo>
                  <a:pt x="4417" y="528068"/>
                </a:lnTo>
                <a:lnTo>
                  <a:pt x="1874" y="552999"/>
                </a:lnTo>
                <a:lnTo>
                  <a:pt x="178" y="577240"/>
                </a:lnTo>
                <a:lnTo>
                  <a:pt x="0" y="601020"/>
                </a:lnTo>
                <a:lnTo>
                  <a:pt x="834" y="624494"/>
                </a:lnTo>
                <a:lnTo>
                  <a:pt x="2342" y="647763"/>
                </a:lnTo>
                <a:lnTo>
                  <a:pt x="5253" y="670896"/>
                </a:lnTo>
                <a:lnTo>
                  <a:pt x="9098" y="693937"/>
                </a:lnTo>
                <a:lnTo>
                  <a:pt x="13567" y="716919"/>
                </a:lnTo>
                <a:lnTo>
                  <a:pt x="18451" y="735097"/>
                </a:lnTo>
                <a:lnTo>
                  <a:pt x="28958" y="762915"/>
                </a:lnTo>
                <a:lnTo>
                  <a:pt x="39977" y="787344"/>
                </a:lnTo>
                <a:lnTo>
                  <a:pt x="56891" y="819977"/>
                </a:lnTo>
                <a:lnTo>
                  <a:pt x="79048" y="857903"/>
                </a:lnTo>
                <a:lnTo>
                  <a:pt x="98117" y="888933"/>
                </a:lnTo>
                <a:lnTo>
                  <a:pt x="116117" y="912249"/>
                </a:lnTo>
                <a:lnTo>
                  <a:pt x="137765" y="941441"/>
                </a:lnTo>
                <a:lnTo>
                  <a:pt x="168991" y="971013"/>
                </a:lnTo>
                <a:lnTo>
                  <a:pt x="185717" y="986829"/>
                </a:lnTo>
                <a:lnTo>
                  <a:pt x="205215" y="998304"/>
                </a:lnTo>
                <a:lnTo>
                  <a:pt x="247773" y="1015198"/>
                </a:lnTo>
                <a:lnTo>
                  <a:pt x="298483" y="1033222"/>
                </a:lnTo>
                <a:lnTo>
                  <a:pt x="350338" y="1044595"/>
                </a:lnTo>
                <a:lnTo>
                  <a:pt x="392045" y="1050012"/>
                </a:lnTo>
                <a:lnTo>
                  <a:pt x="426457" y="1052420"/>
                </a:lnTo>
                <a:lnTo>
                  <a:pt x="470326" y="1053490"/>
                </a:lnTo>
                <a:lnTo>
                  <a:pt x="516811" y="1053013"/>
                </a:lnTo>
                <a:lnTo>
                  <a:pt x="553346" y="1049626"/>
                </a:lnTo>
                <a:lnTo>
                  <a:pt x="605240" y="1042364"/>
                </a:lnTo>
                <a:lnTo>
                  <a:pt x="652261" y="1034180"/>
                </a:lnTo>
                <a:lnTo>
                  <a:pt x="700906" y="1021172"/>
                </a:lnTo>
                <a:lnTo>
                  <a:pt x="762652" y="1005601"/>
                </a:lnTo>
                <a:lnTo>
                  <a:pt x="812037" y="990585"/>
                </a:lnTo>
                <a:lnTo>
                  <a:pt x="897012" y="962788"/>
                </a:lnTo>
                <a:lnTo>
                  <a:pt x="943939" y="943804"/>
                </a:lnTo>
                <a:lnTo>
                  <a:pt x="994958" y="921396"/>
                </a:lnTo>
                <a:lnTo>
                  <a:pt x="1036683" y="901912"/>
                </a:lnTo>
                <a:lnTo>
                  <a:pt x="1086978" y="876108"/>
                </a:lnTo>
                <a:lnTo>
                  <a:pt x="1115058" y="861225"/>
                </a:lnTo>
                <a:lnTo>
                  <a:pt x="1199599" y="811670"/>
                </a:lnTo>
                <a:lnTo>
                  <a:pt x="1344041" y="724470"/>
                </a:lnTo>
                <a:lnTo>
                  <a:pt x="1369301" y="707746"/>
                </a:lnTo>
                <a:lnTo>
                  <a:pt x="1394714" y="689930"/>
                </a:lnTo>
                <a:lnTo>
                  <a:pt x="1474340" y="631631"/>
                </a:lnTo>
                <a:lnTo>
                  <a:pt x="1501837" y="608663"/>
                </a:lnTo>
                <a:lnTo>
                  <a:pt x="1538737" y="576852"/>
                </a:lnTo>
                <a:lnTo>
                  <a:pt x="1571261" y="549329"/>
                </a:lnTo>
                <a:lnTo>
                  <a:pt x="1598995" y="523076"/>
                </a:lnTo>
                <a:lnTo>
                  <a:pt x="1622770" y="497200"/>
                </a:lnTo>
                <a:lnTo>
                  <a:pt x="1641879" y="468896"/>
                </a:lnTo>
                <a:lnTo>
                  <a:pt x="1657066" y="438919"/>
                </a:lnTo>
                <a:lnTo>
                  <a:pt x="1663376" y="420778"/>
                </a:lnTo>
                <a:lnTo>
                  <a:pt x="1666928" y="393547"/>
                </a:lnTo>
                <a:lnTo>
                  <a:pt x="1667028" y="362725"/>
                </a:lnTo>
                <a:lnTo>
                  <a:pt x="1661449" y="335071"/>
                </a:lnTo>
                <a:lnTo>
                  <a:pt x="1652811" y="308780"/>
                </a:lnTo>
                <a:lnTo>
                  <a:pt x="1643705" y="291501"/>
                </a:lnTo>
                <a:lnTo>
                  <a:pt x="1623317" y="265708"/>
                </a:lnTo>
                <a:lnTo>
                  <a:pt x="1594628" y="239968"/>
                </a:lnTo>
                <a:lnTo>
                  <a:pt x="1566549" y="214244"/>
                </a:lnTo>
                <a:lnTo>
                  <a:pt x="1535580" y="193075"/>
                </a:lnTo>
                <a:lnTo>
                  <a:pt x="1485091" y="174747"/>
                </a:lnTo>
                <a:lnTo>
                  <a:pt x="1434902" y="156310"/>
                </a:lnTo>
                <a:lnTo>
                  <a:pt x="1406521" y="150394"/>
                </a:lnTo>
                <a:lnTo>
                  <a:pt x="1357461" y="147063"/>
                </a:lnTo>
                <a:lnTo>
                  <a:pt x="1282661" y="145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37"/>
          <p:cNvSpPr/>
          <p:nvPr/>
        </p:nvSpPr>
        <p:spPr>
          <a:xfrm>
            <a:off x="390084" y="2174581"/>
            <a:ext cx="667191" cy="679278"/>
          </a:xfrm>
          <a:custGeom>
            <a:avLst/>
            <a:gdLst/>
            <a:ahLst/>
            <a:cxnLst/>
            <a:rect l="0" t="0" r="0" b="0"/>
            <a:pathLst>
              <a:path w="667191" h="679278">
                <a:moveTo>
                  <a:pt x="32825" y="2833"/>
                </a:moveTo>
                <a:lnTo>
                  <a:pt x="28275" y="16486"/>
                </a:lnTo>
                <a:lnTo>
                  <a:pt x="27887" y="21460"/>
                </a:lnTo>
                <a:lnTo>
                  <a:pt x="28580" y="25729"/>
                </a:lnTo>
                <a:lnTo>
                  <a:pt x="30939" y="33012"/>
                </a:lnTo>
                <a:lnTo>
                  <a:pt x="33219" y="47229"/>
                </a:lnTo>
                <a:lnTo>
                  <a:pt x="37128" y="71142"/>
                </a:lnTo>
                <a:lnTo>
                  <a:pt x="42040" y="90661"/>
                </a:lnTo>
                <a:lnTo>
                  <a:pt x="47398" y="105685"/>
                </a:lnTo>
                <a:lnTo>
                  <a:pt x="54818" y="124854"/>
                </a:lnTo>
                <a:lnTo>
                  <a:pt x="58392" y="143551"/>
                </a:lnTo>
                <a:lnTo>
                  <a:pt x="62603" y="158720"/>
                </a:lnTo>
                <a:lnTo>
                  <a:pt x="70329" y="178773"/>
                </a:lnTo>
                <a:lnTo>
                  <a:pt x="80926" y="193424"/>
                </a:lnTo>
                <a:lnTo>
                  <a:pt x="93256" y="208508"/>
                </a:lnTo>
                <a:lnTo>
                  <a:pt x="105552" y="227710"/>
                </a:lnTo>
                <a:lnTo>
                  <a:pt x="112139" y="239621"/>
                </a:lnTo>
                <a:lnTo>
                  <a:pt x="120781" y="248725"/>
                </a:lnTo>
                <a:lnTo>
                  <a:pt x="140575" y="265367"/>
                </a:lnTo>
                <a:lnTo>
                  <a:pt x="150688" y="274190"/>
                </a:lnTo>
                <a:lnTo>
                  <a:pt x="160139" y="279964"/>
                </a:lnTo>
                <a:lnTo>
                  <a:pt x="170689" y="283165"/>
                </a:lnTo>
                <a:lnTo>
                  <a:pt x="188434" y="285220"/>
                </a:lnTo>
                <a:lnTo>
                  <a:pt x="207955" y="285626"/>
                </a:lnTo>
                <a:lnTo>
                  <a:pt x="218928" y="285682"/>
                </a:lnTo>
                <a:lnTo>
                  <a:pt x="223569" y="284744"/>
                </a:lnTo>
                <a:lnTo>
                  <a:pt x="231265" y="281162"/>
                </a:lnTo>
                <a:lnTo>
                  <a:pt x="249469" y="268356"/>
                </a:lnTo>
                <a:lnTo>
                  <a:pt x="259604" y="261814"/>
                </a:lnTo>
                <a:lnTo>
                  <a:pt x="270458" y="252556"/>
                </a:lnTo>
                <a:lnTo>
                  <a:pt x="282729" y="236634"/>
                </a:lnTo>
                <a:lnTo>
                  <a:pt x="296947" y="219851"/>
                </a:lnTo>
                <a:lnTo>
                  <a:pt x="313225" y="202813"/>
                </a:lnTo>
                <a:lnTo>
                  <a:pt x="316914" y="197113"/>
                </a:lnTo>
                <a:lnTo>
                  <a:pt x="324010" y="179990"/>
                </a:lnTo>
                <a:lnTo>
                  <a:pt x="337331" y="161899"/>
                </a:lnTo>
                <a:lnTo>
                  <a:pt x="347866" y="146872"/>
                </a:lnTo>
                <a:lnTo>
                  <a:pt x="353819" y="133208"/>
                </a:lnTo>
                <a:lnTo>
                  <a:pt x="362191" y="99812"/>
                </a:lnTo>
                <a:lnTo>
                  <a:pt x="362408" y="78638"/>
                </a:lnTo>
                <a:lnTo>
                  <a:pt x="361132" y="67657"/>
                </a:lnTo>
                <a:lnTo>
                  <a:pt x="358376" y="56527"/>
                </a:lnTo>
                <a:lnTo>
                  <a:pt x="354634" y="45297"/>
                </a:lnTo>
                <a:lnTo>
                  <a:pt x="347302" y="25516"/>
                </a:lnTo>
                <a:lnTo>
                  <a:pt x="342221" y="9025"/>
                </a:lnTo>
                <a:lnTo>
                  <a:pt x="337657" y="1458"/>
                </a:lnTo>
                <a:lnTo>
                  <a:pt x="336059" y="11"/>
                </a:lnTo>
                <a:lnTo>
                  <a:pt x="334994" y="0"/>
                </a:lnTo>
                <a:lnTo>
                  <a:pt x="334283" y="944"/>
                </a:lnTo>
                <a:lnTo>
                  <a:pt x="333494" y="4534"/>
                </a:lnTo>
                <a:lnTo>
                  <a:pt x="332988" y="23701"/>
                </a:lnTo>
                <a:lnTo>
                  <a:pt x="334851" y="34843"/>
                </a:lnTo>
                <a:lnTo>
                  <a:pt x="337998" y="48938"/>
                </a:lnTo>
                <a:lnTo>
                  <a:pt x="342002" y="65002"/>
                </a:lnTo>
                <a:lnTo>
                  <a:pt x="346575" y="80474"/>
                </a:lnTo>
                <a:lnTo>
                  <a:pt x="351530" y="95552"/>
                </a:lnTo>
                <a:lnTo>
                  <a:pt x="356737" y="110366"/>
                </a:lnTo>
                <a:lnTo>
                  <a:pt x="361162" y="122147"/>
                </a:lnTo>
                <a:lnTo>
                  <a:pt x="371939" y="148781"/>
                </a:lnTo>
                <a:lnTo>
                  <a:pt x="378170" y="165807"/>
                </a:lnTo>
                <a:lnTo>
                  <a:pt x="386655" y="180359"/>
                </a:lnTo>
                <a:lnTo>
                  <a:pt x="395823" y="194129"/>
                </a:lnTo>
                <a:lnTo>
                  <a:pt x="403073" y="209774"/>
                </a:lnTo>
                <a:lnTo>
                  <a:pt x="408244" y="223661"/>
                </a:lnTo>
                <a:lnTo>
                  <a:pt x="421611" y="261952"/>
                </a:lnTo>
                <a:lnTo>
                  <a:pt x="428223" y="284164"/>
                </a:lnTo>
                <a:lnTo>
                  <a:pt x="434536" y="307545"/>
                </a:lnTo>
                <a:lnTo>
                  <a:pt x="440650" y="331704"/>
                </a:lnTo>
                <a:lnTo>
                  <a:pt x="444726" y="350668"/>
                </a:lnTo>
                <a:lnTo>
                  <a:pt x="447443" y="366168"/>
                </a:lnTo>
                <a:lnTo>
                  <a:pt x="449255" y="379359"/>
                </a:lnTo>
                <a:lnTo>
                  <a:pt x="449510" y="391011"/>
                </a:lnTo>
                <a:lnTo>
                  <a:pt x="447254" y="411577"/>
                </a:lnTo>
                <a:lnTo>
                  <a:pt x="443076" y="430242"/>
                </a:lnTo>
                <a:lnTo>
                  <a:pt x="437091" y="450920"/>
                </a:lnTo>
                <a:lnTo>
                  <a:pt x="428082" y="479161"/>
                </a:lnTo>
                <a:lnTo>
                  <a:pt x="423012" y="491835"/>
                </a:lnTo>
                <a:lnTo>
                  <a:pt x="417727" y="503142"/>
                </a:lnTo>
                <a:lnTo>
                  <a:pt x="406775" y="522373"/>
                </a:lnTo>
                <a:lnTo>
                  <a:pt x="395558" y="537270"/>
                </a:lnTo>
                <a:lnTo>
                  <a:pt x="384222" y="552781"/>
                </a:lnTo>
                <a:lnTo>
                  <a:pt x="371882" y="568247"/>
                </a:lnTo>
                <a:lnTo>
                  <a:pt x="356872" y="581471"/>
                </a:lnTo>
                <a:lnTo>
                  <a:pt x="346012" y="589569"/>
                </a:lnTo>
                <a:lnTo>
                  <a:pt x="318704" y="608728"/>
                </a:lnTo>
                <a:lnTo>
                  <a:pt x="307231" y="616313"/>
                </a:lnTo>
                <a:lnTo>
                  <a:pt x="289404" y="627281"/>
                </a:lnTo>
                <a:lnTo>
                  <a:pt x="270050" y="635331"/>
                </a:lnTo>
                <a:lnTo>
                  <a:pt x="249701" y="643036"/>
                </a:lnTo>
                <a:lnTo>
                  <a:pt x="231132" y="652810"/>
                </a:lnTo>
                <a:lnTo>
                  <a:pt x="213354" y="658425"/>
                </a:lnTo>
                <a:lnTo>
                  <a:pt x="193070" y="662825"/>
                </a:lnTo>
                <a:lnTo>
                  <a:pt x="179660" y="666665"/>
                </a:lnTo>
                <a:lnTo>
                  <a:pt x="165005" y="671131"/>
                </a:lnTo>
                <a:lnTo>
                  <a:pt x="152378" y="674108"/>
                </a:lnTo>
                <a:lnTo>
                  <a:pt x="141102" y="676092"/>
                </a:lnTo>
                <a:lnTo>
                  <a:pt x="120953" y="678297"/>
                </a:lnTo>
                <a:lnTo>
                  <a:pt x="102473" y="679277"/>
                </a:lnTo>
                <a:lnTo>
                  <a:pt x="82195" y="677173"/>
                </a:lnTo>
                <a:lnTo>
                  <a:pt x="62387" y="673062"/>
                </a:lnTo>
                <a:lnTo>
                  <a:pt x="47234" y="668061"/>
                </a:lnTo>
                <a:lnTo>
                  <a:pt x="36689" y="662663"/>
                </a:lnTo>
                <a:lnTo>
                  <a:pt x="17608" y="651436"/>
                </a:lnTo>
                <a:lnTo>
                  <a:pt x="14108" y="647643"/>
                </a:lnTo>
                <a:lnTo>
                  <a:pt x="11775" y="643209"/>
                </a:lnTo>
                <a:lnTo>
                  <a:pt x="8229" y="634155"/>
                </a:lnTo>
                <a:lnTo>
                  <a:pt x="3479" y="626956"/>
                </a:lnTo>
                <a:lnTo>
                  <a:pt x="733" y="618041"/>
                </a:lnTo>
                <a:lnTo>
                  <a:pt x="0" y="612997"/>
                </a:lnTo>
                <a:lnTo>
                  <a:pt x="1726" y="602312"/>
                </a:lnTo>
                <a:lnTo>
                  <a:pt x="6621" y="589309"/>
                </a:lnTo>
                <a:lnTo>
                  <a:pt x="15147" y="570829"/>
                </a:lnTo>
                <a:lnTo>
                  <a:pt x="25286" y="554996"/>
                </a:lnTo>
                <a:lnTo>
                  <a:pt x="30656" y="548107"/>
                </a:lnTo>
                <a:lnTo>
                  <a:pt x="44244" y="537912"/>
                </a:lnTo>
                <a:lnTo>
                  <a:pt x="58855" y="529254"/>
                </a:lnTo>
                <a:lnTo>
                  <a:pt x="78744" y="513669"/>
                </a:lnTo>
                <a:lnTo>
                  <a:pt x="94191" y="502604"/>
                </a:lnTo>
                <a:lnTo>
                  <a:pt x="113122" y="491336"/>
                </a:lnTo>
                <a:lnTo>
                  <a:pt x="133283" y="480931"/>
                </a:lnTo>
                <a:lnTo>
                  <a:pt x="161651" y="468765"/>
                </a:lnTo>
                <a:lnTo>
                  <a:pt x="182791" y="458834"/>
                </a:lnTo>
                <a:lnTo>
                  <a:pt x="194715" y="454472"/>
                </a:lnTo>
                <a:lnTo>
                  <a:pt x="207427" y="450611"/>
                </a:lnTo>
                <a:lnTo>
                  <a:pt x="220664" y="447084"/>
                </a:lnTo>
                <a:lnTo>
                  <a:pt x="280251" y="433019"/>
                </a:lnTo>
                <a:lnTo>
                  <a:pt x="303503" y="428689"/>
                </a:lnTo>
                <a:lnTo>
                  <a:pt x="327577" y="424850"/>
                </a:lnTo>
                <a:lnTo>
                  <a:pt x="423259" y="411844"/>
                </a:lnTo>
                <a:lnTo>
                  <a:pt x="443609" y="409810"/>
                </a:lnTo>
                <a:lnTo>
                  <a:pt x="461939" y="408453"/>
                </a:lnTo>
                <a:lnTo>
                  <a:pt x="478921" y="407549"/>
                </a:lnTo>
                <a:lnTo>
                  <a:pt x="496910" y="405994"/>
                </a:lnTo>
                <a:lnTo>
                  <a:pt x="550274" y="400207"/>
                </a:lnTo>
                <a:lnTo>
                  <a:pt x="563528" y="399194"/>
                </a:lnTo>
                <a:lnTo>
                  <a:pt x="575222" y="398519"/>
                </a:lnTo>
                <a:lnTo>
                  <a:pt x="595836" y="397769"/>
                </a:lnTo>
                <a:lnTo>
                  <a:pt x="667190" y="3971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38"/>
          <p:cNvSpPr/>
          <p:nvPr/>
        </p:nvSpPr>
        <p:spPr>
          <a:xfrm>
            <a:off x="962977" y="2280285"/>
            <a:ext cx="308611" cy="13512"/>
          </a:xfrm>
          <a:custGeom>
            <a:avLst/>
            <a:gdLst/>
            <a:ahLst/>
            <a:cxnLst/>
            <a:rect l="0" t="0" r="0" b="0"/>
            <a:pathLst>
              <a:path w="308611" h="13512">
                <a:moveTo>
                  <a:pt x="0" y="8572"/>
                </a:moveTo>
                <a:lnTo>
                  <a:pt x="9102" y="8572"/>
                </a:lnTo>
                <a:lnTo>
                  <a:pt x="13688" y="9525"/>
                </a:lnTo>
                <a:lnTo>
                  <a:pt x="18650" y="11112"/>
                </a:lnTo>
                <a:lnTo>
                  <a:pt x="23863" y="13123"/>
                </a:lnTo>
                <a:lnTo>
                  <a:pt x="29244" y="13511"/>
                </a:lnTo>
                <a:lnTo>
                  <a:pt x="34736" y="12817"/>
                </a:lnTo>
                <a:lnTo>
                  <a:pt x="40302" y="11402"/>
                </a:lnTo>
                <a:lnTo>
                  <a:pt x="48776" y="10459"/>
                </a:lnTo>
                <a:lnTo>
                  <a:pt x="59187" y="9830"/>
                </a:lnTo>
                <a:lnTo>
                  <a:pt x="81550" y="9131"/>
                </a:lnTo>
                <a:lnTo>
                  <a:pt x="114968" y="8738"/>
                </a:lnTo>
                <a:lnTo>
                  <a:pt x="150792" y="8646"/>
                </a:lnTo>
                <a:lnTo>
                  <a:pt x="167203" y="7669"/>
                </a:lnTo>
                <a:lnTo>
                  <a:pt x="181953" y="6065"/>
                </a:lnTo>
                <a:lnTo>
                  <a:pt x="195597" y="4043"/>
                </a:lnTo>
                <a:lnTo>
                  <a:pt x="207551" y="2695"/>
                </a:lnTo>
                <a:lnTo>
                  <a:pt x="218377" y="179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39"/>
          <p:cNvSpPr/>
          <p:nvPr/>
        </p:nvSpPr>
        <p:spPr>
          <a:xfrm>
            <a:off x="1374457" y="2211705"/>
            <a:ext cx="51436" cy="214313"/>
          </a:xfrm>
          <a:custGeom>
            <a:avLst/>
            <a:gdLst/>
            <a:ahLst/>
            <a:cxnLst/>
            <a:rect l="0" t="0" r="0" b="0"/>
            <a:pathLst>
              <a:path w="51436" h="214313">
                <a:moveTo>
                  <a:pt x="0" y="0"/>
                </a:moveTo>
                <a:lnTo>
                  <a:pt x="0" y="41140"/>
                </a:lnTo>
                <a:lnTo>
                  <a:pt x="952" y="46477"/>
                </a:lnTo>
                <a:lnTo>
                  <a:pt x="2540" y="51939"/>
                </a:lnTo>
                <a:lnTo>
                  <a:pt x="4551" y="57486"/>
                </a:lnTo>
                <a:lnTo>
                  <a:pt x="5891" y="63089"/>
                </a:lnTo>
                <a:lnTo>
                  <a:pt x="6785" y="68729"/>
                </a:lnTo>
                <a:lnTo>
                  <a:pt x="7381" y="74394"/>
                </a:lnTo>
                <a:lnTo>
                  <a:pt x="8731" y="81981"/>
                </a:lnTo>
                <a:lnTo>
                  <a:pt x="10583" y="90849"/>
                </a:lnTo>
                <a:lnTo>
                  <a:pt x="17741" y="121533"/>
                </a:lnTo>
                <a:lnTo>
                  <a:pt x="20400" y="132457"/>
                </a:lnTo>
                <a:lnTo>
                  <a:pt x="23125" y="141644"/>
                </a:lnTo>
                <a:lnTo>
                  <a:pt x="25894" y="149675"/>
                </a:lnTo>
                <a:lnTo>
                  <a:pt x="28693" y="156933"/>
                </a:lnTo>
                <a:lnTo>
                  <a:pt x="31511" y="163677"/>
                </a:lnTo>
                <a:lnTo>
                  <a:pt x="34342" y="170078"/>
                </a:lnTo>
                <a:lnTo>
                  <a:pt x="37182" y="176250"/>
                </a:lnTo>
                <a:lnTo>
                  <a:pt x="39076" y="181317"/>
                </a:lnTo>
                <a:lnTo>
                  <a:pt x="40338" y="185648"/>
                </a:lnTo>
                <a:lnTo>
                  <a:pt x="41179" y="189488"/>
                </a:lnTo>
                <a:lnTo>
                  <a:pt x="41740" y="193000"/>
                </a:lnTo>
                <a:lnTo>
                  <a:pt x="42364" y="199442"/>
                </a:lnTo>
                <a:lnTo>
                  <a:pt x="42641" y="205481"/>
                </a:lnTo>
                <a:lnTo>
                  <a:pt x="42797" y="211695"/>
                </a:lnTo>
                <a:lnTo>
                  <a:pt x="51435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0"/>
          <p:cNvSpPr/>
          <p:nvPr/>
        </p:nvSpPr>
        <p:spPr>
          <a:xfrm>
            <a:off x="1323022" y="204025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41"/>
          <p:cNvSpPr/>
          <p:nvPr/>
        </p:nvSpPr>
        <p:spPr>
          <a:xfrm>
            <a:off x="1468754" y="2085823"/>
            <a:ext cx="334329" cy="339663"/>
          </a:xfrm>
          <a:custGeom>
            <a:avLst/>
            <a:gdLst/>
            <a:ahLst/>
            <a:cxnLst/>
            <a:rect l="0" t="0" r="0" b="0"/>
            <a:pathLst>
              <a:path w="334329" h="339663">
                <a:moveTo>
                  <a:pt x="0" y="117309"/>
                </a:moveTo>
                <a:lnTo>
                  <a:pt x="4551" y="126411"/>
                </a:lnTo>
                <a:lnTo>
                  <a:pt x="7797" y="135759"/>
                </a:lnTo>
                <a:lnTo>
                  <a:pt x="16483" y="163927"/>
                </a:lnTo>
                <a:lnTo>
                  <a:pt x="20514" y="176010"/>
                </a:lnTo>
                <a:lnTo>
                  <a:pt x="24154" y="185970"/>
                </a:lnTo>
                <a:lnTo>
                  <a:pt x="41390" y="229297"/>
                </a:lnTo>
                <a:lnTo>
                  <a:pt x="45691" y="239593"/>
                </a:lnTo>
                <a:lnTo>
                  <a:pt x="53010" y="256112"/>
                </a:lnTo>
                <a:lnTo>
                  <a:pt x="59438" y="269804"/>
                </a:lnTo>
                <a:lnTo>
                  <a:pt x="66775" y="285015"/>
                </a:lnTo>
                <a:lnTo>
                  <a:pt x="68329" y="285310"/>
                </a:lnTo>
                <a:lnTo>
                  <a:pt x="70318" y="284555"/>
                </a:lnTo>
                <a:lnTo>
                  <a:pt x="75803" y="281049"/>
                </a:lnTo>
                <a:lnTo>
                  <a:pt x="76253" y="279809"/>
                </a:lnTo>
                <a:lnTo>
                  <a:pt x="76975" y="270975"/>
                </a:lnTo>
                <a:lnTo>
                  <a:pt x="77034" y="268331"/>
                </a:lnTo>
                <a:lnTo>
                  <a:pt x="79640" y="260312"/>
                </a:lnTo>
                <a:lnTo>
                  <a:pt x="83021" y="250399"/>
                </a:lnTo>
                <a:lnTo>
                  <a:pt x="83922" y="245088"/>
                </a:lnTo>
                <a:lnTo>
                  <a:pt x="84524" y="239643"/>
                </a:lnTo>
                <a:lnTo>
                  <a:pt x="84924" y="234107"/>
                </a:lnTo>
                <a:lnTo>
                  <a:pt x="85191" y="228512"/>
                </a:lnTo>
                <a:lnTo>
                  <a:pt x="85488" y="217215"/>
                </a:lnTo>
                <a:lnTo>
                  <a:pt x="85694" y="188732"/>
                </a:lnTo>
                <a:lnTo>
                  <a:pt x="86657" y="183022"/>
                </a:lnTo>
                <a:lnTo>
                  <a:pt x="88252" y="177310"/>
                </a:lnTo>
                <a:lnTo>
                  <a:pt x="90267" y="171597"/>
                </a:lnTo>
                <a:lnTo>
                  <a:pt x="91611" y="165884"/>
                </a:lnTo>
                <a:lnTo>
                  <a:pt x="92506" y="160170"/>
                </a:lnTo>
                <a:lnTo>
                  <a:pt x="93104" y="154455"/>
                </a:lnTo>
                <a:lnTo>
                  <a:pt x="94454" y="146836"/>
                </a:lnTo>
                <a:lnTo>
                  <a:pt x="96307" y="137946"/>
                </a:lnTo>
                <a:lnTo>
                  <a:pt x="98495" y="128209"/>
                </a:lnTo>
                <a:lnTo>
                  <a:pt x="100906" y="119813"/>
                </a:lnTo>
                <a:lnTo>
                  <a:pt x="103466" y="112311"/>
                </a:lnTo>
                <a:lnTo>
                  <a:pt x="106125" y="105405"/>
                </a:lnTo>
                <a:lnTo>
                  <a:pt x="111619" y="90111"/>
                </a:lnTo>
                <a:lnTo>
                  <a:pt x="114418" y="82032"/>
                </a:lnTo>
                <a:lnTo>
                  <a:pt x="117236" y="75693"/>
                </a:lnTo>
                <a:lnTo>
                  <a:pt x="122908" y="66111"/>
                </a:lnTo>
                <a:lnTo>
                  <a:pt x="127659" y="60317"/>
                </a:lnTo>
                <a:lnTo>
                  <a:pt x="133683" y="53597"/>
                </a:lnTo>
                <a:lnTo>
                  <a:pt x="140557" y="46259"/>
                </a:lnTo>
                <a:lnTo>
                  <a:pt x="146093" y="39462"/>
                </a:lnTo>
                <a:lnTo>
                  <a:pt x="150735" y="33026"/>
                </a:lnTo>
                <a:lnTo>
                  <a:pt x="154783" y="26830"/>
                </a:lnTo>
                <a:lnTo>
                  <a:pt x="159386" y="22700"/>
                </a:lnTo>
                <a:lnTo>
                  <a:pt x="164360" y="19946"/>
                </a:lnTo>
                <a:lnTo>
                  <a:pt x="169581" y="18111"/>
                </a:lnTo>
                <a:lnTo>
                  <a:pt x="175919" y="14982"/>
                </a:lnTo>
                <a:lnTo>
                  <a:pt x="183002" y="10991"/>
                </a:lnTo>
                <a:lnTo>
                  <a:pt x="190582" y="6425"/>
                </a:lnTo>
                <a:lnTo>
                  <a:pt x="196587" y="3382"/>
                </a:lnTo>
                <a:lnTo>
                  <a:pt x="205800" y="0"/>
                </a:lnTo>
                <a:lnTo>
                  <a:pt x="209590" y="50"/>
                </a:lnTo>
                <a:lnTo>
                  <a:pt x="213069" y="1037"/>
                </a:lnTo>
                <a:lnTo>
                  <a:pt x="219475" y="4672"/>
                </a:lnTo>
                <a:lnTo>
                  <a:pt x="225497" y="9464"/>
                </a:lnTo>
                <a:lnTo>
                  <a:pt x="227484" y="13027"/>
                </a:lnTo>
                <a:lnTo>
                  <a:pt x="229692" y="22066"/>
                </a:lnTo>
                <a:lnTo>
                  <a:pt x="233213" y="29894"/>
                </a:lnTo>
                <a:lnTo>
                  <a:pt x="235485" y="33315"/>
                </a:lnTo>
                <a:lnTo>
                  <a:pt x="238011" y="42196"/>
                </a:lnTo>
                <a:lnTo>
                  <a:pt x="238684" y="47231"/>
                </a:lnTo>
                <a:lnTo>
                  <a:pt x="237228" y="57256"/>
                </a:lnTo>
                <a:lnTo>
                  <a:pt x="234352" y="70606"/>
                </a:lnTo>
                <a:lnTo>
                  <a:pt x="230530" y="86174"/>
                </a:lnTo>
                <a:lnTo>
                  <a:pt x="227029" y="98457"/>
                </a:lnTo>
                <a:lnTo>
                  <a:pt x="223743" y="108551"/>
                </a:lnTo>
                <a:lnTo>
                  <a:pt x="217551" y="125799"/>
                </a:lnTo>
                <a:lnTo>
                  <a:pt x="211625" y="142990"/>
                </a:lnTo>
                <a:lnTo>
                  <a:pt x="203276" y="165235"/>
                </a:lnTo>
                <a:lnTo>
                  <a:pt x="198382" y="177835"/>
                </a:lnTo>
                <a:lnTo>
                  <a:pt x="195120" y="189092"/>
                </a:lnTo>
                <a:lnTo>
                  <a:pt x="192945" y="199454"/>
                </a:lnTo>
                <a:lnTo>
                  <a:pt x="191495" y="209220"/>
                </a:lnTo>
                <a:lnTo>
                  <a:pt x="190529" y="217636"/>
                </a:lnTo>
                <a:lnTo>
                  <a:pt x="189884" y="225151"/>
                </a:lnTo>
                <a:lnTo>
                  <a:pt x="189455" y="232066"/>
                </a:lnTo>
                <a:lnTo>
                  <a:pt x="188977" y="252450"/>
                </a:lnTo>
                <a:lnTo>
                  <a:pt x="188850" y="264553"/>
                </a:lnTo>
                <a:lnTo>
                  <a:pt x="189718" y="275479"/>
                </a:lnTo>
                <a:lnTo>
                  <a:pt x="191249" y="285621"/>
                </a:lnTo>
                <a:lnTo>
                  <a:pt x="193222" y="295239"/>
                </a:lnTo>
                <a:lnTo>
                  <a:pt x="195490" y="302604"/>
                </a:lnTo>
                <a:lnTo>
                  <a:pt x="197954" y="308467"/>
                </a:lnTo>
                <a:lnTo>
                  <a:pt x="203232" y="317520"/>
                </a:lnTo>
                <a:lnTo>
                  <a:pt x="208753" y="324719"/>
                </a:lnTo>
                <a:lnTo>
                  <a:pt x="216922" y="331094"/>
                </a:lnTo>
                <a:lnTo>
                  <a:pt x="225950" y="336150"/>
                </a:lnTo>
                <a:lnTo>
                  <a:pt x="233138" y="338397"/>
                </a:lnTo>
                <a:lnTo>
                  <a:pt x="242539" y="339662"/>
                </a:lnTo>
                <a:lnTo>
                  <a:pt x="245513" y="338886"/>
                </a:lnTo>
                <a:lnTo>
                  <a:pt x="251357" y="335485"/>
                </a:lnTo>
                <a:lnTo>
                  <a:pt x="256154" y="333245"/>
                </a:lnTo>
                <a:lnTo>
                  <a:pt x="262210" y="330799"/>
                </a:lnTo>
                <a:lnTo>
                  <a:pt x="269104" y="328216"/>
                </a:lnTo>
                <a:lnTo>
                  <a:pt x="275605" y="325541"/>
                </a:lnTo>
                <a:lnTo>
                  <a:pt x="281845" y="322805"/>
                </a:lnTo>
                <a:lnTo>
                  <a:pt x="287909" y="320029"/>
                </a:lnTo>
                <a:lnTo>
                  <a:pt x="294810" y="315321"/>
                </a:lnTo>
                <a:lnTo>
                  <a:pt x="302267" y="309324"/>
                </a:lnTo>
                <a:lnTo>
                  <a:pt x="334328" y="2801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42"/>
          <p:cNvSpPr/>
          <p:nvPr/>
        </p:nvSpPr>
        <p:spPr>
          <a:xfrm>
            <a:off x="1899027" y="1920239"/>
            <a:ext cx="204093" cy="505249"/>
          </a:xfrm>
          <a:custGeom>
            <a:avLst/>
            <a:gdLst/>
            <a:ahLst/>
            <a:cxnLst/>
            <a:rect l="0" t="0" r="0" b="0"/>
            <a:pathLst>
              <a:path w="204093" h="505249">
                <a:moveTo>
                  <a:pt x="58360" y="0"/>
                </a:moveTo>
                <a:lnTo>
                  <a:pt x="58360" y="48771"/>
                </a:lnTo>
                <a:lnTo>
                  <a:pt x="57407" y="60137"/>
                </a:lnTo>
                <a:lnTo>
                  <a:pt x="53809" y="93085"/>
                </a:lnTo>
                <a:lnTo>
                  <a:pt x="52468" y="110634"/>
                </a:lnTo>
                <a:lnTo>
                  <a:pt x="51575" y="128049"/>
                </a:lnTo>
                <a:lnTo>
                  <a:pt x="50317" y="172243"/>
                </a:lnTo>
                <a:lnTo>
                  <a:pt x="50140" y="183409"/>
                </a:lnTo>
                <a:lnTo>
                  <a:pt x="49070" y="194663"/>
                </a:lnTo>
                <a:lnTo>
                  <a:pt x="47404" y="205975"/>
                </a:lnTo>
                <a:lnTo>
                  <a:pt x="45341" y="217327"/>
                </a:lnTo>
                <a:lnTo>
                  <a:pt x="28785" y="297015"/>
                </a:lnTo>
                <a:lnTo>
                  <a:pt x="24356" y="320883"/>
                </a:lnTo>
                <a:lnTo>
                  <a:pt x="21403" y="339652"/>
                </a:lnTo>
                <a:lnTo>
                  <a:pt x="19435" y="355022"/>
                </a:lnTo>
                <a:lnTo>
                  <a:pt x="17170" y="367174"/>
                </a:lnTo>
                <a:lnTo>
                  <a:pt x="14707" y="377181"/>
                </a:lnTo>
                <a:lnTo>
                  <a:pt x="12113" y="385757"/>
                </a:lnTo>
                <a:lnTo>
                  <a:pt x="9431" y="398141"/>
                </a:lnTo>
                <a:lnTo>
                  <a:pt x="6691" y="413065"/>
                </a:lnTo>
                <a:lnTo>
                  <a:pt x="3911" y="429682"/>
                </a:lnTo>
                <a:lnTo>
                  <a:pt x="2058" y="442665"/>
                </a:lnTo>
                <a:lnTo>
                  <a:pt x="823" y="453225"/>
                </a:lnTo>
                <a:lnTo>
                  <a:pt x="0" y="462170"/>
                </a:lnTo>
                <a:lnTo>
                  <a:pt x="403" y="469086"/>
                </a:lnTo>
                <a:lnTo>
                  <a:pt x="3391" y="479311"/>
                </a:lnTo>
                <a:lnTo>
                  <a:pt x="7894" y="487030"/>
                </a:lnTo>
                <a:lnTo>
                  <a:pt x="10429" y="490422"/>
                </a:lnTo>
                <a:lnTo>
                  <a:pt x="14023" y="493635"/>
                </a:lnTo>
                <a:lnTo>
                  <a:pt x="18325" y="496730"/>
                </a:lnTo>
                <a:lnTo>
                  <a:pt x="23097" y="499746"/>
                </a:lnTo>
                <a:lnTo>
                  <a:pt x="27231" y="501757"/>
                </a:lnTo>
                <a:lnTo>
                  <a:pt x="30940" y="503097"/>
                </a:lnTo>
                <a:lnTo>
                  <a:pt x="34365" y="503991"/>
                </a:lnTo>
                <a:lnTo>
                  <a:pt x="38553" y="504587"/>
                </a:lnTo>
                <a:lnTo>
                  <a:pt x="43250" y="504984"/>
                </a:lnTo>
                <a:lnTo>
                  <a:pt x="48287" y="505248"/>
                </a:lnTo>
                <a:lnTo>
                  <a:pt x="53550" y="504473"/>
                </a:lnTo>
                <a:lnTo>
                  <a:pt x="58963" y="503003"/>
                </a:lnTo>
                <a:lnTo>
                  <a:pt x="64477" y="501070"/>
                </a:lnTo>
                <a:lnTo>
                  <a:pt x="71010" y="499782"/>
                </a:lnTo>
                <a:lnTo>
                  <a:pt x="78224" y="498923"/>
                </a:lnTo>
                <a:lnTo>
                  <a:pt x="85890" y="498351"/>
                </a:lnTo>
                <a:lnTo>
                  <a:pt x="92906" y="497016"/>
                </a:lnTo>
                <a:lnTo>
                  <a:pt x="99488" y="495174"/>
                </a:lnTo>
                <a:lnTo>
                  <a:pt x="128291" y="485374"/>
                </a:lnTo>
                <a:lnTo>
                  <a:pt x="135460" y="482650"/>
                </a:lnTo>
                <a:lnTo>
                  <a:pt x="142145" y="479882"/>
                </a:lnTo>
                <a:lnTo>
                  <a:pt x="148507" y="477084"/>
                </a:lnTo>
                <a:lnTo>
                  <a:pt x="155605" y="474266"/>
                </a:lnTo>
                <a:lnTo>
                  <a:pt x="171113" y="468595"/>
                </a:lnTo>
                <a:lnTo>
                  <a:pt x="177343" y="465750"/>
                </a:lnTo>
                <a:lnTo>
                  <a:pt x="182450" y="462900"/>
                </a:lnTo>
                <a:lnTo>
                  <a:pt x="186806" y="460048"/>
                </a:lnTo>
                <a:lnTo>
                  <a:pt x="190664" y="457193"/>
                </a:lnTo>
                <a:lnTo>
                  <a:pt x="194187" y="454338"/>
                </a:lnTo>
                <a:lnTo>
                  <a:pt x="204092" y="4457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43"/>
          <p:cNvSpPr/>
          <p:nvPr/>
        </p:nvSpPr>
        <p:spPr>
          <a:xfrm>
            <a:off x="1828800" y="2074545"/>
            <a:ext cx="471488" cy="77153"/>
          </a:xfrm>
          <a:custGeom>
            <a:avLst/>
            <a:gdLst/>
            <a:ahLst/>
            <a:cxnLst/>
            <a:rect l="0" t="0" r="0" b="0"/>
            <a:pathLst>
              <a:path w="471488" h="77153">
                <a:moveTo>
                  <a:pt x="0" y="77152"/>
                </a:moveTo>
                <a:lnTo>
                  <a:pt x="13652" y="68050"/>
                </a:lnTo>
                <a:lnTo>
                  <a:pt x="19579" y="65369"/>
                </a:lnTo>
                <a:lnTo>
                  <a:pt x="25435" y="63582"/>
                </a:lnTo>
                <a:lnTo>
                  <a:pt x="31244" y="62390"/>
                </a:lnTo>
                <a:lnTo>
                  <a:pt x="55478" y="55986"/>
                </a:lnTo>
                <a:lnTo>
                  <a:pt x="71275" y="51612"/>
                </a:lnTo>
                <a:lnTo>
                  <a:pt x="85617" y="48695"/>
                </a:lnTo>
                <a:lnTo>
                  <a:pt x="98988" y="46751"/>
                </a:lnTo>
                <a:lnTo>
                  <a:pt x="111712" y="45455"/>
                </a:lnTo>
                <a:lnTo>
                  <a:pt x="127814" y="42685"/>
                </a:lnTo>
                <a:lnTo>
                  <a:pt x="146169" y="38934"/>
                </a:lnTo>
                <a:lnTo>
                  <a:pt x="166026" y="34528"/>
                </a:lnTo>
                <a:lnTo>
                  <a:pt x="183074" y="31591"/>
                </a:lnTo>
                <a:lnTo>
                  <a:pt x="198249" y="29633"/>
                </a:lnTo>
                <a:lnTo>
                  <a:pt x="212176" y="28328"/>
                </a:lnTo>
                <a:lnTo>
                  <a:pt x="225270" y="26505"/>
                </a:lnTo>
                <a:lnTo>
                  <a:pt x="237810" y="24337"/>
                </a:lnTo>
                <a:lnTo>
                  <a:pt x="249980" y="21940"/>
                </a:lnTo>
                <a:lnTo>
                  <a:pt x="273662" y="16736"/>
                </a:lnTo>
                <a:lnTo>
                  <a:pt x="285311" y="14014"/>
                </a:lnTo>
                <a:lnTo>
                  <a:pt x="306412" y="11248"/>
                </a:lnTo>
                <a:lnTo>
                  <a:pt x="365418" y="5634"/>
                </a:lnTo>
                <a:lnTo>
                  <a:pt x="408153" y="2504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44"/>
          <p:cNvSpPr/>
          <p:nvPr/>
        </p:nvSpPr>
        <p:spPr>
          <a:xfrm>
            <a:off x="2326004" y="2083117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34290"/>
                </a:moveTo>
                <a:lnTo>
                  <a:pt x="18204" y="29739"/>
                </a:lnTo>
                <a:lnTo>
                  <a:pt x="26423" y="28399"/>
                </a:lnTo>
                <a:lnTo>
                  <a:pt x="34761" y="27505"/>
                </a:lnTo>
                <a:lnTo>
                  <a:pt x="43177" y="26909"/>
                </a:lnTo>
                <a:lnTo>
                  <a:pt x="53549" y="25559"/>
                </a:lnTo>
                <a:lnTo>
                  <a:pt x="65227" y="23707"/>
                </a:lnTo>
                <a:lnTo>
                  <a:pt x="122740" y="13891"/>
                </a:lnTo>
                <a:lnTo>
                  <a:pt x="137072" y="11165"/>
                </a:lnTo>
                <a:lnTo>
                  <a:pt x="163156" y="5597"/>
                </a:lnTo>
                <a:lnTo>
                  <a:pt x="174493" y="3732"/>
                </a:lnTo>
                <a:lnTo>
                  <a:pt x="184909" y="2488"/>
                </a:lnTo>
                <a:lnTo>
                  <a:pt x="194710" y="1659"/>
                </a:lnTo>
                <a:lnTo>
                  <a:pt x="207912" y="1106"/>
                </a:lnTo>
                <a:lnTo>
                  <a:pt x="254538" y="328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45"/>
          <p:cNvSpPr/>
          <p:nvPr/>
        </p:nvSpPr>
        <p:spPr>
          <a:xfrm>
            <a:off x="2283142" y="2220277"/>
            <a:ext cx="402909" cy="60009"/>
          </a:xfrm>
          <a:custGeom>
            <a:avLst/>
            <a:gdLst/>
            <a:ahLst/>
            <a:cxnLst/>
            <a:rect l="0" t="0" r="0" b="0"/>
            <a:pathLst>
              <a:path w="402909" h="60009">
                <a:moveTo>
                  <a:pt x="0" y="60008"/>
                </a:moveTo>
                <a:lnTo>
                  <a:pt x="9102" y="60008"/>
                </a:lnTo>
                <a:lnTo>
                  <a:pt x="17497" y="59055"/>
                </a:lnTo>
                <a:lnTo>
                  <a:pt x="42067" y="55457"/>
                </a:lnTo>
                <a:lnTo>
                  <a:pt x="53762" y="53164"/>
                </a:lnTo>
                <a:lnTo>
                  <a:pt x="64416" y="50682"/>
                </a:lnTo>
                <a:lnTo>
                  <a:pt x="74377" y="48076"/>
                </a:lnTo>
                <a:lnTo>
                  <a:pt x="91495" y="44433"/>
                </a:lnTo>
                <a:lnTo>
                  <a:pt x="138454" y="35306"/>
                </a:lnTo>
                <a:lnTo>
                  <a:pt x="184090" y="27439"/>
                </a:lnTo>
                <a:lnTo>
                  <a:pt x="205594" y="24008"/>
                </a:lnTo>
                <a:lnTo>
                  <a:pt x="222788" y="21720"/>
                </a:lnTo>
                <a:lnTo>
                  <a:pt x="237108" y="20195"/>
                </a:lnTo>
                <a:lnTo>
                  <a:pt x="249512" y="19179"/>
                </a:lnTo>
                <a:lnTo>
                  <a:pt x="260639" y="17548"/>
                </a:lnTo>
                <a:lnTo>
                  <a:pt x="270914" y="15509"/>
                </a:lnTo>
                <a:lnTo>
                  <a:pt x="280622" y="13197"/>
                </a:lnTo>
                <a:lnTo>
                  <a:pt x="289951" y="11655"/>
                </a:lnTo>
                <a:lnTo>
                  <a:pt x="299028" y="10628"/>
                </a:lnTo>
                <a:lnTo>
                  <a:pt x="307937" y="9943"/>
                </a:lnTo>
                <a:lnTo>
                  <a:pt x="316734" y="8534"/>
                </a:lnTo>
                <a:lnTo>
                  <a:pt x="325456" y="6642"/>
                </a:lnTo>
                <a:lnTo>
                  <a:pt x="334128" y="4428"/>
                </a:lnTo>
                <a:lnTo>
                  <a:pt x="345625" y="2952"/>
                </a:lnTo>
                <a:lnTo>
                  <a:pt x="359004" y="1968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46"/>
          <p:cNvSpPr/>
          <p:nvPr/>
        </p:nvSpPr>
        <p:spPr>
          <a:xfrm>
            <a:off x="2891789" y="2117407"/>
            <a:ext cx="445771" cy="42864"/>
          </a:xfrm>
          <a:custGeom>
            <a:avLst/>
            <a:gdLst/>
            <a:ahLst/>
            <a:cxnLst/>
            <a:rect l="0" t="0" r="0" b="0"/>
            <a:pathLst>
              <a:path w="445771" h="42864">
                <a:moveTo>
                  <a:pt x="0" y="42863"/>
                </a:moveTo>
                <a:lnTo>
                  <a:pt x="22755" y="38312"/>
                </a:lnTo>
                <a:lnTo>
                  <a:pt x="51706" y="33538"/>
                </a:lnTo>
                <a:lnTo>
                  <a:pt x="68761" y="30931"/>
                </a:lnTo>
                <a:lnTo>
                  <a:pt x="88703" y="29193"/>
                </a:lnTo>
                <a:lnTo>
                  <a:pt x="110571" y="28035"/>
                </a:lnTo>
                <a:lnTo>
                  <a:pt x="153918" y="26747"/>
                </a:lnTo>
                <a:lnTo>
                  <a:pt x="189058" y="26175"/>
                </a:lnTo>
                <a:lnTo>
                  <a:pt x="204144" y="25070"/>
                </a:lnTo>
                <a:lnTo>
                  <a:pt x="218011" y="23381"/>
                </a:lnTo>
                <a:lnTo>
                  <a:pt x="231066" y="21302"/>
                </a:lnTo>
                <a:lnTo>
                  <a:pt x="248342" y="19916"/>
                </a:lnTo>
                <a:lnTo>
                  <a:pt x="268431" y="18993"/>
                </a:lnTo>
                <a:lnTo>
                  <a:pt x="290397" y="18377"/>
                </a:lnTo>
                <a:lnTo>
                  <a:pt x="312660" y="17014"/>
                </a:lnTo>
                <a:lnTo>
                  <a:pt x="387903" y="10522"/>
                </a:lnTo>
                <a:lnTo>
                  <a:pt x="398620" y="9872"/>
                </a:lnTo>
                <a:lnTo>
                  <a:pt x="407669" y="8487"/>
                </a:lnTo>
                <a:lnTo>
                  <a:pt x="415607" y="6610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47"/>
          <p:cNvSpPr/>
          <p:nvPr/>
        </p:nvSpPr>
        <p:spPr>
          <a:xfrm>
            <a:off x="3305065" y="1913003"/>
            <a:ext cx="511449" cy="495693"/>
          </a:xfrm>
          <a:custGeom>
            <a:avLst/>
            <a:gdLst/>
            <a:ahLst/>
            <a:cxnLst/>
            <a:rect l="0" t="0" r="0" b="0"/>
            <a:pathLst>
              <a:path w="511449" h="495693">
                <a:moveTo>
                  <a:pt x="169655" y="32954"/>
                </a:moveTo>
                <a:lnTo>
                  <a:pt x="183307" y="28403"/>
                </a:lnTo>
                <a:lnTo>
                  <a:pt x="187328" y="26110"/>
                </a:lnTo>
                <a:lnTo>
                  <a:pt x="190010" y="23629"/>
                </a:lnTo>
                <a:lnTo>
                  <a:pt x="191797" y="21022"/>
                </a:lnTo>
                <a:lnTo>
                  <a:pt x="206483" y="15586"/>
                </a:lnTo>
                <a:lnTo>
                  <a:pt x="217067" y="12803"/>
                </a:lnTo>
                <a:lnTo>
                  <a:pt x="227933" y="10947"/>
                </a:lnTo>
                <a:lnTo>
                  <a:pt x="238987" y="9711"/>
                </a:lnTo>
                <a:lnTo>
                  <a:pt x="250166" y="8886"/>
                </a:lnTo>
                <a:lnTo>
                  <a:pt x="260476" y="7384"/>
                </a:lnTo>
                <a:lnTo>
                  <a:pt x="270208" y="5430"/>
                </a:lnTo>
                <a:lnTo>
                  <a:pt x="279553" y="3174"/>
                </a:lnTo>
                <a:lnTo>
                  <a:pt x="289592" y="1671"/>
                </a:lnTo>
                <a:lnTo>
                  <a:pt x="300096" y="669"/>
                </a:lnTo>
                <a:lnTo>
                  <a:pt x="310908" y="0"/>
                </a:lnTo>
                <a:lnTo>
                  <a:pt x="324783" y="507"/>
                </a:lnTo>
                <a:lnTo>
                  <a:pt x="340701" y="1798"/>
                </a:lnTo>
                <a:lnTo>
                  <a:pt x="357981" y="3611"/>
                </a:lnTo>
                <a:lnTo>
                  <a:pt x="372358" y="4819"/>
                </a:lnTo>
                <a:lnTo>
                  <a:pt x="384800" y="5625"/>
                </a:lnTo>
                <a:lnTo>
                  <a:pt x="395952" y="6162"/>
                </a:lnTo>
                <a:lnTo>
                  <a:pt x="408150" y="7473"/>
                </a:lnTo>
                <a:lnTo>
                  <a:pt x="421043" y="9299"/>
                </a:lnTo>
                <a:lnTo>
                  <a:pt x="434403" y="11469"/>
                </a:lnTo>
                <a:lnTo>
                  <a:pt x="445213" y="13868"/>
                </a:lnTo>
                <a:lnTo>
                  <a:pt x="454326" y="16420"/>
                </a:lnTo>
                <a:lnTo>
                  <a:pt x="468577" y="21796"/>
                </a:lnTo>
                <a:lnTo>
                  <a:pt x="478087" y="27360"/>
                </a:lnTo>
                <a:lnTo>
                  <a:pt x="481003" y="31130"/>
                </a:lnTo>
                <a:lnTo>
                  <a:pt x="482948" y="35548"/>
                </a:lnTo>
                <a:lnTo>
                  <a:pt x="485685" y="48328"/>
                </a:lnTo>
                <a:lnTo>
                  <a:pt x="486069" y="51776"/>
                </a:lnTo>
                <a:lnTo>
                  <a:pt x="483956" y="60687"/>
                </a:lnTo>
                <a:lnTo>
                  <a:pt x="482059" y="65730"/>
                </a:lnTo>
                <a:lnTo>
                  <a:pt x="474871" y="76414"/>
                </a:lnTo>
                <a:lnTo>
                  <a:pt x="465326" y="86560"/>
                </a:lnTo>
                <a:lnTo>
                  <a:pt x="454734" y="94244"/>
                </a:lnTo>
                <a:lnTo>
                  <a:pt x="447338" y="98579"/>
                </a:lnTo>
                <a:lnTo>
                  <a:pt x="438597" y="103374"/>
                </a:lnTo>
                <a:lnTo>
                  <a:pt x="428960" y="108476"/>
                </a:lnTo>
                <a:lnTo>
                  <a:pt x="395391" y="124304"/>
                </a:lnTo>
                <a:lnTo>
                  <a:pt x="303991" y="165510"/>
                </a:lnTo>
                <a:lnTo>
                  <a:pt x="283024" y="173712"/>
                </a:lnTo>
                <a:lnTo>
                  <a:pt x="264285" y="180133"/>
                </a:lnTo>
                <a:lnTo>
                  <a:pt x="247029" y="185366"/>
                </a:lnTo>
                <a:lnTo>
                  <a:pt x="232667" y="190759"/>
                </a:lnTo>
                <a:lnTo>
                  <a:pt x="220236" y="196260"/>
                </a:lnTo>
                <a:lnTo>
                  <a:pt x="175201" y="218776"/>
                </a:lnTo>
                <a:lnTo>
                  <a:pt x="162595" y="227619"/>
                </a:lnTo>
                <a:lnTo>
                  <a:pt x="159233" y="231311"/>
                </a:lnTo>
                <a:lnTo>
                  <a:pt x="158897" y="233772"/>
                </a:lnTo>
                <a:lnTo>
                  <a:pt x="160578" y="235413"/>
                </a:lnTo>
                <a:lnTo>
                  <a:pt x="163603" y="236506"/>
                </a:lnTo>
                <a:lnTo>
                  <a:pt x="174585" y="237722"/>
                </a:lnTo>
                <a:lnTo>
                  <a:pt x="189944" y="238262"/>
                </a:lnTo>
                <a:lnTo>
                  <a:pt x="209469" y="238502"/>
                </a:lnTo>
                <a:lnTo>
                  <a:pt x="224773" y="239519"/>
                </a:lnTo>
                <a:lnTo>
                  <a:pt x="264637" y="243188"/>
                </a:lnTo>
                <a:lnTo>
                  <a:pt x="287268" y="244548"/>
                </a:lnTo>
                <a:lnTo>
                  <a:pt x="335275" y="246058"/>
                </a:lnTo>
                <a:lnTo>
                  <a:pt x="356268" y="247413"/>
                </a:lnTo>
                <a:lnTo>
                  <a:pt x="375026" y="249269"/>
                </a:lnTo>
                <a:lnTo>
                  <a:pt x="448453" y="259092"/>
                </a:lnTo>
                <a:lnTo>
                  <a:pt x="462200" y="262770"/>
                </a:lnTo>
                <a:lnTo>
                  <a:pt x="472317" y="267127"/>
                </a:lnTo>
                <a:lnTo>
                  <a:pt x="487051" y="276096"/>
                </a:lnTo>
                <a:lnTo>
                  <a:pt x="499950" y="283257"/>
                </a:lnTo>
                <a:lnTo>
                  <a:pt x="504152" y="286500"/>
                </a:lnTo>
                <a:lnTo>
                  <a:pt x="506952" y="289615"/>
                </a:lnTo>
                <a:lnTo>
                  <a:pt x="508820" y="292644"/>
                </a:lnTo>
                <a:lnTo>
                  <a:pt x="510895" y="301089"/>
                </a:lnTo>
                <a:lnTo>
                  <a:pt x="511448" y="306008"/>
                </a:lnTo>
                <a:lnTo>
                  <a:pt x="509523" y="316554"/>
                </a:lnTo>
                <a:lnTo>
                  <a:pt x="507676" y="322033"/>
                </a:lnTo>
                <a:lnTo>
                  <a:pt x="500544" y="333201"/>
                </a:lnTo>
                <a:lnTo>
                  <a:pt x="490071" y="344515"/>
                </a:lnTo>
                <a:lnTo>
                  <a:pt x="475892" y="355893"/>
                </a:lnTo>
                <a:lnTo>
                  <a:pt x="467158" y="361594"/>
                </a:lnTo>
                <a:lnTo>
                  <a:pt x="457525" y="367300"/>
                </a:lnTo>
                <a:lnTo>
                  <a:pt x="447293" y="373009"/>
                </a:lnTo>
                <a:lnTo>
                  <a:pt x="425765" y="384432"/>
                </a:lnTo>
                <a:lnTo>
                  <a:pt x="414690" y="390145"/>
                </a:lnTo>
                <a:lnTo>
                  <a:pt x="401591" y="395859"/>
                </a:lnTo>
                <a:lnTo>
                  <a:pt x="387144" y="401573"/>
                </a:lnTo>
                <a:lnTo>
                  <a:pt x="342046" y="418717"/>
                </a:lnTo>
                <a:lnTo>
                  <a:pt x="327445" y="424432"/>
                </a:lnTo>
                <a:lnTo>
                  <a:pt x="311996" y="429194"/>
                </a:lnTo>
                <a:lnTo>
                  <a:pt x="295981" y="433322"/>
                </a:lnTo>
                <a:lnTo>
                  <a:pt x="253422" y="443305"/>
                </a:lnTo>
                <a:lnTo>
                  <a:pt x="113387" y="477858"/>
                </a:lnTo>
                <a:lnTo>
                  <a:pt x="84640" y="485642"/>
                </a:lnTo>
                <a:lnTo>
                  <a:pt x="72972" y="489051"/>
                </a:lnTo>
                <a:lnTo>
                  <a:pt x="62337" y="491324"/>
                </a:lnTo>
                <a:lnTo>
                  <a:pt x="52390" y="492839"/>
                </a:lnTo>
                <a:lnTo>
                  <a:pt x="35622" y="494522"/>
                </a:lnTo>
                <a:lnTo>
                  <a:pt x="20827" y="495470"/>
                </a:lnTo>
                <a:lnTo>
                  <a:pt x="13657" y="495692"/>
                </a:lnTo>
                <a:lnTo>
                  <a:pt x="10411" y="494798"/>
                </a:lnTo>
                <a:lnTo>
                  <a:pt x="4265" y="491266"/>
                </a:lnTo>
                <a:lnTo>
                  <a:pt x="2245" y="488990"/>
                </a:lnTo>
                <a:lnTo>
                  <a:pt x="898" y="486521"/>
                </a:lnTo>
                <a:lnTo>
                  <a:pt x="0" y="483922"/>
                </a:lnTo>
                <a:lnTo>
                  <a:pt x="354" y="481237"/>
                </a:lnTo>
                <a:lnTo>
                  <a:pt x="1543" y="478494"/>
                </a:lnTo>
                <a:lnTo>
                  <a:pt x="7766" y="470084"/>
                </a:lnTo>
                <a:lnTo>
                  <a:pt x="10294" y="467249"/>
                </a:lnTo>
                <a:lnTo>
                  <a:pt x="12932" y="465359"/>
                </a:lnTo>
                <a:lnTo>
                  <a:pt x="21195" y="461747"/>
                </a:lnTo>
                <a:lnTo>
                  <a:pt x="32494" y="4530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48"/>
          <p:cNvSpPr/>
          <p:nvPr/>
        </p:nvSpPr>
        <p:spPr>
          <a:xfrm>
            <a:off x="3924084" y="2254567"/>
            <a:ext cx="73559" cy="50140"/>
          </a:xfrm>
          <a:custGeom>
            <a:avLst/>
            <a:gdLst/>
            <a:ahLst/>
            <a:cxnLst/>
            <a:rect l="0" t="0" r="0" b="0"/>
            <a:pathLst>
              <a:path w="73559" h="50140">
                <a:moveTo>
                  <a:pt x="73558" y="34290"/>
                </a:moveTo>
                <a:lnTo>
                  <a:pt x="64457" y="38841"/>
                </a:lnTo>
                <a:lnTo>
                  <a:pt x="60823" y="40182"/>
                </a:lnTo>
                <a:lnTo>
                  <a:pt x="57448" y="41075"/>
                </a:lnTo>
                <a:lnTo>
                  <a:pt x="54245" y="41671"/>
                </a:lnTo>
                <a:lnTo>
                  <a:pt x="40527" y="44873"/>
                </a:lnTo>
                <a:lnTo>
                  <a:pt x="31535" y="47060"/>
                </a:lnTo>
                <a:lnTo>
                  <a:pt x="23635" y="48519"/>
                </a:lnTo>
                <a:lnTo>
                  <a:pt x="16464" y="49491"/>
                </a:lnTo>
                <a:lnTo>
                  <a:pt x="9777" y="50139"/>
                </a:lnTo>
                <a:lnTo>
                  <a:pt x="5320" y="49618"/>
                </a:lnTo>
                <a:lnTo>
                  <a:pt x="2349" y="48319"/>
                </a:lnTo>
                <a:lnTo>
                  <a:pt x="367" y="46500"/>
                </a:lnTo>
                <a:lnTo>
                  <a:pt x="0" y="45288"/>
                </a:lnTo>
                <a:lnTo>
                  <a:pt x="706" y="44479"/>
                </a:lnTo>
                <a:lnTo>
                  <a:pt x="2130" y="43940"/>
                </a:lnTo>
                <a:lnTo>
                  <a:pt x="3079" y="42629"/>
                </a:lnTo>
                <a:lnTo>
                  <a:pt x="3712" y="40802"/>
                </a:lnTo>
                <a:lnTo>
                  <a:pt x="4135" y="38631"/>
                </a:lnTo>
                <a:lnTo>
                  <a:pt x="6321" y="37184"/>
                </a:lnTo>
                <a:lnTo>
                  <a:pt x="9683" y="36219"/>
                </a:lnTo>
                <a:lnTo>
                  <a:pt x="13830" y="35576"/>
                </a:lnTo>
                <a:lnTo>
                  <a:pt x="17547" y="34195"/>
                </a:lnTo>
                <a:lnTo>
                  <a:pt x="20977" y="32322"/>
                </a:lnTo>
                <a:lnTo>
                  <a:pt x="24216" y="30121"/>
                </a:lnTo>
                <a:lnTo>
                  <a:pt x="28281" y="27700"/>
                </a:lnTo>
                <a:lnTo>
                  <a:pt x="32896" y="25134"/>
                </a:lnTo>
                <a:lnTo>
                  <a:pt x="44888" y="18723"/>
                </a:lnTo>
                <a:lnTo>
                  <a:pt x="45873" y="17245"/>
                </a:lnTo>
                <a:lnTo>
                  <a:pt x="46529" y="15306"/>
                </a:lnTo>
                <a:lnTo>
                  <a:pt x="46966" y="13062"/>
                </a:lnTo>
                <a:lnTo>
                  <a:pt x="48210" y="10613"/>
                </a:lnTo>
                <a:lnTo>
                  <a:pt x="49992" y="8028"/>
                </a:lnTo>
                <a:lnTo>
                  <a:pt x="5641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49"/>
          <p:cNvSpPr/>
          <p:nvPr/>
        </p:nvSpPr>
        <p:spPr>
          <a:xfrm>
            <a:off x="4194853" y="1868805"/>
            <a:ext cx="51360" cy="521371"/>
          </a:xfrm>
          <a:custGeom>
            <a:avLst/>
            <a:gdLst/>
            <a:ahLst/>
            <a:cxnLst/>
            <a:rect l="0" t="0" r="0" b="0"/>
            <a:pathLst>
              <a:path w="51360" h="521371">
                <a:moveTo>
                  <a:pt x="17101" y="0"/>
                </a:moveTo>
                <a:lnTo>
                  <a:pt x="30754" y="4550"/>
                </a:lnTo>
                <a:lnTo>
                  <a:pt x="34776" y="6843"/>
                </a:lnTo>
                <a:lnTo>
                  <a:pt x="37457" y="9325"/>
                </a:lnTo>
                <a:lnTo>
                  <a:pt x="39244" y="11931"/>
                </a:lnTo>
                <a:lnTo>
                  <a:pt x="40436" y="15574"/>
                </a:lnTo>
                <a:lnTo>
                  <a:pt x="41760" y="24702"/>
                </a:lnTo>
                <a:lnTo>
                  <a:pt x="43065" y="29802"/>
                </a:lnTo>
                <a:lnTo>
                  <a:pt x="44888" y="35108"/>
                </a:lnTo>
                <a:lnTo>
                  <a:pt x="47056" y="40550"/>
                </a:lnTo>
                <a:lnTo>
                  <a:pt x="48501" y="49893"/>
                </a:lnTo>
                <a:lnTo>
                  <a:pt x="49465" y="61837"/>
                </a:lnTo>
                <a:lnTo>
                  <a:pt x="50535" y="87490"/>
                </a:lnTo>
                <a:lnTo>
                  <a:pt x="51138" y="117998"/>
                </a:lnTo>
                <a:lnTo>
                  <a:pt x="51359" y="180815"/>
                </a:lnTo>
                <a:lnTo>
                  <a:pt x="50417" y="198648"/>
                </a:lnTo>
                <a:lnTo>
                  <a:pt x="48837" y="217204"/>
                </a:lnTo>
                <a:lnTo>
                  <a:pt x="46831" y="236243"/>
                </a:lnTo>
                <a:lnTo>
                  <a:pt x="45494" y="252745"/>
                </a:lnTo>
                <a:lnTo>
                  <a:pt x="44602" y="267557"/>
                </a:lnTo>
                <a:lnTo>
                  <a:pt x="44008" y="281241"/>
                </a:lnTo>
                <a:lnTo>
                  <a:pt x="42659" y="294174"/>
                </a:lnTo>
                <a:lnTo>
                  <a:pt x="40807" y="306606"/>
                </a:lnTo>
                <a:lnTo>
                  <a:pt x="38621" y="318704"/>
                </a:lnTo>
                <a:lnTo>
                  <a:pt x="36210" y="329626"/>
                </a:lnTo>
                <a:lnTo>
                  <a:pt x="33650" y="339766"/>
                </a:lnTo>
                <a:lnTo>
                  <a:pt x="30992" y="349383"/>
                </a:lnTo>
                <a:lnTo>
                  <a:pt x="29219" y="359604"/>
                </a:lnTo>
                <a:lnTo>
                  <a:pt x="28037" y="370229"/>
                </a:lnTo>
                <a:lnTo>
                  <a:pt x="27250" y="381121"/>
                </a:lnTo>
                <a:lnTo>
                  <a:pt x="25772" y="391241"/>
                </a:lnTo>
                <a:lnTo>
                  <a:pt x="23834" y="400845"/>
                </a:lnTo>
                <a:lnTo>
                  <a:pt x="21590" y="410104"/>
                </a:lnTo>
                <a:lnTo>
                  <a:pt x="16556" y="433093"/>
                </a:lnTo>
                <a:lnTo>
                  <a:pt x="13881" y="445891"/>
                </a:lnTo>
                <a:lnTo>
                  <a:pt x="11144" y="457281"/>
                </a:lnTo>
                <a:lnTo>
                  <a:pt x="8367" y="467731"/>
                </a:lnTo>
                <a:lnTo>
                  <a:pt x="5564" y="477556"/>
                </a:lnTo>
                <a:lnTo>
                  <a:pt x="3695" y="486010"/>
                </a:lnTo>
                <a:lnTo>
                  <a:pt x="2448" y="493552"/>
                </a:lnTo>
                <a:lnTo>
                  <a:pt x="449" y="510242"/>
                </a:lnTo>
                <a:lnTo>
                  <a:pt x="0" y="521370"/>
                </a:lnTo>
                <a:lnTo>
                  <a:pt x="938" y="520934"/>
                </a:lnTo>
                <a:lnTo>
                  <a:pt x="2516" y="519692"/>
                </a:lnTo>
                <a:lnTo>
                  <a:pt x="8529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50"/>
          <p:cNvSpPr/>
          <p:nvPr/>
        </p:nvSpPr>
        <p:spPr>
          <a:xfrm>
            <a:off x="286030" y="3180397"/>
            <a:ext cx="274040" cy="597626"/>
          </a:xfrm>
          <a:custGeom>
            <a:avLst/>
            <a:gdLst/>
            <a:ahLst/>
            <a:cxnLst/>
            <a:rect l="0" t="0" r="0" b="0"/>
            <a:pathLst>
              <a:path w="274040" h="597626">
                <a:moveTo>
                  <a:pt x="274039" y="0"/>
                </a:moveTo>
                <a:lnTo>
                  <a:pt x="260387" y="4551"/>
                </a:lnTo>
                <a:lnTo>
                  <a:pt x="254460" y="6844"/>
                </a:lnTo>
                <a:lnTo>
                  <a:pt x="248604" y="9325"/>
                </a:lnTo>
                <a:lnTo>
                  <a:pt x="242795" y="11932"/>
                </a:lnTo>
                <a:lnTo>
                  <a:pt x="233207" y="18432"/>
                </a:lnTo>
                <a:lnTo>
                  <a:pt x="221101" y="27528"/>
                </a:lnTo>
                <a:lnTo>
                  <a:pt x="207314" y="38355"/>
                </a:lnTo>
                <a:lnTo>
                  <a:pt x="196219" y="48430"/>
                </a:lnTo>
                <a:lnTo>
                  <a:pt x="186916" y="58004"/>
                </a:lnTo>
                <a:lnTo>
                  <a:pt x="178810" y="67244"/>
                </a:lnTo>
                <a:lnTo>
                  <a:pt x="168643" y="78167"/>
                </a:lnTo>
                <a:lnTo>
                  <a:pt x="144647" y="103004"/>
                </a:lnTo>
                <a:lnTo>
                  <a:pt x="134438" y="114389"/>
                </a:lnTo>
                <a:lnTo>
                  <a:pt x="125726" y="124837"/>
                </a:lnTo>
                <a:lnTo>
                  <a:pt x="118014" y="134659"/>
                </a:lnTo>
                <a:lnTo>
                  <a:pt x="106205" y="151686"/>
                </a:lnTo>
                <a:lnTo>
                  <a:pt x="75304" y="198544"/>
                </a:lnTo>
                <a:lnTo>
                  <a:pt x="62491" y="219040"/>
                </a:lnTo>
                <a:lnTo>
                  <a:pt x="52045" y="236514"/>
                </a:lnTo>
                <a:lnTo>
                  <a:pt x="43176" y="251974"/>
                </a:lnTo>
                <a:lnTo>
                  <a:pt x="36310" y="265138"/>
                </a:lnTo>
                <a:lnTo>
                  <a:pt x="30781" y="276771"/>
                </a:lnTo>
                <a:lnTo>
                  <a:pt x="26142" y="287384"/>
                </a:lnTo>
                <a:lnTo>
                  <a:pt x="15908" y="309336"/>
                </a:lnTo>
                <a:lnTo>
                  <a:pt x="10512" y="320524"/>
                </a:lnTo>
                <a:lnTo>
                  <a:pt x="6914" y="330840"/>
                </a:lnTo>
                <a:lnTo>
                  <a:pt x="4516" y="340576"/>
                </a:lnTo>
                <a:lnTo>
                  <a:pt x="2917" y="349923"/>
                </a:lnTo>
                <a:lnTo>
                  <a:pt x="1851" y="359964"/>
                </a:lnTo>
                <a:lnTo>
                  <a:pt x="1141" y="370469"/>
                </a:lnTo>
                <a:lnTo>
                  <a:pt x="667" y="381282"/>
                </a:lnTo>
                <a:lnTo>
                  <a:pt x="140" y="408536"/>
                </a:lnTo>
                <a:lnTo>
                  <a:pt x="0" y="423805"/>
                </a:lnTo>
                <a:lnTo>
                  <a:pt x="859" y="436842"/>
                </a:lnTo>
                <a:lnTo>
                  <a:pt x="2384" y="448390"/>
                </a:lnTo>
                <a:lnTo>
                  <a:pt x="4353" y="458947"/>
                </a:lnTo>
                <a:lnTo>
                  <a:pt x="8524" y="469795"/>
                </a:lnTo>
                <a:lnTo>
                  <a:pt x="14162" y="480836"/>
                </a:lnTo>
                <a:lnTo>
                  <a:pt x="20777" y="492008"/>
                </a:lnTo>
                <a:lnTo>
                  <a:pt x="27093" y="501360"/>
                </a:lnTo>
                <a:lnTo>
                  <a:pt x="33209" y="509500"/>
                </a:lnTo>
                <a:lnTo>
                  <a:pt x="39190" y="516832"/>
                </a:lnTo>
                <a:lnTo>
                  <a:pt x="45083" y="523624"/>
                </a:lnTo>
                <a:lnTo>
                  <a:pt x="50917" y="530058"/>
                </a:lnTo>
                <a:lnTo>
                  <a:pt x="56711" y="536252"/>
                </a:lnTo>
                <a:lnTo>
                  <a:pt x="64384" y="542287"/>
                </a:lnTo>
                <a:lnTo>
                  <a:pt x="73309" y="548214"/>
                </a:lnTo>
                <a:lnTo>
                  <a:pt x="83069" y="554071"/>
                </a:lnTo>
                <a:lnTo>
                  <a:pt x="91481" y="559881"/>
                </a:lnTo>
                <a:lnTo>
                  <a:pt x="98994" y="565659"/>
                </a:lnTo>
                <a:lnTo>
                  <a:pt x="105907" y="571416"/>
                </a:lnTo>
                <a:lnTo>
                  <a:pt x="112421" y="575254"/>
                </a:lnTo>
                <a:lnTo>
                  <a:pt x="118669" y="577813"/>
                </a:lnTo>
                <a:lnTo>
                  <a:pt x="124739" y="579519"/>
                </a:lnTo>
                <a:lnTo>
                  <a:pt x="139104" y="583954"/>
                </a:lnTo>
                <a:lnTo>
                  <a:pt x="146935" y="586470"/>
                </a:lnTo>
                <a:lnTo>
                  <a:pt x="157871" y="589100"/>
                </a:lnTo>
                <a:lnTo>
                  <a:pt x="170876" y="591806"/>
                </a:lnTo>
                <a:lnTo>
                  <a:pt x="185261" y="594562"/>
                </a:lnTo>
                <a:lnTo>
                  <a:pt x="195804" y="596400"/>
                </a:lnTo>
                <a:lnTo>
                  <a:pt x="203785" y="597625"/>
                </a:lnTo>
                <a:lnTo>
                  <a:pt x="231177" y="591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51"/>
          <p:cNvSpPr/>
          <p:nvPr/>
        </p:nvSpPr>
        <p:spPr>
          <a:xfrm>
            <a:off x="465772" y="3523297"/>
            <a:ext cx="351473" cy="42864"/>
          </a:xfrm>
          <a:custGeom>
            <a:avLst/>
            <a:gdLst/>
            <a:ahLst/>
            <a:cxnLst/>
            <a:rect l="0" t="0" r="0" b="0"/>
            <a:pathLst>
              <a:path w="351473" h="42864">
                <a:moveTo>
                  <a:pt x="0" y="42863"/>
                </a:moveTo>
                <a:lnTo>
                  <a:pt x="18203" y="42863"/>
                </a:lnTo>
                <a:lnTo>
                  <a:pt x="25470" y="41910"/>
                </a:lnTo>
                <a:lnTo>
                  <a:pt x="32220" y="40323"/>
                </a:lnTo>
                <a:lnTo>
                  <a:pt x="38625" y="38312"/>
                </a:lnTo>
                <a:lnTo>
                  <a:pt x="44800" y="36971"/>
                </a:lnTo>
                <a:lnTo>
                  <a:pt x="50822" y="36077"/>
                </a:lnTo>
                <a:lnTo>
                  <a:pt x="115131" y="30092"/>
                </a:lnTo>
                <a:lnTo>
                  <a:pt x="133904" y="28634"/>
                </a:lnTo>
                <a:lnTo>
                  <a:pt x="162383" y="27014"/>
                </a:lnTo>
                <a:lnTo>
                  <a:pt x="176835" y="25629"/>
                </a:lnTo>
                <a:lnTo>
                  <a:pt x="192185" y="23754"/>
                </a:lnTo>
                <a:lnTo>
                  <a:pt x="208133" y="21551"/>
                </a:lnTo>
                <a:lnTo>
                  <a:pt x="221623" y="20082"/>
                </a:lnTo>
                <a:lnTo>
                  <a:pt x="233474" y="19103"/>
                </a:lnTo>
                <a:lnTo>
                  <a:pt x="244232" y="18451"/>
                </a:lnTo>
                <a:lnTo>
                  <a:pt x="255214" y="17063"/>
                </a:lnTo>
                <a:lnTo>
                  <a:pt x="266345" y="15185"/>
                </a:lnTo>
                <a:lnTo>
                  <a:pt x="277576" y="12981"/>
                </a:lnTo>
                <a:lnTo>
                  <a:pt x="286968" y="11512"/>
                </a:lnTo>
                <a:lnTo>
                  <a:pt x="295134" y="10532"/>
                </a:lnTo>
                <a:lnTo>
                  <a:pt x="302484" y="9879"/>
                </a:lnTo>
                <a:lnTo>
                  <a:pt x="309288" y="9443"/>
                </a:lnTo>
                <a:lnTo>
                  <a:pt x="321929" y="8960"/>
                </a:lnTo>
                <a:lnTo>
                  <a:pt x="327967" y="7878"/>
                </a:lnTo>
                <a:lnTo>
                  <a:pt x="333897" y="6205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52"/>
          <p:cNvSpPr/>
          <p:nvPr/>
        </p:nvSpPr>
        <p:spPr>
          <a:xfrm>
            <a:off x="955787" y="3360420"/>
            <a:ext cx="390827" cy="308353"/>
          </a:xfrm>
          <a:custGeom>
            <a:avLst/>
            <a:gdLst/>
            <a:ahLst/>
            <a:cxnLst/>
            <a:rect l="0" t="0" r="0" b="0"/>
            <a:pathLst>
              <a:path w="390827" h="308353">
                <a:moveTo>
                  <a:pt x="135777" y="0"/>
                </a:moveTo>
                <a:lnTo>
                  <a:pt x="131227" y="0"/>
                </a:lnTo>
                <a:lnTo>
                  <a:pt x="123912" y="5080"/>
                </a:lnTo>
                <a:lnTo>
                  <a:pt x="115264" y="12735"/>
                </a:lnTo>
                <a:lnTo>
                  <a:pt x="108245" y="19312"/>
                </a:lnTo>
                <a:lnTo>
                  <a:pt x="94388" y="32921"/>
                </a:lnTo>
                <a:lnTo>
                  <a:pt x="86277" y="40045"/>
                </a:lnTo>
                <a:lnTo>
                  <a:pt x="64565" y="58120"/>
                </a:lnTo>
                <a:lnTo>
                  <a:pt x="55917" y="67321"/>
                </a:lnTo>
                <a:lnTo>
                  <a:pt x="49200" y="76314"/>
                </a:lnTo>
                <a:lnTo>
                  <a:pt x="38243" y="93924"/>
                </a:lnTo>
                <a:lnTo>
                  <a:pt x="27024" y="111277"/>
                </a:lnTo>
                <a:lnTo>
                  <a:pt x="22318" y="119904"/>
                </a:lnTo>
                <a:lnTo>
                  <a:pt x="18228" y="128513"/>
                </a:lnTo>
                <a:lnTo>
                  <a:pt x="14548" y="137110"/>
                </a:lnTo>
                <a:lnTo>
                  <a:pt x="12096" y="144747"/>
                </a:lnTo>
                <a:lnTo>
                  <a:pt x="10460" y="151743"/>
                </a:lnTo>
                <a:lnTo>
                  <a:pt x="9370" y="158312"/>
                </a:lnTo>
                <a:lnTo>
                  <a:pt x="7691" y="165549"/>
                </a:lnTo>
                <a:lnTo>
                  <a:pt x="5619" y="173230"/>
                </a:lnTo>
                <a:lnTo>
                  <a:pt x="3285" y="181209"/>
                </a:lnTo>
                <a:lnTo>
                  <a:pt x="1729" y="188434"/>
                </a:lnTo>
                <a:lnTo>
                  <a:pt x="692" y="195155"/>
                </a:lnTo>
                <a:lnTo>
                  <a:pt x="0" y="201541"/>
                </a:lnTo>
                <a:lnTo>
                  <a:pt x="492" y="208655"/>
                </a:lnTo>
                <a:lnTo>
                  <a:pt x="1772" y="216256"/>
                </a:lnTo>
                <a:lnTo>
                  <a:pt x="3578" y="224180"/>
                </a:lnTo>
                <a:lnTo>
                  <a:pt x="4782" y="231369"/>
                </a:lnTo>
                <a:lnTo>
                  <a:pt x="5585" y="238066"/>
                </a:lnTo>
                <a:lnTo>
                  <a:pt x="6120" y="244435"/>
                </a:lnTo>
                <a:lnTo>
                  <a:pt x="7429" y="250587"/>
                </a:lnTo>
                <a:lnTo>
                  <a:pt x="9254" y="256593"/>
                </a:lnTo>
                <a:lnTo>
                  <a:pt x="11424" y="262502"/>
                </a:lnTo>
                <a:lnTo>
                  <a:pt x="14775" y="267393"/>
                </a:lnTo>
                <a:lnTo>
                  <a:pt x="23579" y="275369"/>
                </a:lnTo>
                <a:lnTo>
                  <a:pt x="33841" y="282089"/>
                </a:lnTo>
                <a:lnTo>
                  <a:pt x="39245" y="285214"/>
                </a:lnTo>
                <a:lnTo>
                  <a:pt x="55409" y="293767"/>
                </a:lnTo>
                <a:lnTo>
                  <a:pt x="65054" y="298714"/>
                </a:lnTo>
                <a:lnTo>
                  <a:pt x="74341" y="302013"/>
                </a:lnTo>
                <a:lnTo>
                  <a:pt x="83390" y="304212"/>
                </a:lnTo>
                <a:lnTo>
                  <a:pt x="92280" y="305678"/>
                </a:lnTo>
                <a:lnTo>
                  <a:pt x="101064" y="306655"/>
                </a:lnTo>
                <a:lnTo>
                  <a:pt x="109778" y="307306"/>
                </a:lnTo>
                <a:lnTo>
                  <a:pt x="118444" y="307741"/>
                </a:lnTo>
                <a:lnTo>
                  <a:pt x="135694" y="308224"/>
                </a:lnTo>
                <a:lnTo>
                  <a:pt x="144294" y="308352"/>
                </a:lnTo>
                <a:lnTo>
                  <a:pt x="155743" y="306533"/>
                </a:lnTo>
                <a:lnTo>
                  <a:pt x="169090" y="303415"/>
                </a:lnTo>
                <a:lnTo>
                  <a:pt x="183703" y="299432"/>
                </a:lnTo>
                <a:lnTo>
                  <a:pt x="215180" y="289926"/>
                </a:lnTo>
                <a:lnTo>
                  <a:pt x="231575" y="284724"/>
                </a:lnTo>
                <a:lnTo>
                  <a:pt x="245363" y="279351"/>
                </a:lnTo>
                <a:lnTo>
                  <a:pt x="257412" y="273863"/>
                </a:lnTo>
                <a:lnTo>
                  <a:pt x="268302" y="268301"/>
                </a:lnTo>
                <a:lnTo>
                  <a:pt x="278420" y="262687"/>
                </a:lnTo>
                <a:lnTo>
                  <a:pt x="288022" y="257040"/>
                </a:lnTo>
                <a:lnTo>
                  <a:pt x="297282" y="251370"/>
                </a:lnTo>
                <a:lnTo>
                  <a:pt x="305359" y="245685"/>
                </a:lnTo>
                <a:lnTo>
                  <a:pt x="312650" y="239990"/>
                </a:lnTo>
                <a:lnTo>
                  <a:pt x="319415" y="234288"/>
                </a:lnTo>
                <a:lnTo>
                  <a:pt x="326782" y="228582"/>
                </a:lnTo>
                <a:lnTo>
                  <a:pt x="334551" y="222873"/>
                </a:lnTo>
                <a:lnTo>
                  <a:pt x="342588" y="217162"/>
                </a:lnTo>
                <a:lnTo>
                  <a:pt x="348899" y="211449"/>
                </a:lnTo>
                <a:lnTo>
                  <a:pt x="354059" y="205736"/>
                </a:lnTo>
                <a:lnTo>
                  <a:pt x="358451" y="200022"/>
                </a:lnTo>
                <a:lnTo>
                  <a:pt x="363284" y="193356"/>
                </a:lnTo>
                <a:lnTo>
                  <a:pt x="373734" y="178328"/>
                </a:lnTo>
                <a:lnTo>
                  <a:pt x="378235" y="171273"/>
                </a:lnTo>
                <a:lnTo>
                  <a:pt x="382188" y="164664"/>
                </a:lnTo>
                <a:lnTo>
                  <a:pt x="385776" y="158353"/>
                </a:lnTo>
                <a:lnTo>
                  <a:pt x="388168" y="152241"/>
                </a:lnTo>
                <a:lnTo>
                  <a:pt x="389763" y="146262"/>
                </a:lnTo>
                <a:lnTo>
                  <a:pt x="390826" y="140370"/>
                </a:lnTo>
                <a:lnTo>
                  <a:pt x="390582" y="133585"/>
                </a:lnTo>
                <a:lnTo>
                  <a:pt x="389467" y="126204"/>
                </a:lnTo>
                <a:lnTo>
                  <a:pt x="387772" y="118426"/>
                </a:lnTo>
                <a:lnTo>
                  <a:pt x="386641" y="111335"/>
                </a:lnTo>
                <a:lnTo>
                  <a:pt x="385887" y="104704"/>
                </a:lnTo>
                <a:lnTo>
                  <a:pt x="385385" y="98377"/>
                </a:lnTo>
                <a:lnTo>
                  <a:pt x="383145" y="92255"/>
                </a:lnTo>
                <a:lnTo>
                  <a:pt x="379746" y="86268"/>
                </a:lnTo>
                <a:lnTo>
                  <a:pt x="375576" y="80372"/>
                </a:lnTo>
                <a:lnTo>
                  <a:pt x="372796" y="74536"/>
                </a:lnTo>
                <a:lnTo>
                  <a:pt x="370942" y="68741"/>
                </a:lnTo>
                <a:lnTo>
                  <a:pt x="369706" y="62972"/>
                </a:lnTo>
                <a:lnTo>
                  <a:pt x="366977" y="58174"/>
                </a:lnTo>
                <a:lnTo>
                  <a:pt x="358865" y="50302"/>
                </a:lnTo>
                <a:lnTo>
                  <a:pt x="348910" y="43629"/>
                </a:lnTo>
                <a:lnTo>
                  <a:pt x="337183" y="36535"/>
                </a:lnTo>
                <a:lnTo>
                  <a:pt x="322446" y="27033"/>
                </a:lnTo>
                <a:lnTo>
                  <a:pt x="314516" y="23737"/>
                </a:lnTo>
                <a:lnTo>
                  <a:pt x="306371" y="21539"/>
                </a:lnTo>
                <a:lnTo>
                  <a:pt x="298084" y="20074"/>
                </a:lnTo>
                <a:lnTo>
                  <a:pt x="240912" y="8911"/>
                </a:lnTo>
                <a:lnTo>
                  <a:pt x="223965" y="5941"/>
                </a:lnTo>
                <a:lnTo>
                  <a:pt x="210762" y="3960"/>
                </a:lnTo>
                <a:lnTo>
                  <a:pt x="200054" y="2640"/>
                </a:lnTo>
                <a:lnTo>
                  <a:pt x="190059" y="1760"/>
                </a:lnTo>
                <a:lnTo>
                  <a:pt x="180538" y="1173"/>
                </a:lnTo>
                <a:lnTo>
                  <a:pt x="163291" y="521"/>
                </a:lnTo>
                <a:lnTo>
                  <a:pt x="139237" y="103"/>
                </a:lnTo>
                <a:lnTo>
                  <a:pt x="135226" y="68"/>
                </a:lnTo>
                <a:lnTo>
                  <a:pt x="125690" y="2570"/>
                </a:lnTo>
                <a:lnTo>
                  <a:pt x="11006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53"/>
          <p:cNvSpPr/>
          <p:nvPr/>
        </p:nvSpPr>
        <p:spPr>
          <a:xfrm>
            <a:off x="1391955" y="3549015"/>
            <a:ext cx="25365" cy="42863"/>
          </a:xfrm>
          <a:custGeom>
            <a:avLst/>
            <a:gdLst/>
            <a:ahLst/>
            <a:cxnLst/>
            <a:rect l="0" t="0" r="0" b="0"/>
            <a:pathLst>
              <a:path w="25365" h="42863">
                <a:moveTo>
                  <a:pt x="8219" y="42862"/>
                </a:moveTo>
                <a:lnTo>
                  <a:pt x="8219" y="30092"/>
                </a:lnTo>
                <a:lnTo>
                  <a:pt x="7267" y="28634"/>
                </a:lnTo>
                <a:lnTo>
                  <a:pt x="5679" y="27662"/>
                </a:lnTo>
                <a:lnTo>
                  <a:pt x="3669" y="27014"/>
                </a:lnTo>
                <a:lnTo>
                  <a:pt x="2328" y="25629"/>
                </a:lnTo>
                <a:lnTo>
                  <a:pt x="1434" y="23753"/>
                </a:lnTo>
                <a:lnTo>
                  <a:pt x="0" y="18450"/>
                </a:lnTo>
                <a:lnTo>
                  <a:pt x="835" y="18015"/>
                </a:lnTo>
                <a:lnTo>
                  <a:pt x="2344" y="17725"/>
                </a:lnTo>
                <a:lnTo>
                  <a:pt x="4302" y="17532"/>
                </a:lnTo>
                <a:lnTo>
                  <a:pt x="5608" y="16450"/>
                </a:lnTo>
                <a:lnTo>
                  <a:pt x="6478" y="14776"/>
                </a:lnTo>
                <a:lnTo>
                  <a:pt x="7059" y="12709"/>
                </a:lnTo>
                <a:lnTo>
                  <a:pt x="8398" y="11330"/>
                </a:lnTo>
                <a:lnTo>
                  <a:pt x="10244" y="10410"/>
                </a:lnTo>
                <a:lnTo>
                  <a:pt x="15499" y="8936"/>
                </a:lnTo>
                <a:lnTo>
                  <a:pt x="16882" y="7862"/>
                </a:lnTo>
                <a:lnTo>
                  <a:pt x="18757" y="6193"/>
                </a:lnTo>
                <a:lnTo>
                  <a:pt x="2536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54"/>
          <p:cNvSpPr/>
          <p:nvPr/>
        </p:nvSpPr>
        <p:spPr>
          <a:xfrm>
            <a:off x="1580379" y="3258053"/>
            <a:ext cx="220617" cy="376071"/>
          </a:xfrm>
          <a:custGeom>
            <a:avLst/>
            <a:gdLst/>
            <a:ahLst/>
            <a:cxnLst/>
            <a:rect l="0" t="0" r="0" b="0"/>
            <a:pathLst>
              <a:path w="220617" h="376071">
                <a:moveTo>
                  <a:pt x="59825" y="76649"/>
                </a:moveTo>
                <a:lnTo>
                  <a:pt x="64377" y="58446"/>
                </a:lnTo>
                <a:lnTo>
                  <a:pt x="69151" y="46969"/>
                </a:lnTo>
                <a:lnTo>
                  <a:pt x="74447" y="38693"/>
                </a:lnTo>
                <a:lnTo>
                  <a:pt x="79977" y="31839"/>
                </a:lnTo>
                <a:lnTo>
                  <a:pt x="83737" y="28678"/>
                </a:lnTo>
                <a:lnTo>
                  <a:pt x="88149" y="25619"/>
                </a:lnTo>
                <a:lnTo>
                  <a:pt x="92995" y="22626"/>
                </a:lnTo>
                <a:lnTo>
                  <a:pt x="99084" y="19679"/>
                </a:lnTo>
                <a:lnTo>
                  <a:pt x="106000" y="16762"/>
                </a:lnTo>
                <a:lnTo>
                  <a:pt x="113468" y="13864"/>
                </a:lnTo>
                <a:lnTo>
                  <a:pt x="122257" y="10980"/>
                </a:lnTo>
                <a:lnTo>
                  <a:pt x="131927" y="8105"/>
                </a:lnTo>
                <a:lnTo>
                  <a:pt x="142183" y="5235"/>
                </a:lnTo>
                <a:lnTo>
                  <a:pt x="149973" y="3322"/>
                </a:lnTo>
                <a:lnTo>
                  <a:pt x="156119" y="2047"/>
                </a:lnTo>
                <a:lnTo>
                  <a:pt x="161169" y="1197"/>
                </a:lnTo>
                <a:lnTo>
                  <a:pt x="166440" y="630"/>
                </a:lnTo>
                <a:lnTo>
                  <a:pt x="171859" y="252"/>
                </a:lnTo>
                <a:lnTo>
                  <a:pt x="177377" y="0"/>
                </a:lnTo>
                <a:lnTo>
                  <a:pt x="182008" y="785"/>
                </a:lnTo>
                <a:lnTo>
                  <a:pt x="186048" y="2261"/>
                </a:lnTo>
                <a:lnTo>
                  <a:pt x="194029" y="6440"/>
                </a:lnTo>
                <a:lnTo>
                  <a:pt x="203927" y="11473"/>
                </a:lnTo>
                <a:lnTo>
                  <a:pt x="208281" y="15101"/>
                </a:lnTo>
                <a:lnTo>
                  <a:pt x="212135" y="19424"/>
                </a:lnTo>
                <a:lnTo>
                  <a:pt x="218006" y="28356"/>
                </a:lnTo>
                <a:lnTo>
                  <a:pt x="220616" y="35501"/>
                </a:lnTo>
                <a:lnTo>
                  <a:pt x="220359" y="39692"/>
                </a:lnTo>
                <a:lnTo>
                  <a:pt x="217534" y="49429"/>
                </a:lnTo>
                <a:lnTo>
                  <a:pt x="213103" y="60106"/>
                </a:lnTo>
                <a:lnTo>
                  <a:pt x="207959" y="71202"/>
                </a:lnTo>
                <a:lnTo>
                  <a:pt x="202498" y="82483"/>
                </a:lnTo>
                <a:lnTo>
                  <a:pt x="198755" y="89111"/>
                </a:lnTo>
                <a:lnTo>
                  <a:pt x="194355" y="96387"/>
                </a:lnTo>
                <a:lnTo>
                  <a:pt x="189517" y="104095"/>
                </a:lnTo>
                <a:lnTo>
                  <a:pt x="184386" y="111139"/>
                </a:lnTo>
                <a:lnTo>
                  <a:pt x="179061" y="117740"/>
                </a:lnTo>
                <a:lnTo>
                  <a:pt x="165207" y="133964"/>
                </a:lnTo>
                <a:lnTo>
                  <a:pt x="143174" y="160225"/>
                </a:lnTo>
                <a:lnTo>
                  <a:pt x="133489" y="171419"/>
                </a:lnTo>
                <a:lnTo>
                  <a:pt x="117647" y="188936"/>
                </a:lnTo>
                <a:lnTo>
                  <a:pt x="101716" y="205612"/>
                </a:lnTo>
                <a:lnTo>
                  <a:pt x="93468" y="214059"/>
                </a:lnTo>
                <a:lnTo>
                  <a:pt x="87016" y="222548"/>
                </a:lnTo>
                <a:lnTo>
                  <a:pt x="81763" y="231066"/>
                </a:lnTo>
                <a:lnTo>
                  <a:pt x="77308" y="239601"/>
                </a:lnTo>
                <a:lnTo>
                  <a:pt x="71480" y="247196"/>
                </a:lnTo>
                <a:lnTo>
                  <a:pt x="64738" y="254165"/>
                </a:lnTo>
                <a:lnTo>
                  <a:pt x="57385" y="260715"/>
                </a:lnTo>
                <a:lnTo>
                  <a:pt x="51531" y="267940"/>
                </a:lnTo>
                <a:lnTo>
                  <a:pt x="46676" y="275614"/>
                </a:lnTo>
                <a:lnTo>
                  <a:pt x="32040" y="303911"/>
                </a:lnTo>
                <a:lnTo>
                  <a:pt x="27967" y="309119"/>
                </a:lnTo>
                <a:lnTo>
                  <a:pt x="23346" y="313544"/>
                </a:lnTo>
                <a:lnTo>
                  <a:pt x="18361" y="317447"/>
                </a:lnTo>
                <a:lnTo>
                  <a:pt x="14085" y="321954"/>
                </a:lnTo>
                <a:lnTo>
                  <a:pt x="10282" y="326863"/>
                </a:lnTo>
                <a:lnTo>
                  <a:pt x="4469" y="336445"/>
                </a:lnTo>
                <a:lnTo>
                  <a:pt x="1885" y="343879"/>
                </a:lnTo>
                <a:lnTo>
                  <a:pt x="737" y="352898"/>
                </a:lnTo>
                <a:lnTo>
                  <a:pt x="226" y="362304"/>
                </a:lnTo>
                <a:lnTo>
                  <a:pt x="0" y="369659"/>
                </a:lnTo>
                <a:lnTo>
                  <a:pt x="892" y="372002"/>
                </a:lnTo>
                <a:lnTo>
                  <a:pt x="2439" y="373564"/>
                </a:lnTo>
                <a:lnTo>
                  <a:pt x="4423" y="374604"/>
                </a:lnTo>
                <a:lnTo>
                  <a:pt x="9167" y="375761"/>
                </a:lnTo>
                <a:lnTo>
                  <a:pt x="11765" y="376070"/>
                </a:lnTo>
                <a:lnTo>
                  <a:pt x="16355" y="375323"/>
                </a:lnTo>
                <a:lnTo>
                  <a:pt x="22273" y="373872"/>
                </a:lnTo>
                <a:lnTo>
                  <a:pt x="29076" y="371953"/>
                </a:lnTo>
                <a:lnTo>
                  <a:pt x="35515" y="370673"/>
                </a:lnTo>
                <a:lnTo>
                  <a:pt x="41714" y="369820"/>
                </a:lnTo>
                <a:lnTo>
                  <a:pt x="47751" y="369251"/>
                </a:lnTo>
                <a:lnTo>
                  <a:pt x="53681" y="368872"/>
                </a:lnTo>
                <a:lnTo>
                  <a:pt x="65349" y="368451"/>
                </a:lnTo>
                <a:lnTo>
                  <a:pt x="73033" y="367386"/>
                </a:lnTo>
                <a:lnTo>
                  <a:pt x="81966" y="365724"/>
                </a:lnTo>
                <a:lnTo>
                  <a:pt x="91731" y="363663"/>
                </a:lnTo>
                <a:lnTo>
                  <a:pt x="101098" y="361337"/>
                </a:lnTo>
                <a:lnTo>
                  <a:pt x="110200" y="358833"/>
                </a:lnTo>
                <a:lnTo>
                  <a:pt x="127934" y="353512"/>
                </a:lnTo>
                <a:lnTo>
                  <a:pt x="145341" y="347972"/>
                </a:lnTo>
                <a:lnTo>
                  <a:pt x="153983" y="346113"/>
                </a:lnTo>
                <a:lnTo>
                  <a:pt x="162602" y="344875"/>
                </a:lnTo>
                <a:lnTo>
                  <a:pt x="171206" y="344049"/>
                </a:lnTo>
                <a:lnTo>
                  <a:pt x="179799" y="342545"/>
                </a:lnTo>
                <a:lnTo>
                  <a:pt x="188385" y="340591"/>
                </a:lnTo>
                <a:lnTo>
                  <a:pt x="214130" y="3338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55"/>
          <p:cNvSpPr/>
          <p:nvPr/>
        </p:nvSpPr>
        <p:spPr>
          <a:xfrm>
            <a:off x="1888807" y="3566160"/>
            <a:ext cx="64559" cy="231458"/>
          </a:xfrm>
          <a:custGeom>
            <a:avLst/>
            <a:gdLst/>
            <a:ahLst/>
            <a:cxnLst/>
            <a:rect l="0" t="0" r="0" b="0"/>
            <a:pathLst>
              <a:path w="64559" h="231458">
                <a:moveTo>
                  <a:pt x="60007" y="0"/>
                </a:moveTo>
                <a:lnTo>
                  <a:pt x="60007" y="40302"/>
                </a:lnTo>
                <a:lnTo>
                  <a:pt x="60960" y="47823"/>
                </a:lnTo>
                <a:lnTo>
                  <a:pt x="62547" y="56647"/>
                </a:lnTo>
                <a:lnTo>
                  <a:pt x="64558" y="66339"/>
                </a:lnTo>
                <a:lnTo>
                  <a:pt x="63994" y="78516"/>
                </a:lnTo>
                <a:lnTo>
                  <a:pt x="61713" y="92349"/>
                </a:lnTo>
                <a:lnTo>
                  <a:pt x="58287" y="107286"/>
                </a:lnTo>
                <a:lnTo>
                  <a:pt x="56003" y="120101"/>
                </a:lnTo>
                <a:lnTo>
                  <a:pt x="54480" y="131503"/>
                </a:lnTo>
                <a:lnTo>
                  <a:pt x="53465" y="141961"/>
                </a:lnTo>
                <a:lnTo>
                  <a:pt x="50883" y="151790"/>
                </a:lnTo>
                <a:lnTo>
                  <a:pt x="47257" y="161201"/>
                </a:lnTo>
                <a:lnTo>
                  <a:pt x="42935" y="170332"/>
                </a:lnTo>
                <a:lnTo>
                  <a:pt x="38148" y="178325"/>
                </a:lnTo>
                <a:lnTo>
                  <a:pt x="33052" y="185558"/>
                </a:lnTo>
                <a:lnTo>
                  <a:pt x="27750" y="192285"/>
                </a:lnTo>
                <a:lnTo>
                  <a:pt x="23262" y="198675"/>
                </a:lnTo>
                <a:lnTo>
                  <a:pt x="19318" y="204840"/>
                </a:lnTo>
                <a:lnTo>
                  <a:pt x="15736" y="210855"/>
                </a:lnTo>
                <a:lnTo>
                  <a:pt x="12396" y="215817"/>
                </a:lnTo>
                <a:lnTo>
                  <a:pt x="9217" y="22007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56"/>
          <p:cNvSpPr/>
          <p:nvPr/>
        </p:nvSpPr>
        <p:spPr>
          <a:xfrm>
            <a:off x="2191228" y="3437572"/>
            <a:ext cx="229075" cy="51436"/>
          </a:xfrm>
          <a:custGeom>
            <a:avLst/>
            <a:gdLst/>
            <a:ahLst/>
            <a:cxnLst/>
            <a:rect l="0" t="0" r="0" b="0"/>
            <a:pathLst>
              <a:path w="229075" h="51436">
                <a:moveTo>
                  <a:pt x="14761" y="51435"/>
                </a:moveTo>
                <a:lnTo>
                  <a:pt x="5660" y="46884"/>
                </a:lnTo>
                <a:lnTo>
                  <a:pt x="2979" y="44591"/>
                </a:lnTo>
                <a:lnTo>
                  <a:pt x="1191" y="42110"/>
                </a:lnTo>
                <a:lnTo>
                  <a:pt x="0" y="39504"/>
                </a:lnTo>
                <a:lnTo>
                  <a:pt x="158" y="37766"/>
                </a:lnTo>
                <a:lnTo>
                  <a:pt x="1216" y="36607"/>
                </a:lnTo>
                <a:lnTo>
                  <a:pt x="2873" y="35835"/>
                </a:lnTo>
                <a:lnTo>
                  <a:pt x="4931" y="34368"/>
                </a:lnTo>
                <a:lnTo>
                  <a:pt x="7256" y="32437"/>
                </a:lnTo>
                <a:lnTo>
                  <a:pt x="9757" y="30197"/>
                </a:lnTo>
                <a:lnTo>
                  <a:pt x="12378" y="28704"/>
                </a:lnTo>
                <a:lnTo>
                  <a:pt x="15078" y="27709"/>
                </a:lnTo>
                <a:lnTo>
                  <a:pt x="17830" y="27045"/>
                </a:lnTo>
                <a:lnTo>
                  <a:pt x="21569" y="25650"/>
                </a:lnTo>
                <a:lnTo>
                  <a:pt x="25968" y="23767"/>
                </a:lnTo>
                <a:lnTo>
                  <a:pt x="30805" y="21560"/>
                </a:lnTo>
                <a:lnTo>
                  <a:pt x="35934" y="20089"/>
                </a:lnTo>
                <a:lnTo>
                  <a:pt x="41259" y="19108"/>
                </a:lnTo>
                <a:lnTo>
                  <a:pt x="90798" y="12982"/>
                </a:lnTo>
                <a:lnTo>
                  <a:pt x="105458" y="10560"/>
                </a:lnTo>
                <a:lnTo>
                  <a:pt x="118088" y="7992"/>
                </a:lnTo>
                <a:lnTo>
                  <a:pt x="129366" y="5328"/>
                </a:lnTo>
                <a:lnTo>
                  <a:pt x="141647" y="3552"/>
                </a:lnTo>
                <a:lnTo>
                  <a:pt x="154597" y="2368"/>
                </a:lnTo>
                <a:lnTo>
                  <a:pt x="167993" y="1579"/>
                </a:lnTo>
                <a:lnTo>
                  <a:pt x="193037" y="702"/>
                </a:lnTo>
                <a:lnTo>
                  <a:pt x="22907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57"/>
          <p:cNvSpPr/>
          <p:nvPr/>
        </p:nvSpPr>
        <p:spPr>
          <a:xfrm>
            <a:off x="2514648" y="3249229"/>
            <a:ext cx="272516" cy="349903"/>
          </a:xfrm>
          <a:custGeom>
            <a:avLst/>
            <a:gdLst/>
            <a:ahLst/>
            <a:cxnLst/>
            <a:rect l="0" t="0" r="0" b="0"/>
            <a:pathLst>
              <a:path w="272516" h="349903">
                <a:moveTo>
                  <a:pt x="51386" y="42611"/>
                </a:moveTo>
                <a:lnTo>
                  <a:pt x="63318" y="30679"/>
                </a:lnTo>
                <a:lnTo>
                  <a:pt x="71295" y="25243"/>
                </a:lnTo>
                <a:lnTo>
                  <a:pt x="76089" y="22460"/>
                </a:lnTo>
                <a:lnTo>
                  <a:pt x="84999" y="18699"/>
                </a:lnTo>
                <a:lnTo>
                  <a:pt x="96655" y="14287"/>
                </a:lnTo>
                <a:lnTo>
                  <a:pt x="110141" y="9441"/>
                </a:lnTo>
                <a:lnTo>
                  <a:pt x="121036" y="6210"/>
                </a:lnTo>
                <a:lnTo>
                  <a:pt x="130204" y="4056"/>
                </a:lnTo>
                <a:lnTo>
                  <a:pt x="138222" y="2620"/>
                </a:lnTo>
                <a:lnTo>
                  <a:pt x="146424" y="1663"/>
                </a:lnTo>
                <a:lnTo>
                  <a:pt x="154750" y="1024"/>
                </a:lnTo>
                <a:lnTo>
                  <a:pt x="170668" y="316"/>
                </a:lnTo>
                <a:lnTo>
                  <a:pt x="184093" y="0"/>
                </a:lnTo>
                <a:lnTo>
                  <a:pt x="192245" y="869"/>
                </a:lnTo>
                <a:lnTo>
                  <a:pt x="201490" y="2400"/>
                </a:lnTo>
                <a:lnTo>
                  <a:pt x="211463" y="4373"/>
                </a:lnTo>
                <a:lnTo>
                  <a:pt x="220017" y="6642"/>
                </a:lnTo>
                <a:lnTo>
                  <a:pt x="227624" y="9106"/>
                </a:lnTo>
                <a:lnTo>
                  <a:pt x="234601" y="11702"/>
                </a:lnTo>
                <a:lnTo>
                  <a:pt x="240204" y="13432"/>
                </a:lnTo>
                <a:lnTo>
                  <a:pt x="244892" y="14586"/>
                </a:lnTo>
                <a:lnTo>
                  <a:pt x="248970" y="15355"/>
                </a:lnTo>
                <a:lnTo>
                  <a:pt x="252642" y="17773"/>
                </a:lnTo>
                <a:lnTo>
                  <a:pt x="259261" y="25539"/>
                </a:lnTo>
                <a:lnTo>
                  <a:pt x="265378" y="32801"/>
                </a:lnTo>
                <a:lnTo>
                  <a:pt x="268342" y="36071"/>
                </a:lnTo>
                <a:lnTo>
                  <a:pt x="270319" y="39203"/>
                </a:lnTo>
                <a:lnTo>
                  <a:pt x="272515" y="45224"/>
                </a:lnTo>
                <a:lnTo>
                  <a:pt x="272148" y="49115"/>
                </a:lnTo>
                <a:lnTo>
                  <a:pt x="269200" y="58519"/>
                </a:lnTo>
                <a:lnTo>
                  <a:pt x="264715" y="69049"/>
                </a:lnTo>
                <a:lnTo>
                  <a:pt x="262185" y="74523"/>
                </a:lnTo>
                <a:lnTo>
                  <a:pt x="258594" y="80079"/>
                </a:lnTo>
                <a:lnTo>
                  <a:pt x="254295" y="85687"/>
                </a:lnTo>
                <a:lnTo>
                  <a:pt x="249524" y="91330"/>
                </a:lnTo>
                <a:lnTo>
                  <a:pt x="224605" y="122028"/>
                </a:lnTo>
                <a:lnTo>
                  <a:pt x="214491" y="131751"/>
                </a:lnTo>
                <a:lnTo>
                  <a:pt x="203938" y="140137"/>
                </a:lnTo>
                <a:lnTo>
                  <a:pt x="182052" y="155488"/>
                </a:lnTo>
                <a:lnTo>
                  <a:pt x="159625" y="171836"/>
                </a:lnTo>
                <a:lnTo>
                  <a:pt x="148310" y="179243"/>
                </a:lnTo>
                <a:lnTo>
                  <a:pt x="136958" y="186087"/>
                </a:lnTo>
                <a:lnTo>
                  <a:pt x="125579" y="192554"/>
                </a:lnTo>
                <a:lnTo>
                  <a:pt x="116088" y="199723"/>
                </a:lnTo>
                <a:lnTo>
                  <a:pt x="107856" y="207360"/>
                </a:lnTo>
                <a:lnTo>
                  <a:pt x="100463" y="215308"/>
                </a:lnTo>
                <a:lnTo>
                  <a:pt x="92676" y="222512"/>
                </a:lnTo>
                <a:lnTo>
                  <a:pt x="84628" y="229220"/>
                </a:lnTo>
                <a:lnTo>
                  <a:pt x="76405" y="235597"/>
                </a:lnTo>
                <a:lnTo>
                  <a:pt x="68066" y="241753"/>
                </a:lnTo>
                <a:lnTo>
                  <a:pt x="51179" y="253673"/>
                </a:lnTo>
                <a:lnTo>
                  <a:pt x="43628" y="259519"/>
                </a:lnTo>
                <a:lnTo>
                  <a:pt x="36689" y="265321"/>
                </a:lnTo>
                <a:lnTo>
                  <a:pt x="30158" y="271094"/>
                </a:lnTo>
                <a:lnTo>
                  <a:pt x="24852" y="276848"/>
                </a:lnTo>
                <a:lnTo>
                  <a:pt x="20362" y="282589"/>
                </a:lnTo>
                <a:lnTo>
                  <a:pt x="12833" y="293095"/>
                </a:lnTo>
                <a:lnTo>
                  <a:pt x="6312" y="300939"/>
                </a:lnTo>
                <a:lnTo>
                  <a:pt x="2778" y="307601"/>
                </a:lnTo>
                <a:lnTo>
                  <a:pt x="1208" y="314689"/>
                </a:lnTo>
                <a:lnTo>
                  <a:pt x="510" y="324189"/>
                </a:lnTo>
                <a:lnTo>
                  <a:pt x="62" y="333075"/>
                </a:lnTo>
                <a:lnTo>
                  <a:pt x="0" y="337759"/>
                </a:lnTo>
                <a:lnTo>
                  <a:pt x="1889" y="339388"/>
                </a:lnTo>
                <a:lnTo>
                  <a:pt x="5053" y="340475"/>
                </a:lnTo>
                <a:lnTo>
                  <a:pt x="9068" y="341199"/>
                </a:lnTo>
                <a:lnTo>
                  <a:pt x="16068" y="344544"/>
                </a:lnTo>
                <a:lnTo>
                  <a:pt x="19268" y="346770"/>
                </a:lnTo>
                <a:lnTo>
                  <a:pt x="23307" y="348253"/>
                </a:lnTo>
                <a:lnTo>
                  <a:pt x="27904" y="349242"/>
                </a:lnTo>
                <a:lnTo>
                  <a:pt x="32874" y="349902"/>
                </a:lnTo>
                <a:lnTo>
                  <a:pt x="39045" y="349389"/>
                </a:lnTo>
                <a:lnTo>
                  <a:pt x="46016" y="348095"/>
                </a:lnTo>
                <a:lnTo>
                  <a:pt x="53521" y="346279"/>
                </a:lnTo>
                <a:lnTo>
                  <a:pt x="60430" y="345069"/>
                </a:lnTo>
                <a:lnTo>
                  <a:pt x="66940" y="344262"/>
                </a:lnTo>
                <a:lnTo>
                  <a:pt x="73186" y="343724"/>
                </a:lnTo>
                <a:lnTo>
                  <a:pt x="80207" y="343366"/>
                </a:lnTo>
                <a:lnTo>
                  <a:pt x="95628" y="342967"/>
                </a:lnTo>
                <a:lnTo>
                  <a:pt x="103741" y="341908"/>
                </a:lnTo>
                <a:lnTo>
                  <a:pt x="112007" y="340250"/>
                </a:lnTo>
                <a:lnTo>
                  <a:pt x="120375" y="338192"/>
                </a:lnTo>
                <a:lnTo>
                  <a:pt x="128811" y="336819"/>
                </a:lnTo>
                <a:lnTo>
                  <a:pt x="137293" y="335905"/>
                </a:lnTo>
                <a:lnTo>
                  <a:pt x="145805" y="335295"/>
                </a:lnTo>
                <a:lnTo>
                  <a:pt x="154337" y="333936"/>
                </a:lnTo>
                <a:lnTo>
                  <a:pt x="162883" y="332077"/>
                </a:lnTo>
                <a:lnTo>
                  <a:pt x="171438" y="329886"/>
                </a:lnTo>
                <a:lnTo>
                  <a:pt x="179998" y="328425"/>
                </a:lnTo>
                <a:lnTo>
                  <a:pt x="188562" y="327451"/>
                </a:lnTo>
                <a:lnTo>
                  <a:pt x="214264" y="325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58"/>
          <p:cNvSpPr/>
          <p:nvPr/>
        </p:nvSpPr>
        <p:spPr>
          <a:xfrm>
            <a:off x="2900362" y="3523297"/>
            <a:ext cx="77153" cy="34291"/>
          </a:xfrm>
          <a:custGeom>
            <a:avLst/>
            <a:gdLst/>
            <a:ahLst/>
            <a:cxnLst/>
            <a:rect l="0" t="0" r="0" b="0"/>
            <a:pathLst>
              <a:path w="77153" h="34291">
                <a:moveTo>
                  <a:pt x="0" y="34290"/>
                </a:moveTo>
                <a:lnTo>
                  <a:pt x="0" y="26909"/>
                </a:lnTo>
                <a:lnTo>
                  <a:pt x="952" y="25560"/>
                </a:lnTo>
                <a:lnTo>
                  <a:pt x="2540" y="23707"/>
                </a:lnTo>
                <a:lnTo>
                  <a:pt x="4551" y="21520"/>
                </a:lnTo>
                <a:lnTo>
                  <a:pt x="7796" y="20061"/>
                </a:lnTo>
                <a:lnTo>
                  <a:pt x="11865" y="19089"/>
                </a:lnTo>
                <a:lnTo>
                  <a:pt x="16483" y="18441"/>
                </a:lnTo>
                <a:lnTo>
                  <a:pt x="22418" y="17057"/>
                </a:lnTo>
                <a:lnTo>
                  <a:pt x="29233" y="15181"/>
                </a:lnTo>
                <a:lnTo>
                  <a:pt x="36634" y="12979"/>
                </a:lnTo>
                <a:lnTo>
                  <a:pt x="43473" y="10557"/>
                </a:lnTo>
                <a:lnTo>
                  <a:pt x="49937" y="7991"/>
                </a:lnTo>
                <a:lnTo>
                  <a:pt x="56151" y="5327"/>
                </a:lnTo>
                <a:lnTo>
                  <a:pt x="61247" y="3552"/>
                </a:lnTo>
                <a:lnTo>
                  <a:pt x="65596" y="2368"/>
                </a:lnTo>
                <a:lnTo>
                  <a:pt x="7715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59"/>
          <p:cNvSpPr/>
          <p:nvPr/>
        </p:nvSpPr>
        <p:spPr>
          <a:xfrm>
            <a:off x="3022229" y="3249127"/>
            <a:ext cx="246197" cy="287341"/>
          </a:xfrm>
          <a:custGeom>
            <a:avLst/>
            <a:gdLst/>
            <a:ahLst/>
            <a:cxnLst/>
            <a:rect l="0" t="0" r="0" b="0"/>
            <a:pathLst>
              <a:path w="246197" h="287341">
                <a:moveTo>
                  <a:pt x="161025" y="42713"/>
                </a:moveTo>
                <a:lnTo>
                  <a:pt x="156475" y="33611"/>
                </a:lnTo>
                <a:lnTo>
                  <a:pt x="154241" y="26602"/>
                </a:lnTo>
                <a:lnTo>
                  <a:pt x="153645" y="23400"/>
                </a:lnTo>
                <a:lnTo>
                  <a:pt x="150443" y="17302"/>
                </a:lnTo>
                <a:lnTo>
                  <a:pt x="143285" y="8514"/>
                </a:lnTo>
                <a:lnTo>
                  <a:pt x="140626" y="5626"/>
                </a:lnTo>
                <a:lnTo>
                  <a:pt x="136948" y="3700"/>
                </a:lnTo>
                <a:lnTo>
                  <a:pt x="132591" y="2417"/>
                </a:lnTo>
                <a:lnTo>
                  <a:pt x="127782" y="1561"/>
                </a:lnTo>
                <a:lnTo>
                  <a:pt x="121718" y="991"/>
                </a:lnTo>
                <a:lnTo>
                  <a:pt x="114818" y="611"/>
                </a:lnTo>
                <a:lnTo>
                  <a:pt x="100484" y="188"/>
                </a:lnTo>
                <a:lnTo>
                  <a:pt x="87763" y="0"/>
                </a:lnTo>
                <a:lnTo>
                  <a:pt x="80751" y="903"/>
                </a:lnTo>
                <a:lnTo>
                  <a:pt x="73219" y="2457"/>
                </a:lnTo>
                <a:lnTo>
                  <a:pt x="65340" y="4446"/>
                </a:lnTo>
                <a:lnTo>
                  <a:pt x="58183" y="5771"/>
                </a:lnTo>
                <a:lnTo>
                  <a:pt x="51506" y="6655"/>
                </a:lnTo>
                <a:lnTo>
                  <a:pt x="45150" y="7244"/>
                </a:lnTo>
                <a:lnTo>
                  <a:pt x="39008" y="8590"/>
                </a:lnTo>
                <a:lnTo>
                  <a:pt x="33008" y="10439"/>
                </a:lnTo>
                <a:lnTo>
                  <a:pt x="27103" y="12624"/>
                </a:lnTo>
                <a:lnTo>
                  <a:pt x="22214" y="15034"/>
                </a:lnTo>
                <a:lnTo>
                  <a:pt x="18002" y="17592"/>
                </a:lnTo>
                <a:lnTo>
                  <a:pt x="10782" y="22975"/>
                </a:lnTo>
                <a:lnTo>
                  <a:pt x="4398" y="28543"/>
                </a:lnTo>
                <a:lnTo>
                  <a:pt x="2315" y="31361"/>
                </a:lnTo>
                <a:lnTo>
                  <a:pt x="0" y="37033"/>
                </a:lnTo>
                <a:lnTo>
                  <a:pt x="335" y="40831"/>
                </a:lnTo>
                <a:lnTo>
                  <a:pt x="1511" y="45268"/>
                </a:lnTo>
                <a:lnTo>
                  <a:pt x="3247" y="50131"/>
                </a:lnTo>
                <a:lnTo>
                  <a:pt x="7717" y="58075"/>
                </a:lnTo>
                <a:lnTo>
                  <a:pt x="13831" y="65733"/>
                </a:lnTo>
                <a:lnTo>
                  <a:pt x="18128" y="70442"/>
                </a:lnTo>
                <a:lnTo>
                  <a:pt x="22898" y="75486"/>
                </a:lnTo>
                <a:lnTo>
                  <a:pt x="28935" y="79802"/>
                </a:lnTo>
                <a:lnTo>
                  <a:pt x="35818" y="83631"/>
                </a:lnTo>
                <a:lnTo>
                  <a:pt x="43264" y="87137"/>
                </a:lnTo>
                <a:lnTo>
                  <a:pt x="51085" y="91379"/>
                </a:lnTo>
                <a:lnTo>
                  <a:pt x="59157" y="96112"/>
                </a:lnTo>
                <a:lnTo>
                  <a:pt x="67396" y="101172"/>
                </a:lnTo>
                <a:lnTo>
                  <a:pt x="76698" y="106450"/>
                </a:lnTo>
                <a:lnTo>
                  <a:pt x="97194" y="117396"/>
                </a:lnTo>
                <a:lnTo>
                  <a:pt x="107041" y="122981"/>
                </a:lnTo>
                <a:lnTo>
                  <a:pt x="116464" y="128610"/>
                </a:lnTo>
                <a:lnTo>
                  <a:pt x="125602" y="134268"/>
                </a:lnTo>
                <a:lnTo>
                  <a:pt x="135505" y="139944"/>
                </a:lnTo>
                <a:lnTo>
                  <a:pt x="156668" y="151332"/>
                </a:lnTo>
                <a:lnTo>
                  <a:pt x="164788" y="157036"/>
                </a:lnTo>
                <a:lnTo>
                  <a:pt x="171154" y="162743"/>
                </a:lnTo>
                <a:lnTo>
                  <a:pt x="176350" y="168453"/>
                </a:lnTo>
                <a:lnTo>
                  <a:pt x="182672" y="174164"/>
                </a:lnTo>
                <a:lnTo>
                  <a:pt x="189744" y="179877"/>
                </a:lnTo>
                <a:lnTo>
                  <a:pt x="197316" y="185591"/>
                </a:lnTo>
                <a:lnTo>
                  <a:pt x="204269" y="191304"/>
                </a:lnTo>
                <a:lnTo>
                  <a:pt x="210810" y="197019"/>
                </a:lnTo>
                <a:lnTo>
                  <a:pt x="217075" y="202734"/>
                </a:lnTo>
                <a:lnTo>
                  <a:pt x="222204" y="208448"/>
                </a:lnTo>
                <a:lnTo>
                  <a:pt x="226576" y="214163"/>
                </a:lnTo>
                <a:lnTo>
                  <a:pt x="230444" y="219878"/>
                </a:lnTo>
                <a:lnTo>
                  <a:pt x="237280" y="228768"/>
                </a:lnTo>
                <a:lnTo>
                  <a:pt x="240437" y="232472"/>
                </a:lnTo>
                <a:lnTo>
                  <a:pt x="242542" y="236846"/>
                </a:lnTo>
                <a:lnTo>
                  <a:pt x="243945" y="241668"/>
                </a:lnTo>
                <a:lnTo>
                  <a:pt x="244880" y="246787"/>
                </a:lnTo>
                <a:lnTo>
                  <a:pt x="245919" y="255015"/>
                </a:lnTo>
                <a:lnTo>
                  <a:pt x="246196" y="258543"/>
                </a:lnTo>
                <a:lnTo>
                  <a:pt x="244476" y="261847"/>
                </a:lnTo>
                <a:lnTo>
                  <a:pt x="237485" y="268058"/>
                </a:lnTo>
                <a:lnTo>
                  <a:pt x="232001" y="271048"/>
                </a:lnTo>
                <a:lnTo>
                  <a:pt x="225487" y="273994"/>
                </a:lnTo>
                <a:lnTo>
                  <a:pt x="218288" y="276910"/>
                </a:lnTo>
                <a:lnTo>
                  <a:pt x="211583" y="278854"/>
                </a:lnTo>
                <a:lnTo>
                  <a:pt x="205208" y="280150"/>
                </a:lnTo>
                <a:lnTo>
                  <a:pt x="199053" y="281014"/>
                </a:lnTo>
                <a:lnTo>
                  <a:pt x="193045" y="282543"/>
                </a:lnTo>
                <a:lnTo>
                  <a:pt x="187134" y="284515"/>
                </a:lnTo>
                <a:lnTo>
                  <a:pt x="181289" y="286781"/>
                </a:lnTo>
                <a:lnTo>
                  <a:pt x="174534" y="287340"/>
                </a:lnTo>
                <a:lnTo>
                  <a:pt x="167174" y="286760"/>
                </a:lnTo>
                <a:lnTo>
                  <a:pt x="159409" y="285421"/>
                </a:lnTo>
                <a:lnTo>
                  <a:pt x="152328" y="283576"/>
                </a:lnTo>
                <a:lnTo>
                  <a:pt x="145702" y="281393"/>
                </a:lnTo>
                <a:lnTo>
                  <a:pt x="139380" y="278985"/>
                </a:lnTo>
                <a:lnTo>
                  <a:pt x="133260" y="277380"/>
                </a:lnTo>
                <a:lnTo>
                  <a:pt x="127275" y="276310"/>
                </a:lnTo>
                <a:lnTo>
                  <a:pt x="121381" y="275597"/>
                </a:lnTo>
                <a:lnTo>
                  <a:pt x="116498" y="273216"/>
                </a:lnTo>
                <a:lnTo>
                  <a:pt x="112291" y="269724"/>
                </a:lnTo>
                <a:lnTo>
                  <a:pt x="105075" y="261717"/>
                </a:lnTo>
                <a:lnTo>
                  <a:pt x="98694" y="254983"/>
                </a:lnTo>
                <a:lnTo>
                  <a:pt x="96611" y="251853"/>
                </a:lnTo>
                <a:lnTo>
                  <a:pt x="94297" y="245837"/>
                </a:lnTo>
                <a:lnTo>
                  <a:pt x="93268" y="237447"/>
                </a:lnTo>
                <a:lnTo>
                  <a:pt x="92994" y="232543"/>
                </a:lnTo>
                <a:lnTo>
                  <a:pt x="92689" y="222015"/>
                </a:lnTo>
                <a:lnTo>
                  <a:pt x="92608" y="216540"/>
                </a:lnTo>
                <a:lnTo>
                  <a:pt x="94459" y="210032"/>
                </a:lnTo>
                <a:lnTo>
                  <a:pt x="97598" y="202837"/>
                </a:lnTo>
                <a:lnTo>
                  <a:pt x="101595" y="195182"/>
                </a:lnTo>
                <a:lnTo>
                  <a:pt x="107118" y="188174"/>
                </a:lnTo>
                <a:lnTo>
                  <a:pt x="113657" y="181597"/>
                </a:lnTo>
                <a:lnTo>
                  <a:pt x="120874" y="175307"/>
                </a:lnTo>
                <a:lnTo>
                  <a:pt x="126638" y="169209"/>
                </a:lnTo>
                <a:lnTo>
                  <a:pt x="131433" y="163239"/>
                </a:lnTo>
                <a:lnTo>
                  <a:pt x="135582" y="157353"/>
                </a:lnTo>
                <a:lnTo>
                  <a:pt x="140253" y="151525"/>
                </a:lnTo>
                <a:lnTo>
                  <a:pt x="145272" y="145734"/>
                </a:lnTo>
                <a:lnTo>
                  <a:pt x="150524" y="139969"/>
                </a:lnTo>
                <a:lnTo>
                  <a:pt x="154977" y="134220"/>
                </a:lnTo>
                <a:lnTo>
                  <a:pt x="158898" y="128483"/>
                </a:lnTo>
                <a:lnTo>
                  <a:pt x="162465" y="122752"/>
                </a:lnTo>
                <a:lnTo>
                  <a:pt x="164843" y="115123"/>
                </a:lnTo>
                <a:lnTo>
                  <a:pt x="166428" y="106226"/>
                </a:lnTo>
                <a:lnTo>
                  <a:pt x="167484" y="96485"/>
                </a:lnTo>
                <a:lnTo>
                  <a:pt x="168189" y="88086"/>
                </a:lnTo>
                <a:lnTo>
                  <a:pt x="168658" y="80581"/>
                </a:lnTo>
                <a:lnTo>
                  <a:pt x="168972" y="73674"/>
                </a:lnTo>
                <a:lnTo>
                  <a:pt x="167275" y="66211"/>
                </a:lnTo>
                <a:lnTo>
                  <a:pt x="164240" y="58378"/>
                </a:lnTo>
                <a:lnTo>
                  <a:pt x="160311" y="50299"/>
                </a:lnTo>
                <a:lnTo>
                  <a:pt x="155786" y="44913"/>
                </a:lnTo>
                <a:lnTo>
                  <a:pt x="150866" y="41322"/>
                </a:lnTo>
                <a:lnTo>
                  <a:pt x="126735" y="255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60"/>
          <p:cNvSpPr/>
          <p:nvPr/>
        </p:nvSpPr>
        <p:spPr>
          <a:xfrm>
            <a:off x="3388995" y="3197542"/>
            <a:ext cx="274320" cy="298797"/>
          </a:xfrm>
          <a:custGeom>
            <a:avLst/>
            <a:gdLst/>
            <a:ahLst/>
            <a:cxnLst/>
            <a:rect l="0" t="0" r="0" b="0"/>
            <a:pathLst>
              <a:path w="274320" h="298797">
                <a:moveTo>
                  <a:pt x="0" y="0"/>
                </a:moveTo>
                <a:lnTo>
                  <a:pt x="27305" y="4551"/>
                </a:lnTo>
                <a:lnTo>
                  <a:pt x="37253" y="5892"/>
                </a:lnTo>
                <a:lnTo>
                  <a:pt x="45790" y="6785"/>
                </a:lnTo>
                <a:lnTo>
                  <a:pt x="53387" y="7381"/>
                </a:lnTo>
                <a:lnTo>
                  <a:pt x="61309" y="8731"/>
                </a:lnTo>
                <a:lnTo>
                  <a:pt x="69447" y="10583"/>
                </a:lnTo>
                <a:lnTo>
                  <a:pt x="77730" y="12770"/>
                </a:lnTo>
                <a:lnTo>
                  <a:pt x="99634" y="17741"/>
                </a:lnTo>
                <a:lnTo>
                  <a:pt x="112143" y="20400"/>
                </a:lnTo>
                <a:lnTo>
                  <a:pt x="122387" y="23125"/>
                </a:lnTo>
                <a:lnTo>
                  <a:pt x="131121" y="25894"/>
                </a:lnTo>
                <a:lnTo>
                  <a:pt x="138849" y="28693"/>
                </a:lnTo>
                <a:lnTo>
                  <a:pt x="145906" y="31511"/>
                </a:lnTo>
                <a:lnTo>
                  <a:pt x="152515" y="34342"/>
                </a:lnTo>
                <a:lnTo>
                  <a:pt x="158827" y="37182"/>
                </a:lnTo>
                <a:lnTo>
                  <a:pt x="164940" y="40981"/>
                </a:lnTo>
                <a:lnTo>
                  <a:pt x="170919" y="45418"/>
                </a:lnTo>
                <a:lnTo>
                  <a:pt x="176811" y="50281"/>
                </a:lnTo>
                <a:lnTo>
                  <a:pt x="181692" y="56381"/>
                </a:lnTo>
                <a:lnTo>
                  <a:pt x="185897" y="63305"/>
                </a:lnTo>
                <a:lnTo>
                  <a:pt x="189654" y="70778"/>
                </a:lnTo>
                <a:lnTo>
                  <a:pt x="192158" y="76713"/>
                </a:lnTo>
                <a:lnTo>
                  <a:pt x="194941" y="85847"/>
                </a:lnTo>
                <a:lnTo>
                  <a:pt x="195683" y="90569"/>
                </a:lnTo>
                <a:lnTo>
                  <a:pt x="196178" y="95622"/>
                </a:lnTo>
                <a:lnTo>
                  <a:pt x="196508" y="100895"/>
                </a:lnTo>
                <a:lnTo>
                  <a:pt x="194823" y="106316"/>
                </a:lnTo>
                <a:lnTo>
                  <a:pt x="191794" y="111835"/>
                </a:lnTo>
                <a:lnTo>
                  <a:pt x="187870" y="117419"/>
                </a:lnTo>
                <a:lnTo>
                  <a:pt x="180491" y="125905"/>
                </a:lnTo>
                <a:lnTo>
                  <a:pt x="170810" y="136324"/>
                </a:lnTo>
                <a:lnTo>
                  <a:pt x="134705" y="173613"/>
                </a:lnTo>
                <a:lnTo>
                  <a:pt x="126950" y="180512"/>
                </a:lnTo>
                <a:lnTo>
                  <a:pt x="118924" y="187016"/>
                </a:lnTo>
                <a:lnTo>
                  <a:pt x="110715" y="193258"/>
                </a:lnTo>
                <a:lnTo>
                  <a:pt x="93974" y="205272"/>
                </a:lnTo>
                <a:lnTo>
                  <a:pt x="85509" y="211143"/>
                </a:lnTo>
                <a:lnTo>
                  <a:pt x="77961" y="216962"/>
                </a:lnTo>
                <a:lnTo>
                  <a:pt x="71024" y="222747"/>
                </a:lnTo>
                <a:lnTo>
                  <a:pt x="59188" y="233301"/>
                </a:lnTo>
                <a:lnTo>
                  <a:pt x="50753" y="241167"/>
                </a:lnTo>
                <a:lnTo>
                  <a:pt x="47170" y="246503"/>
                </a:lnTo>
                <a:lnTo>
                  <a:pt x="43829" y="252918"/>
                </a:lnTo>
                <a:lnTo>
                  <a:pt x="40649" y="260052"/>
                </a:lnTo>
                <a:lnTo>
                  <a:pt x="39482" y="265760"/>
                </a:lnTo>
                <a:lnTo>
                  <a:pt x="39656" y="270519"/>
                </a:lnTo>
                <a:lnTo>
                  <a:pt x="40725" y="274643"/>
                </a:lnTo>
                <a:lnTo>
                  <a:pt x="44452" y="281766"/>
                </a:lnTo>
                <a:lnTo>
                  <a:pt x="46780" y="284999"/>
                </a:lnTo>
                <a:lnTo>
                  <a:pt x="50236" y="287154"/>
                </a:lnTo>
                <a:lnTo>
                  <a:pt x="54445" y="288592"/>
                </a:lnTo>
                <a:lnTo>
                  <a:pt x="59157" y="289549"/>
                </a:lnTo>
                <a:lnTo>
                  <a:pt x="66108" y="290188"/>
                </a:lnTo>
                <a:lnTo>
                  <a:pt x="74552" y="290614"/>
                </a:lnTo>
                <a:lnTo>
                  <a:pt x="83991" y="290897"/>
                </a:lnTo>
                <a:lnTo>
                  <a:pt x="94094" y="292039"/>
                </a:lnTo>
                <a:lnTo>
                  <a:pt x="104639" y="293753"/>
                </a:lnTo>
                <a:lnTo>
                  <a:pt x="115479" y="295848"/>
                </a:lnTo>
                <a:lnTo>
                  <a:pt x="126516" y="297244"/>
                </a:lnTo>
                <a:lnTo>
                  <a:pt x="137684" y="298176"/>
                </a:lnTo>
                <a:lnTo>
                  <a:pt x="148939" y="298796"/>
                </a:lnTo>
                <a:lnTo>
                  <a:pt x="164062" y="298258"/>
                </a:lnTo>
                <a:lnTo>
                  <a:pt x="181765" y="296946"/>
                </a:lnTo>
                <a:lnTo>
                  <a:pt x="201187" y="295119"/>
                </a:lnTo>
                <a:lnTo>
                  <a:pt x="217944" y="292948"/>
                </a:lnTo>
                <a:lnTo>
                  <a:pt x="232926" y="290549"/>
                </a:lnTo>
                <a:lnTo>
                  <a:pt x="274319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61"/>
          <p:cNvSpPr/>
          <p:nvPr/>
        </p:nvSpPr>
        <p:spPr>
          <a:xfrm>
            <a:off x="3663314" y="3137744"/>
            <a:ext cx="362627" cy="514142"/>
          </a:xfrm>
          <a:custGeom>
            <a:avLst/>
            <a:gdLst/>
            <a:ahLst/>
            <a:cxnLst/>
            <a:rect l="0" t="0" r="0" b="0"/>
            <a:pathLst>
              <a:path w="362627" h="514142">
                <a:moveTo>
                  <a:pt x="0" y="16936"/>
                </a:moveTo>
                <a:lnTo>
                  <a:pt x="4552" y="7834"/>
                </a:lnTo>
                <a:lnTo>
                  <a:pt x="7797" y="5153"/>
                </a:lnTo>
                <a:lnTo>
                  <a:pt x="11865" y="3366"/>
                </a:lnTo>
                <a:lnTo>
                  <a:pt x="21466" y="1379"/>
                </a:lnTo>
                <a:lnTo>
                  <a:pt x="32084" y="497"/>
                </a:lnTo>
                <a:lnTo>
                  <a:pt x="38534" y="261"/>
                </a:lnTo>
                <a:lnTo>
                  <a:pt x="53322" y="0"/>
                </a:lnTo>
                <a:lnTo>
                  <a:pt x="62218" y="883"/>
                </a:lnTo>
                <a:lnTo>
                  <a:pt x="71959" y="2424"/>
                </a:lnTo>
                <a:lnTo>
                  <a:pt x="82263" y="4404"/>
                </a:lnTo>
                <a:lnTo>
                  <a:pt x="103871" y="9143"/>
                </a:lnTo>
                <a:lnTo>
                  <a:pt x="114968" y="11741"/>
                </a:lnTo>
                <a:lnTo>
                  <a:pt x="126176" y="15377"/>
                </a:lnTo>
                <a:lnTo>
                  <a:pt x="137457" y="19707"/>
                </a:lnTo>
                <a:lnTo>
                  <a:pt x="148788" y="24498"/>
                </a:lnTo>
                <a:lnTo>
                  <a:pt x="161105" y="30550"/>
                </a:lnTo>
                <a:lnTo>
                  <a:pt x="174079" y="37442"/>
                </a:lnTo>
                <a:lnTo>
                  <a:pt x="200241" y="51767"/>
                </a:lnTo>
                <a:lnTo>
                  <a:pt x="224569" y="64484"/>
                </a:lnTo>
                <a:lnTo>
                  <a:pt x="236390" y="72447"/>
                </a:lnTo>
                <a:lnTo>
                  <a:pt x="248081" y="81565"/>
                </a:lnTo>
                <a:lnTo>
                  <a:pt x="259685" y="91455"/>
                </a:lnTo>
                <a:lnTo>
                  <a:pt x="270279" y="100905"/>
                </a:lnTo>
                <a:lnTo>
                  <a:pt x="289669" y="119025"/>
                </a:lnTo>
                <a:lnTo>
                  <a:pt x="321202" y="149843"/>
                </a:lnTo>
                <a:lnTo>
                  <a:pt x="329387" y="160786"/>
                </a:lnTo>
                <a:lnTo>
                  <a:pt x="335797" y="171890"/>
                </a:lnTo>
                <a:lnTo>
                  <a:pt x="341022" y="183104"/>
                </a:lnTo>
                <a:lnTo>
                  <a:pt x="345459" y="194390"/>
                </a:lnTo>
                <a:lnTo>
                  <a:pt x="349368" y="205723"/>
                </a:lnTo>
                <a:lnTo>
                  <a:pt x="362487" y="246738"/>
                </a:lnTo>
                <a:lnTo>
                  <a:pt x="362626" y="256815"/>
                </a:lnTo>
                <a:lnTo>
                  <a:pt x="360813" y="267342"/>
                </a:lnTo>
                <a:lnTo>
                  <a:pt x="357700" y="278171"/>
                </a:lnTo>
                <a:lnTo>
                  <a:pt x="355624" y="288248"/>
                </a:lnTo>
                <a:lnTo>
                  <a:pt x="354240" y="297823"/>
                </a:lnTo>
                <a:lnTo>
                  <a:pt x="353318" y="307064"/>
                </a:lnTo>
                <a:lnTo>
                  <a:pt x="349846" y="317034"/>
                </a:lnTo>
                <a:lnTo>
                  <a:pt x="344673" y="327491"/>
                </a:lnTo>
                <a:lnTo>
                  <a:pt x="338367" y="338273"/>
                </a:lnTo>
                <a:lnTo>
                  <a:pt x="332258" y="347366"/>
                </a:lnTo>
                <a:lnTo>
                  <a:pt x="326281" y="355332"/>
                </a:lnTo>
                <a:lnTo>
                  <a:pt x="320390" y="362548"/>
                </a:lnTo>
                <a:lnTo>
                  <a:pt x="314559" y="370217"/>
                </a:lnTo>
                <a:lnTo>
                  <a:pt x="302999" y="386357"/>
                </a:lnTo>
                <a:lnTo>
                  <a:pt x="296297" y="393709"/>
                </a:lnTo>
                <a:lnTo>
                  <a:pt x="288972" y="400515"/>
                </a:lnTo>
                <a:lnTo>
                  <a:pt x="281231" y="406958"/>
                </a:lnTo>
                <a:lnTo>
                  <a:pt x="271307" y="416015"/>
                </a:lnTo>
                <a:lnTo>
                  <a:pt x="237444" y="448660"/>
                </a:lnTo>
                <a:lnTo>
                  <a:pt x="221101" y="464718"/>
                </a:lnTo>
                <a:lnTo>
                  <a:pt x="213123" y="471667"/>
                </a:lnTo>
                <a:lnTo>
                  <a:pt x="204947" y="478205"/>
                </a:lnTo>
                <a:lnTo>
                  <a:pt x="196639" y="484469"/>
                </a:lnTo>
                <a:lnTo>
                  <a:pt x="190148" y="489596"/>
                </a:lnTo>
                <a:lnTo>
                  <a:pt x="184868" y="493968"/>
                </a:lnTo>
                <a:lnTo>
                  <a:pt x="162878" y="5141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62"/>
          <p:cNvSpPr/>
          <p:nvPr/>
        </p:nvSpPr>
        <p:spPr>
          <a:xfrm>
            <a:off x="407253" y="3872312"/>
            <a:ext cx="392847" cy="508236"/>
          </a:xfrm>
          <a:custGeom>
            <a:avLst/>
            <a:gdLst/>
            <a:ahLst/>
            <a:cxnLst/>
            <a:rect l="0" t="0" r="0" b="0"/>
            <a:pathLst>
              <a:path w="392847" h="508236">
                <a:moveTo>
                  <a:pt x="195679" y="11030"/>
                </a:moveTo>
                <a:lnTo>
                  <a:pt x="200230" y="1929"/>
                </a:lnTo>
                <a:lnTo>
                  <a:pt x="200618" y="200"/>
                </a:lnTo>
                <a:lnTo>
                  <a:pt x="199924" y="0"/>
                </a:lnTo>
                <a:lnTo>
                  <a:pt x="196613" y="2318"/>
                </a:lnTo>
                <a:lnTo>
                  <a:pt x="186727" y="11567"/>
                </a:lnTo>
                <a:lnTo>
                  <a:pt x="171051" y="27117"/>
                </a:lnTo>
                <a:lnTo>
                  <a:pt x="164972" y="32232"/>
                </a:lnTo>
                <a:lnTo>
                  <a:pt x="158063" y="37547"/>
                </a:lnTo>
                <a:lnTo>
                  <a:pt x="150599" y="42996"/>
                </a:lnTo>
                <a:lnTo>
                  <a:pt x="140861" y="51391"/>
                </a:lnTo>
                <a:lnTo>
                  <a:pt x="129606" y="61750"/>
                </a:lnTo>
                <a:lnTo>
                  <a:pt x="117340" y="73418"/>
                </a:lnTo>
                <a:lnTo>
                  <a:pt x="107258" y="85007"/>
                </a:lnTo>
                <a:lnTo>
                  <a:pt x="98632" y="96543"/>
                </a:lnTo>
                <a:lnTo>
                  <a:pt x="90976" y="108044"/>
                </a:lnTo>
                <a:lnTo>
                  <a:pt x="57447" y="156086"/>
                </a:lnTo>
                <a:lnTo>
                  <a:pt x="48279" y="170599"/>
                </a:lnTo>
                <a:lnTo>
                  <a:pt x="41215" y="183132"/>
                </a:lnTo>
                <a:lnTo>
                  <a:pt x="18482" y="228329"/>
                </a:lnTo>
                <a:lnTo>
                  <a:pt x="14683" y="238763"/>
                </a:lnTo>
                <a:lnTo>
                  <a:pt x="12150" y="248577"/>
                </a:lnTo>
                <a:lnTo>
                  <a:pt x="10461" y="257978"/>
                </a:lnTo>
                <a:lnTo>
                  <a:pt x="8383" y="267102"/>
                </a:lnTo>
                <a:lnTo>
                  <a:pt x="6045" y="276042"/>
                </a:lnTo>
                <a:lnTo>
                  <a:pt x="3534" y="284860"/>
                </a:lnTo>
                <a:lnTo>
                  <a:pt x="1860" y="294548"/>
                </a:lnTo>
                <a:lnTo>
                  <a:pt x="744" y="304817"/>
                </a:lnTo>
                <a:lnTo>
                  <a:pt x="0" y="315473"/>
                </a:lnTo>
                <a:lnTo>
                  <a:pt x="456" y="324482"/>
                </a:lnTo>
                <a:lnTo>
                  <a:pt x="3503" y="339572"/>
                </a:lnTo>
                <a:lnTo>
                  <a:pt x="9459" y="350073"/>
                </a:lnTo>
                <a:lnTo>
                  <a:pt x="18192" y="362789"/>
                </a:lnTo>
                <a:lnTo>
                  <a:pt x="28777" y="376981"/>
                </a:lnTo>
                <a:lnTo>
                  <a:pt x="40596" y="390252"/>
                </a:lnTo>
                <a:lnTo>
                  <a:pt x="53238" y="402910"/>
                </a:lnTo>
                <a:lnTo>
                  <a:pt x="66428" y="415158"/>
                </a:lnTo>
                <a:lnTo>
                  <a:pt x="78079" y="424276"/>
                </a:lnTo>
                <a:lnTo>
                  <a:pt x="88704" y="431307"/>
                </a:lnTo>
                <a:lnTo>
                  <a:pt x="98645" y="436948"/>
                </a:lnTo>
                <a:lnTo>
                  <a:pt x="108130" y="442612"/>
                </a:lnTo>
                <a:lnTo>
                  <a:pt x="126288" y="453987"/>
                </a:lnTo>
                <a:lnTo>
                  <a:pt x="136083" y="458735"/>
                </a:lnTo>
                <a:lnTo>
                  <a:pt x="146424" y="462852"/>
                </a:lnTo>
                <a:lnTo>
                  <a:pt x="157127" y="466550"/>
                </a:lnTo>
                <a:lnTo>
                  <a:pt x="168073" y="469967"/>
                </a:lnTo>
                <a:lnTo>
                  <a:pt x="190394" y="476305"/>
                </a:lnTo>
                <a:lnTo>
                  <a:pt x="242585" y="489779"/>
                </a:lnTo>
                <a:lnTo>
                  <a:pt x="258382" y="493073"/>
                </a:lnTo>
                <a:lnTo>
                  <a:pt x="271771" y="495270"/>
                </a:lnTo>
                <a:lnTo>
                  <a:pt x="283554" y="496734"/>
                </a:lnTo>
                <a:lnTo>
                  <a:pt x="295220" y="498663"/>
                </a:lnTo>
                <a:lnTo>
                  <a:pt x="306807" y="500901"/>
                </a:lnTo>
                <a:lnTo>
                  <a:pt x="318342" y="503346"/>
                </a:lnTo>
                <a:lnTo>
                  <a:pt x="328889" y="504976"/>
                </a:lnTo>
                <a:lnTo>
                  <a:pt x="338778" y="506062"/>
                </a:lnTo>
                <a:lnTo>
                  <a:pt x="348228" y="506786"/>
                </a:lnTo>
                <a:lnTo>
                  <a:pt x="356434" y="507269"/>
                </a:lnTo>
                <a:lnTo>
                  <a:pt x="363809" y="507591"/>
                </a:lnTo>
                <a:lnTo>
                  <a:pt x="392846" y="5082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63"/>
          <p:cNvSpPr/>
          <p:nvPr/>
        </p:nvSpPr>
        <p:spPr>
          <a:xfrm>
            <a:off x="903227" y="3997168"/>
            <a:ext cx="383629" cy="313342"/>
          </a:xfrm>
          <a:custGeom>
            <a:avLst/>
            <a:gdLst/>
            <a:ahLst/>
            <a:cxnLst/>
            <a:rect l="0" t="0" r="0" b="0"/>
            <a:pathLst>
              <a:path w="383629" h="313342">
                <a:moveTo>
                  <a:pt x="179765" y="14761"/>
                </a:moveTo>
                <a:lnTo>
                  <a:pt x="170663" y="5660"/>
                </a:lnTo>
                <a:lnTo>
                  <a:pt x="167030" y="2979"/>
                </a:lnTo>
                <a:lnTo>
                  <a:pt x="160452" y="0"/>
                </a:lnTo>
                <a:lnTo>
                  <a:pt x="157365" y="158"/>
                </a:lnTo>
                <a:lnTo>
                  <a:pt x="154354" y="1216"/>
                </a:lnTo>
                <a:lnTo>
                  <a:pt x="151394" y="2874"/>
                </a:lnTo>
                <a:lnTo>
                  <a:pt x="140486" y="4716"/>
                </a:lnTo>
                <a:lnTo>
                  <a:pt x="133576" y="5207"/>
                </a:lnTo>
                <a:lnTo>
                  <a:pt x="125160" y="8392"/>
                </a:lnTo>
                <a:lnTo>
                  <a:pt x="115739" y="13373"/>
                </a:lnTo>
                <a:lnTo>
                  <a:pt x="105649" y="19550"/>
                </a:lnTo>
                <a:lnTo>
                  <a:pt x="97016" y="24622"/>
                </a:lnTo>
                <a:lnTo>
                  <a:pt x="82345" y="32797"/>
                </a:lnTo>
                <a:lnTo>
                  <a:pt x="75766" y="37262"/>
                </a:lnTo>
                <a:lnTo>
                  <a:pt x="69475" y="42145"/>
                </a:lnTo>
                <a:lnTo>
                  <a:pt x="63376" y="47304"/>
                </a:lnTo>
                <a:lnTo>
                  <a:pt x="57405" y="52649"/>
                </a:lnTo>
                <a:lnTo>
                  <a:pt x="45690" y="63668"/>
                </a:lnTo>
                <a:lnTo>
                  <a:pt x="40852" y="70226"/>
                </a:lnTo>
                <a:lnTo>
                  <a:pt x="36674" y="77455"/>
                </a:lnTo>
                <a:lnTo>
                  <a:pt x="23124" y="105039"/>
                </a:lnTo>
                <a:lnTo>
                  <a:pt x="19140" y="112094"/>
                </a:lnTo>
                <a:lnTo>
                  <a:pt x="14579" y="119655"/>
                </a:lnTo>
                <a:lnTo>
                  <a:pt x="9634" y="127553"/>
                </a:lnTo>
                <a:lnTo>
                  <a:pt x="6337" y="135676"/>
                </a:lnTo>
                <a:lnTo>
                  <a:pt x="4139" y="143948"/>
                </a:lnTo>
                <a:lnTo>
                  <a:pt x="2673" y="152321"/>
                </a:lnTo>
                <a:lnTo>
                  <a:pt x="1696" y="162666"/>
                </a:lnTo>
                <a:lnTo>
                  <a:pt x="1045" y="174324"/>
                </a:lnTo>
                <a:lnTo>
                  <a:pt x="128" y="205867"/>
                </a:lnTo>
                <a:lnTo>
                  <a:pt x="0" y="213603"/>
                </a:lnTo>
                <a:lnTo>
                  <a:pt x="866" y="220665"/>
                </a:lnTo>
                <a:lnTo>
                  <a:pt x="2397" y="227278"/>
                </a:lnTo>
                <a:lnTo>
                  <a:pt x="4370" y="233591"/>
                </a:lnTo>
                <a:lnTo>
                  <a:pt x="6637" y="239706"/>
                </a:lnTo>
                <a:lnTo>
                  <a:pt x="9101" y="245687"/>
                </a:lnTo>
                <a:lnTo>
                  <a:pt x="11697" y="251580"/>
                </a:lnTo>
                <a:lnTo>
                  <a:pt x="17120" y="263207"/>
                </a:lnTo>
                <a:lnTo>
                  <a:pt x="19900" y="268974"/>
                </a:lnTo>
                <a:lnTo>
                  <a:pt x="25529" y="277922"/>
                </a:lnTo>
                <a:lnTo>
                  <a:pt x="32158" y="286027"/>
                </a:lnTo>
                <a:lnTo>
                  <a:pt x="36593" y="290855"/>
                </a:lnTo>
                <a:lnTo>
                  <a:pt x="41454" y="295979"/>
                </a:lnTo>
                <a:lnTo>
                  <a:pt x="46600" y="299395"/>
                </a:lnTo>
                <a:lnTo>
                  <a:pt x="57398" y="303190"/>
                </a:lnTo>
                <a:lnTo>
                  <a:pt x="83289" y="309878"/>
                </a:lnTo>
                <a:lnTo>
                  <a:pt x="92588" y="311518"/>
                </a:lnTo>
                <a:lnTo>
                  <a:pt x="101644" y="312612"/>
                </a:lnTo>
                <a:lnTo>
                  <a:pt x="110539" y="313341"/>
                </a:lnTo>
                <a:lnTo>
                  <a:pt x="119327" y="312874"/>
                </a:lnTo>
                <a:lnTo>
                  <a:pt x="128043" y="311611"/>
                </a:lnTo>
                <a:lnTo>
                  <a:pt x="136711" y="309816"/>
                </a:lnTo>
                <a:lnTo>
                  <a:pt x="144395" y="307667"/>
                </a:lnTo>
                <a:lnTo>
                  <a:pt x="151422" y="305282"/>
                </a:lnTo>
                <a:lnTo>
                  <a:pt x="158012" y="302739"/>
                </a:lnTo>
                <a:lnTo>
                  <a:pt x="172955" y="297374"/>
                </a:lnTo>
                <a:lnTo>
                  <a:pt x="180940" y="294610"/>
                </a:lnTo>
                <a:lnTo>
                  <a:pt x="190073" y="291815"/>
                </a:lnTo>
                <a:lnTo>
                  <a:pt x="210381" y="286169"/>
                </a:lnTo>
                <a:lnTo>
                  <a:pt x="220178" y="282377"/>
                </a:lnTo>
                <a:lnTo>
                  <a:pt x="229567" y="277945"/>
                </a:lnTo>
                <a:lnTo>
                  <a:pt x="238684" y="273084"/>
                </a:lnTo>
                <a:lnTo>
                  <a:pt x="247619" y="267939"/>
                </a:lnTo>
                <a:lnTo>
                  <a:pt x="256434" y="262604"/>
                </a:lnTo>
                <a:lnTo>
                  <a:pt x="265167" y="257142"/>
                </a:lnTo>
                <a:lnTo>
                  <a:pt x="273847" y="250644"/>
                </a:lnTo>
                <a:lnTo>
                  <a:pt x="282492" y="243454"/>
                </a:lnTo>
                <a:lnTo>
                  <a:pt x="291112" y="235803"/>
                </a:lnTo>
                <a:lnTo>
                  <a:pt x="305770" y="222222"/>
                </a:lnTo>
                <a:lnTo>
                  <a:pt x="327272" y="201326"/>
                </a:lnTo>
                <a:lnTo>
                  <a:pt x="355587" y="173216"/>
                </a:lnTo>
                <a:lnTo>
                  <a:pt x="360797" y="166118"/>
                </a:lnTo>
                <a:lnTo>
                  <a:pt x="365223" y="158529"/>
                </a:lnTo>
                <a:lnTo>
                  <a:pt x="369126" y="150611"/>
                </a:lnTo>
                <a:lnTo>
                  <a:pt x="372681" y="142476"/>
                </a:lnTo>
                <a:lnTo>
                  <a:pt x="376003" y="134194"/>
                </a:lnTo>
                <a:lnTo>
                  <a:pt x="379170" y="125816"/>
                </a:lnTo>
                <a:lnTo>
                  <a:pt x="381282" y="118325"/>
                </a:lnTo>
                <a:lnTo>
                  <a:pt x="382689" y="111427"/>
                </a:lnTo>
                <a:lnTo>
                  <a:pt x="383628" y="104922"/>
                </a:lnTo>
                <a:lnTo>
                  <a:pt x="383301" y="95824"/>
                </a:lnTo>
                <a:lnTo>
                  <a:pt x="382131" y="84996"/>
                </a:lnTo>
                <a:lnTo>
                  <a:pt x="380398" y="73014"/>
                </a:lnTo>
                <a:lnTo>
                  <a:pt x="377338" y="64074"/>
                </a:lnTo>
                <a:lnTo>
                  <a:pt x="373393" y="57162"/>
                </a:lnTo>
                <a:lnTo>
                  <a:pt x="368858" y="51601"/>
                </a:lnTo>
                <a:lnTo>
                  <a:pt x="362977" y="45989"/>
                </a:lnTo>
                <a:lnTo>
                  <a:pt x="356199" y="40342"/>
                </a:lnTo>
                <a:lnTo>
                  <a:pt x="348822" y="34673"/>
                </a:lnTo>
                <a:lnTo>
                  <a:pt x="341047" y="29941"/>
                </a:lnTo>
                <a:lnTo>
                  <a:pt x="333007" y="25834"/>
                </a:lnTo>
                <a:lnTo>
                  <a:pt x="324788" y="22143"/>
                </a:lnTo>
                <a:lnTo>
                  <a:pt x="315500" y="18730"/>
                </a:lnTo>
                <a:lnTo>
                  <a:pt x="305497" y="15502"/>
                </a:lnTo>
                <a:lnTo>
                  <a:pt x="295019" y="12398"/>
                </a:lnTo>
                <a:lnTo>
                  <a:pt x="284223" y="10328"/>
                </a:lnTo>
                <a:lnTo>
                  <a:pt x="273216" y="8949"/>
                </a:lnTo>
                <a:lnTo>
                  <a:pt x="262068" y="8029"/>
                </a:lnTo>
                <a:lnTo>
                  <a:pt x="249874" y="7415"/>
                </a:lnTo>
                <a:lnTo>
                  <a:pt x="223624" y="6734"/>
                </a:lnTo>
                <a:lnTo>
                  <a:pt x="163460" y="6237"/>
                </a:lnTo>
                <a:lnTo>
                  <a:pt x="155560" y="7174"/>
                </a:lnTo>
                <a:lnTo>
                  <a:pt x="148388" y="8750"/>
                </a:lnTo>
                <a:lnTo>
                  <a:pt x="141702" y="10754"/>
                </a:lnTo>
                <a:lnTo>
                  <a:pt x="134387" y="12090"/>
                </a:lnTo>
                <a:lnTo>
                  <a:pt x="126653" y="12981"/>
                </a:lnTo>
                <a:lnTo>
                  <a:pt x="118640" y="13574"/>
                </a:lnTo>
                <a:lnTo>
                  <a:pt x="107196" y="16774"/>
                </a:lnTo>
                <a:lnTo>
                  <a:pt x="94040" y="233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64"/>
          <p:cNvSpPr/>
          <p:nvPr/>
        </p:nvSpPr>
        <p:spPr>
          <a:xfrm>
            <a:off x="1400174" y="4234815"/>
            <a:ext cx="110882" cy="282893"/>
          </a:xfrm>
          <a:custGeom>
            <a:avLst/>
            <a:gdLst/>
            <a:ahLst/>
            <a:cxnLst/>
            <a:rect l="0" t="0" r="0" b="0"/>
            <a:pathLst>
              <a:path w="110882" h="282893">
                <a:moveTo>
                  <a:pt x="85725" y="0"/>
                </a:moveTo>
                <a:lnTo>
                  <a:pt x="85725" y="9101"/>
                </a:lnTo>
                <a:lnTo>
                  <a:pt x="87631" y="13687"/>
                </a:lnTo>
                <a:lnTo>
                  <a:pt x="90805" y="18650"/>
                </a:lnTo>
                <a:lnTo>
                  <a:pt x="94827" y="23863"/>
                </a:lnTo>
                <a:lnTo>
                  <a:pt x="98461" y="29244"/>
                </a:lnTo>
                <a:lnTo>
                  <a:pt x="101836" y="34736"/>
                </a:lnTo>
                <a:lnTo>
                  <a:pt x="105038" y="40302"/>
                </a:lnTo>
                <a:lnTo>
                  <a:pt x="107173" y="44966"/>
                </a:lnTo>
                <a:lnTo>
                  <a:pt x="109545" y="52687"/>
                </a:lnTo>
                <a:lnTo>
                  <a:pt x="110178" y="57032"/>
                </a:lnTo>
                <a:lnTo>
                  <a:pt x="110599" y="61833"/>
                </a:lnTo>
                <a:lnTo>
                  <a:pt x="110881" y="66940"/>
                </a:lnTo>
                <a:lnTo>
                  <a:pt x="110115" y="75106"/>
                </a:lnTo>
                <a:lnTo>
                  <a:pt x="108653" y="85313"/>
                </a:lnTo>
                <a:lnTo>
                  <a:pt x="106726" y="96881"/>
                </a:lnTo>
                <a:lnTo>
                  <a:pt x="105440" y="106497"/>
                </a:lnTo>
                <a:lnTo>
                  <a:pt x="104584" y="114813"/>
                </a:lnTo>
                <a:lnTo>
                  <a:pt x="104013" y="122262"/>
                </a:lnTo>
                <a:lnTo>
                  <a:pt x="102679" y="129132"/>
                </a:lnTo>
                <a:lnTo>
                  <a:pt x="100838" y="135619"/>
                </a:lnTo>
                <a:lnTo>
                  <a:pt x="98658" y="141847"/>
                </a:lnTo>
                <a:lnTo>
                  <a:pt x="96252" y="147905"/>
                </a:lnTo>
                <a:lnTo>
                  <a:pt x="93696" y="153848"/>
                </a:lnTo>
                <a:lnTo>
                  <a:pt x="91039" y="159715"/>
                </a:lnTo>
                <a:lnTo>
                  <a:pt x="87363" y="165531"/>
                </a:lnTo>
                <a:lnTo>
                  <a:pt x="83007" y="171314"/>
                </a:lnTo>
                <a:lnTo>
                  <a:pt x="78198" y="177074"/>
                </a:lnTo>
                <a:lnTo>
                  <a:pt x="73087" y="182819"/>
                </a:lnTo>
                <a:lnTo>
                  <a:pt x="62328" y="194283"/>
                </a:lnTo>
                <a:lnTo>
                  <a:pt x="50112" y="206896"/>
                </a:lnTo>
                <a:lnTo>
                  <a:pt x="46743" y="211273"/>
                </a:lnTo>
                <a:lnTo>
                  <a:pt x="43545" y="216096"/>
                </a:lnTo>
                <a:lnTo>
                  <a:pt x="40460" y="221216"/>
                </a:lnTo>
                <a:lnTo>
                  <a:pt x="37451" y="226535"/>
                </a:lnTo>
                <a:lnTo>
                  <a:pt x="31568" y="237525"/>
                </a:lnTo>
                <a:lnTo>
                  <a:pt x="27713" y="242170"/>
                </a:lnTo>
                <a:lnTo>
                  <a:pt x="23238" y="246219"/>
                </a:lnTo>
                <a:lnTo>
                  <a:pt x="18350" y="249871"/>
                </a:lnTo>
                <a:lnTo>
                  <a:pt x="15091" y="253258"/>
                </a:lnTo>
                <a:lnTo>
                  <a:pt x="12918" y="256469"/>
                </a:lnTo>
                <a:lnTo>
                  <a:pt x="11470" y="259562"/>
                </a:lnTo>
                <a:lnTo>
                  <a:pt x="9552" y="261624"/>
                </a:lnTo>
                <a:lnTo>
                  <a:pt x="7320" y="262998"/>
                </a:lnTo>
                <a:lnTo>
                  <a:pt x="4881" y="263914"/>
                </a:lnTo>
                <a:lnTo>
                  <a:pt x="3254" y="265478"/>
                </a:lnTo>
                <a:lnTo>
                  <a:pt x="2169" y="267473"/>
                </a:lnTo>
                <a:lnTo>
                  <a:pt x="964" y="272229"/>
                </a:lnTo>
                <a:lnTo>
                  <a:pt x="643" y="274831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65"/>
          <p:cNvSpPr/>
          <p:nvPr/>
        </p:nvSpPr>
        <p:spPr>
          <a:xfrm>
            <a:off x="1777364" y="4123372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25718"/>
                </a:moveTo>
                <a:lnTo>
                  <a:pt x="87715" y="25718"/>
                </a:lnTo>
                <a:lnTo>
                  <a:pt x="100387" y="24765"/>
                </a:lnTo>
                <a:lnTo>
                  <a:pt x="110740" y="23178"/>
                </a:lnTo>
                <a:lnTo>
                  <a:pt x="119547" y="21167"/>
                </a:lnTo>
                <a:lnTo>
                  <a:pt x="129228" y="19826"/>
                </a:lnTo>
                <a:lnTo>
                  <a:pt x="139492" y="18933"/>
                </a:lnTo>
                <a:lnTo>
                  <a:pt x="150145" y="18337"/>
                </a:lnTo>
                <a:lnTo>
                  <a:pt x="162009" y="16987"/>
                </a:lnTo>
                <a:lnTo>
                  <a:pt x="174681" y="15135"/>
                </a:lnTo>
                <a:lnTo>
                  <a:pt x="187892" y="12947"/>
                </a:lnTo>
                <a:lnTo>
                  <a:pt x="198604" y="11489"/>
                </a:lnTo>
                <a:lnTo>
                  <a:pt x="207650" y="10517"/>
                </a:lnTo>
                <a:lnTo>
                  <a:pt x="215586" y="9869"/>
                </a:lnTo>
                <a:lnTo>
                  <a:pt x="222782" y="9437"/>
                </a:lnTo>
                <a:lnTo>
                  <a:pt x="229484" y="914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66"/>
          <p:cNvSpPr/>
          <p:nvPr/>
        </p:nvSpPr>
        <p:spPr>
          <a:xfrm>
            <a:off x="2180272" y="3867552"/>
            <a:ext cx="401687" cy="401124"/>
          </a:xfrm>
          <a:custGeom>
            <a:avLst/>
            <a:gdLst/>
            <a:ahLst/>
            <a:cxnLst/>
            <a:rect l="0" t="0" r="0" b="0"/>
            <a:pathLst>
              <a:path w="401687" h="401124">
                <a:moveTo>
                  <a:pt x="0" y="50080"/>
                </a:moveTo>
                <a:lnTo>
                  <a:pt x="4551" y="36427"/>
                </a:lnTo>
                <a:lnTo>
                  <a:pt x="7796" y="31454"/>
                </a:lnTo>
                <a:lnTo>
                  <a:pt x="16483" y="23386"/>
                </a:lnTo>
                <a:lnTo>
                  <a:pt x="27532" y="13490"/>
                </a:lnTo>
                <a:lnTo>
                  <a:pt x="32642" y="11399"/>
                </a:lnTo>
                <a:lnTo>
                  <a:pt x="38907" y="10005"/>
                </a:lnTo>
                <a:lnTo>
                  <a:pt x="45940" y="9076"/>
                </a:lnTo>
                <a:lnTo>
                  <a:pt x="53487" y="7504"/>
                </a:lnTo>
                <a:lnTo>
                  <a:pt x="61375" y="5504"/>
                </a:lnTo>
                <a:lnTo>
                  <a:pt x="69492" y="3217"/>
                </a:lnTo>
                <a:lnTo>
                  <a:pt x="80618" y="1693"/>
                </a:lnTo>
                <a:lnTo>
                  <a:pt x="93750" y="677"/>
                </a:lnTo>
                <a:lnTo>
                  <a:pt x="108220" y="0"/>
                </a:lnTo>
                <a:lnTo>
                  <a:pt x="120724" y="501"/>
                </a:lnTo>
                <a:lnTo>
                  <a:pt x="131918" y="1787"/>
                </a:lnTo>
                <a:lnTo>
                  <a:pt x="142238" y="3597"/>
                </a:lnTo>
                <a:lnTo>
                  <a:pt x="188618" y="10696"/>
                </a:lnTo>
                <a:lnTo>
                  <a:pt x="201945" y="13346"/>
                </a:lnTo>
                <a:lnTo>
                  <a:pt x="212735" y="16066"/>
                </a:lnTo>
                <a:lnTo>
                  <a:pt x="221834" y="18832"/>
                </a:lnTo>
                <a:lnTo>
                  <a:pt x="228852" y="21628"/>
                </a:lnTo>
                <a:lnTo>
                  <a:pt x="239189" y="27274"/>
                </a:lnTo>
                <a:lnTo>
                  <a:pt x="249499" y="38039"/>
                </a:lnTo>
                <a:lnTo>
                  <a:pt x="254915" y="44911"/>
                </a:lnTo>
                <a:lnTo>
                  <a:pt x="257573" y="52349"/>
                </a:lnTo>
                <a:lnTo>
                  <a:pt x="258393" y="60165"/>
                </a:lnTo>
                <a:lnTo>
                  <a:pt x="257987" y="68233"/>
                </a:lnTo>
                <a:lnTo>
                  <a:pt x="255811" y="74565"/>
                </a:lnTo>
                <a:lnTo>
                  <a:pt x="252456" y="79738"/>
                </a:lnTo>
                <a:lnTo>
                  <a:pt x="241743" y="89932"/>
                </a:lnTo>
                <a:lnTo>
                  <a:pt x="233552" y="96650"/>
                </a:lnTo>
                <a:lnTo>
                  <a:pt x="224281" y="103987"/>
                </a:lnTo>
                <a:lnTo>
                  <a:pt x="216196" y="109830"/>
                </a:lnTo>
                <a:lnTo>
                  <a:pt x="208900" y="114678"/>
                </a:lnTo>
                <a:lnTo>
                  <a:pt x="202132" y="118863"/>
                </a:lnTo>
                <a:lnTo>
                  <a:pt x="191905" y="123558"/>
                </a:lnTo>
                <a:lnTo>
                  <a:pt x="179371" y="128593"/>
                </a:lnTo>
                <a:lnTo>
                  <a:pt x="165301" y="133854"/>
                </a:lnTo>
                <a:lnTo>
                  <a:pt x="154016" y="138315"/>
                </a:lnTo>
                <a:lnTo>
                  <a:pt x="144587" y="142241"/>
                </a:lnTo>
                <a:lnTo>
                  <a:pt x="129031" y="149143"/>
                </a:lnTo>
                <a:lnTo>
                  <a:pt x="115767" y="155386"/>
                </a:lnTo>
                <a:lnTo>
                  <a:pt x="112421" y="158384"/>
                </a:lnTo>
                <a:lnTo>
                  <a:pt x="111142" y="161335"/>
                </a:lnTo>
                <a:lnTo>
                  <a:pt x="111242" y="164255"/>
                </a:lnTo>
                <a:lnTo>
                  <a:pt x="113214" y="166202"/>
                </a:lnTo>
                <a:lnTo>
                  <a:pt x="116433" y="167500"/>
                </a:lnTo>
                <a:lnTo>
                  <a:pt x="126043" y="169894"/>
                </a:lnTo>
                <a:lnTo>
                  <a:pt x="148471" y="176597"/>
                </a:lnTo>
                <a:lnTo>
                  <a:pt x="182633" y="185568"/>
                </a:lnTo>
                <a:lnTo>
                  <a:pt x="218965" y="194752"/>
                </a:lnTo>
                <a:lnTo>
                  <a:pt x="240274" y="200820"/>
                </a:lnTo>
                <a:lnTo>
                  <a:pt x="305508" y="221109"/>
                </a:lnTo>
                <a:lnTo>
                  <a:pt x="333901" y="230233"/>
                </a:lnTo>
                <a:lnTo>
                  <a:pt x="345473" y="234952"/>
                </a:lnTo>
                <a:lnTo>
                  <a:pt x="356045" y="240003"/>
                </a:lnTo>
                <a:lnTo>
                  <a:pt x="365951" y="245275"/>
                </a:lnTo>
                <a:lnTo>
                  <a:pt x="374460" y="250695"/>
                </a:lnTo>
                <a:lnTo>
                  <a:pt x="382037" y="256214"/>
                </a:lnTo>
                <a:lnTo>
                  <a:pt x="393632" y="266472"/>
                </a:lnTo>
                <a:lnTo>
                  <a:pt x="398785" y="274207"/>
                </a:lnTo>
                <a:lnTo>
                  <a:pt x="401075" y="283359"/>
                </a:lnTo>
                <a:lnTo>
                  <a:pt x="401686" y="288467"/>
                </a:lnTo>
                <a:lnTo>
                  <a:pt x="399825" y="299223"/>
                </a:lnTo>
                <a:lnTo>
                  <a:pt x="397995" y="304758"/>
                </a:lnTo>
                <a:lnTo>
                  <a:pt x="390882" y="315987"/>
                </a:lnTo>
                <a:lnTo>
                  <a:pt x="386318" y="321649"/>
                </a:lnTo>
                <a:lnTo>
                  <a:pt x="379465" y="326376"/>
                </a:lnTo>
                <a:lnTo>
                  <a:pt x="371087" y="330480"/>
                </a:lnTo>
                <a:lnTo>
                  <a:pt x="361691" y="334169"/>
                </a:lnTo>
                <a:lnTo>
                  <a:pt x="352570" y="338532"/>
                </a:lnTo>
                <a:lnTo>
                  <a:pt x="343632" y="343347"/>
                </a:lnTo>
                <a:lnTo>
                  <a:pt x="334815" y="348461"/>
                </a:lnTo>
                <a:lnTo>
                  <a:pt x="324175" y="352824"/>
                </a:lnTo>
                <a:lnTo>
                  <a:pt x="312319" y="356684"/>
                </a:lnTo>
                <a:lnTo>
                  <a:pt x="299653" y="360210"/>
                </a:lnTo>
                <a:lnTo>
                  <a:pt x="286446" y="363514"/>
                </a:lnTo>
                <a:lnTo>
                  <a:pt x="259072" y="369724"/>
                </a:lnTo>
                <a:lnTo>
                  <a:pt x="194131" y="383126"/>
                </a:lnTo>
                <a:lnTo>
                  <a:pt x="174188" y="386411"/>
                </a:lnTo>
                <a:lnTo>
                  <a:pt x="157083" y="388600"/>
                </a:lnTo>
                <a:lnTo>
                  <a:pt x="141869" y="390060"/>
                </a:lnTo>
                <a:lnTo>
                  <a:pt x="127917" y="391986"/>
                </a:lnTo>
                <a:lnTo>
                  <a:pt x="114805" y="394223"/>
                </a:lnTo>
                <a:lnTo>
                  <a:pt x="102254" y="396666"/>
                </a:lnTo>
                <a:lnTo>
                  <a:pt x="91030" y="398295"/>
                </a:lnTo>
                <a:lnTo>
                  <a:pt x="80689" y="399381"/>
                </a:lnTo>
                <a:lnTo>
                  <a:pt x="70938" y="400104"/>
                </a:lnTo>
                <a:lnTo>
                  <a:pt x="62532" y="400587"/>
                </a:lnTo>
                <a:lnTo>
                  <a:pt x="48112" y="401123"/>
                </a:lnTo>
                <a:lnTo>
                  <a:pt x="40647" y="400314"/>
                </a:lnTo>
                <a:lnTo>
                  <a:pt x="32813" y="398822"/>
                </a:lnTo>
                <a:lnTo>
                  <a:pt x="20299" y="395576"/>
                </a:lnTo>
                <a:lnTo>
                  <a:pt x="18295" y="394711"/>
                </a:lnTo>
                <a:lnTo>
                  <a:pt x="17145" y="3844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67"/>
          <p:cNvSpPr/>
          <p:nvPr/>
        </p:nvSpPr>
        <p:spPr>
          <a:xfrm>
            <a:off x="2660332" y="4226242"/>
            <a:ext cx="89289" cy="8574"/>
          </a:xfrm>
          <a:custGeom>
            <a:avLst/>
            <a:gdLst/>
            <a:ahLst/>
            <a:cxnLst/>
            <a:rect l="0" t="0" r="0" b="0"/>
            <a:pathLst>
              <a:path w="89289" h="8574">
                <a:moveTo>
                  <a:pt x="0" y="8573"/>
                </a:moveTo>
                <a:lnTo>
                  <a:pt x="88213" y="8573"/>
                </a:lnTo>
                <a:lnTo>
                  <a:pt x="89288" y="7620"/>
                </a:lnTo>
                <a:lnTo>
                  <a:pt x="89053" y="6033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68"/>
          <p:cNvSpPr/>
          <p:nvPr/>
        </p:nvSpPr>
        <p:spPr>
          <a:xfrm>
            <a:off x="2900362" y="3891915"/>
            <a:ext cx="145733" cy="385763"/>
          </a:xfrm>
          <a:custGeom>
            <a:avLst/>
            <a:gdLst/>
            <a:ahLst/>
            <a:cxnLst/>
            <a:rect l="0" t="0" r="0" b="0"/>
            <a:pathLst>
              <a:path w="145733" h="385763">
                <a:moveTo>
                  <a:pt x="0" y="0"/>
                </a:moveTo>
                <a:lnTo>
                  <a:pt x="952" y="11606"/>
                </a:lnTo>
                <a:lnTo>
                  <a:pt x="11932" y="79809"/>
                </a:lnTo>
                <a:lnTo>
                  <a:pt x="14622" y="93211"/>
                </a:lnTo>
                <a:lnTo>
                  <a:pt x="17368" y="105003"/>
                </a:lnTo>
                <a:lnTo>
                  <a:pt x="20151" y="115722"/>
                </a:lnTo>
                <a:lnTo>
                  <a:pt x="23912" y="128583"/>
                </a:lnTo>
                <a:lnTo>
                  <a:pt x="38306" y="173988"/>
                </a:lnTo>
                <a:lnTo>
                  <a:pt x="65875" y="257509"/>
                </a:lnTo>
                <a:lnTo>
                  <a:pt x="70587" y="270732"/>
                </a:lnTo>
                <a:lnTo>
                  <a:pt x="74680" y="281453"/>
                </a:lnTo>
                <a:lnTo>
                  <a:pt x="78362" y="290505"/>
                </a:lnTo>
                <a:lnTo>
                  <a:pt x="81769" y="299397"/>
                </a:lnTo>
                <a:lnTo>
                  <a:pt x="88094" y="316898"/>
                </a:lnTo>
                <a:lnTo>
                  <a:pt x="93020" y="326517"/>
                </a:lnTo>
                <a:lnTo>
                  <a:pt x="99161" y="336741"/>
                </a:lnTo>
                <a:lnTo>
                  <a:pt x="106112" y="347366"/>
                </a:lnTo>
                <a:lnTo>
                  <a:pt x="111699" y="356355"/>
                </a:lnTo>
                <a:lnTo>
                  <a:pt x="116376" y="364252"/>
                </a:lnTo>
                <a:lnTo>
                  <a:pt x="120446" y="371422"/>
                </a:lnTo>
                <a:lnTo>
                  <a:pt x="124113" y="376202"/>
                </a:lnTo>
                <a:lnTo>
                  <a:pt x="127509" y="379389"/>
                </a:lnTo>
                <a:lnTo>
                  <a:pt x="130726" y="381514"/>
                </a:lnTo>
                <a:lnTo>
                  <a:pt x="133823" y="382930"/>
                </a:lnTo>
                <a:lnTo>
                  <a:pt x="136840" y="383874"/>
                </a:lnTo>
                <a:lnTo>
                  <a:pt x="145732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69"/>
          <p:cNvSpPr/>
          <p:nvPr/>
        </p:nvSpPr>
        <p:spPr>
          <a:xfrm>
            <a:off x="3046094" y="3840479"/>
            <a:ext cx="340530" cy="608649"/>
          </a:xfrm>
          <a:custGeom>
            <a:avLst/>
            <a:gdLst/>
            <a:ahLst/>
            <a:cxnLst/>
            <a:rect l="0" t="0" r="0" b="0"/>
            <a:pathLst>
              <a:path w="340530" h="608649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6" y="13571"/>
                </a:lnTo>
                <a:lnTo>
                  <a:pt x="11932" y="14762"/>
                </a:lnTo>
                <a:lnTo>
                  <a:pt x="18432" y="20319"/>
                </a:lnTo>
                <a:lnTo>
                  <a:pt x="27529" y="28787"/>
                </a:lnTo>
                <a:lnTo>
                  <a:pt x="38355" y="39193"/>
                </a:lnTo>
                <a:lnTo>
                  <a:pt x="68164" y="65997"/>
                </a:lnTo>
                <a:lnTo>
                  <a:pt x="85448" y="81146"/>
                </a:lnTo>
                <a:lnTo>
                  <a:pt x="114812" y="108138"/>
                </a:lnTo>
                <a:lnTo>
                  <a:pt x="145326" y="137596"/>
                </a:lnTo>
                <a:lnTo>
                  <a:pt x="236625" y="228164"/>
                </a:lnTo>
                <a:lnTo>
                  <a:pt x="249190" y="241645"/>
                </a:lnTo>
                <a:lnTo>
                  <a:pt x="260425" y="254442"/>
                </a:lnTo>
                <a:lnTo>
                  <a:pt x="270771" y="266783"/>
                </a:lnTo>
                <a:lnTo>
                  <a:pt x="280527" y="279773"/>
                </a:lnTo>
                <a:lnTo>
                  <a:pt x="289888" y="293196"/>
                </a:lnTo>
                <a:lnTo>
                  <a:pt x="298987" y="306906"/>
                </a:lnTo>
                <a:lnTo>
                  <a:pt x="306957" y="319857"/>
                </a:lnTo>
                <a:lnTo>
                  <a:pt x="314176" y="332301"/>
                </a:lnTo>
                <a:lnTo>
                  <a:pt x="320893" y="344407"/>
                </a:lnTo>
                <a:lnTo>
                  <a:pt x="326324" y="356287"/>
                </a:lnTo>
                <a:lnTo>
                  <a:pt x="330897" y="368017"/>
                </a:lnTo>
                <a:lnTo>
                  <a:pt x="334898" y="379648"/>
                </a:lnTo>
                <a:lnTo>
                  <a:pt x="337566" y="391211"/>
                </a:lnTo>
                <a:lnTo>
                  <a:pt x="339344" y="402730"/>
                </a:lnTo>
                <a:lnTo>
                  <a:pt x="340529" y="414220"/>
                </a:lnTo>
                <a:lnTo>
                  <a:pt x="340367" y="424737"/>
                </a:lnTo>
                <a:lnTo>
                  <a:pt x="339307" y="434606"/>
                </a:lnTo>
                <a:lnTo>
                  <a:pt x="337647" y="444042"/>
                </a:lnTo>
                <a:lnTo>
                  <a:pt x="334636" y="454144"/>
                </a:lnTo>
                <a:lnTo>
                  <a:pt x="330723" y="464688"/>
                </a:lnTo>
                <a:lnTo>
                  <a:pt x="326210" y="475527"/>
                </a:lnTo>
                <a:lnTo>
                  <a:pt x="320343" y="485611"/>
                </a:lnTo>
                <a:lnTo>
                  <a:pt x="313575" y="495191"/>
                </a:lnTo>
                <a:lnTo>
                  <a:pt x="306205" y="504435"/>
                </a:lnTo>
                <a:lnTo>
                  <a:pt x="297482" y="512502"/>
                </a:lnTo>
                <a:lnTo>
                  <a:pt x="287857" y="519786"/>
                </a:lnTo>
                <a:lnTo>
                  <a:pt x="277629" y="526547"/>
                </a:lnTo>
                <a:lnTo>
                  <a:pt x="267001" y="532959"/>
                </a:lnTo>
                <a:lnTo>
                  <a:pt x="256106" y="539138"/>
                </a:lnTo>
                <a:lnTo>
                  <a:pt x="245033" y="545164"/>
                </a:lnTo>
                <a:lnTo>
                  <a:pt x="234793" y="551085"/>
                </a:lnTo>
                <a:lnTo>
                  <a:pt x="215795" y="562745"/>
                </a:lnTo>
                <a:lnTo>
                  <a:pt x="204824" y="567568"/>
                </a:lnTo>
                <a:lnTo>
                  <a:pt x="192747" y="571737"/>
                </a:lnTo>
                <a:lnTo>
                  <a:pt x="168533" y="578908"/>
                </a:lnTo>
                <a:lnTo>
                  <a:pt x="148246" y="585271"/>
                </a:lnTo>
                <a:lnTo>
                  <a:pt x="135979" y="588301"/>
                </a:lnTo>
                <a:lnTo>
                  <a:pt x="122085" y="591273"/>
                </a:lnTo>
                <a:lnTo>
                  <a:pt x="107108" y="594207"/>
                </a:lnTo>
                <a:lnTo>
                  <a:pt x="95218" y="597116"/>
                </a:lnTo>
                <a:lnTo>
                  <a:pt x="85386" y="600008"/>
                </a:lnTo>
                <a:lnTo>
                  <a:pt x="60008" y="6086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70"/>
          <p:cNvSpPr/>
          <p:nvPr/>
        </p:nvSpPr>
        <p:spPr>
          <a:xfrm>
            <a:off x="5137784" y="3502786"/>
            <a:ext cx="334329" cy="247380"/>
          </a:xfrm>
          <a:custGeom>
            <a:avLst/>
            <a:gdLst/>
            <a:ahLst/>
            <a:cxnLst/>
            <a:rect l="0" t="0" r="0" b="0"/>
            <a:pathLst>
              <a:path w="334329" h="247380">
                <a:moveTo>
                  <a:pt x="0" y="3366"/>
                </a:moveTo>
                <a:lnTo>
                  <a:pt x="0" y="21570"/>
                </a:lnTo>
                <a:lnTo>
                  <a:pt x="953" y="28837"/>
                </a:lnTo>
                <a:lnTo>
                  <a:pt x="2541" y="35586"/>
                </a:lnTo>
                <a:lnTo>
                  <a:pt x="4552" y="41991"/>
                </a:lnTo>
                <a:lnTo>
                  <a:pt x="6844" y="51976"/>
                </a:lnTo>
                <a:lnTo>
                  <a:pt x="11932" y="78310"/>
                </a:lnTo>
                <a:lnTo>
                  <a:pt x="20152" y="125267"/>
                </a:lnTo>
                <a:lnTo>
                  <a:pt x="22959" y="138926"/>
                </a:lnTo>
                <a:lnTo>
                  <a:pt x="25784" y="150889"/>
                </a:lnTo>
                <a:lnTo>
                  <a:pt x="41712" y="213375"/>
                </a:lnTo>
                <a:lnTo>
                  <a:pt x="44953" y="227192"/>
                </a:lnTo>
                <a:lnTo>
                  <a:pt x="47114" y="237356"/>
                </a:lnTo>
                <a:lnTo>
                  <a:pt x="48555" y="245084"/>
                </a:lnTo>
                <a:lnTo>
                  <a:pt x="48562" y="247379"/>
                </a:lnTo>
                <a:lnTo>
                  <a:pt x="47615" y="246051"/>
                </a:lnTo>
                <a:lnTo>
                  <a:pt x="46031" y="242309"/>
                </a:lnTo>
                <a:lnTo>
                  <a:pt x="44975" y="237909"/>
                </a:lnTo>
                <a:lnTo>
                  <a:pt x="44271" y="233070"/>
                </a:lnTo>
                <a:lnTo>
                  <a:pt x="43802" y="227940"/>
                </a:lnTo>
                <a:lnTo>
                  <a:pt x="43489" y="221662"/>
                </a:lnTo>
                <a:lnTo>
                  <a:pt x="43142" y="207067"/>
                </a:lnTo>
                <a:lnTo>
                  <a:pt x="42888" y="160322"/>
                </a:lnTo>
                <a:lnTo>
                  <a:pt x="43832" y="151819"/>
                </a:lnTo>
                <a:lnTo>
                  <a:pt x="45414" y="144244"/>
                </a:lnTo>
                <a:lnTo>
                  <a:pt x="47421" y="137290"/>
                </a:lnTo>
                <a:lnTo>
                  <a:pt x="49712" y="126939"/>
                </a:lnTo>
                <a:lnTo>
                  <a:pt x="54797" y="100197"/>
                </a:lnTo>
                <a:lnTo>
                  <a:pt x="57487" y="88875"/>
                </a:lnTo>
                <a:lnTo>
                  <a:pt x="60232" y="79422"/>
                </a:lnTo>
                <a:lnTo>
                  <a:pt x="63015" y="71215"/>
                </a:lnTo>
                <a:lnTo>
                  <a:pt x="67728" y="62886"/>
                </a:lnTo>
                <a:lnTo>
                  <a:pt x="73727" y="54476"/>
                </a:lnTo>
                <a:lnTo>
                  <a:pt x="80584" y="46012"/>
                </a:lnTo>
                <a:lnTo>
                  <a:pt x="86108" y="40369"/>
                </a:lnTo>
                <a:lnTo>
                  <a:pt x="94786" y="34100"/>
                </a:lnTo>
                <a:lnTo>
                  <a:pt x="101817" y="31313"/>
                </a:lnTo>
                <a:lnTo>
                  <a:pt x="111131" y="29744"/>
                </a:lnTo>
                <a:lnTo>
                  <a:pt x="114093" y="29524"/>
                </a:lnTo>
                <a:lnTo>
                  <a:pt x="122463" y="31819"/>
                </a:lnTo>
                <a:lnTo>
                  <a:pt x="127363" y="33765"/>
                </a:lnTo>
                <a:lnTo>
                  <a:pt x="131581" y="36967"/>
                </a:lnTo>
                <a:lnTo>
                  <a:pt x="135346" y="41007"/>
                </a:lnTo>
                <a:lnTo>
                  <a:pt x="138808" y="45605"/>
                </a:lnTo>
                <a:lnTo>
                  <a:pt x="145195" y="53254"/>
                </a:lnTo>
                <a:lnTo>
                  <a:pt x="148232" y="56627"/>
                </a:lnTo>
                <a:lnTo>
                  <a:pt x="151209" y="64591"/>
                </a:lnTo>
                <a:lnTo>
                  <a:pt x="154146" y="75615"/>
                </a:lnTo>
                <a:lnTo>
                  <a:pt x="157057" y="88680"/>
                </a:lnTo>
                <a:lnTo>
                  <a:pt x="160902" y="101199"/>
                </a:lnTo>
                <a:lnTo>
                  <a:pt x="165371" y="113356"/>
                </a:lnTo>
                <a:lnTo>
                  <a:pt x="170255" y="125270"/>
                </a:lnTo>
                <a:lnTo>
                  <a:pt x="178222" y="143588"/>
                </a:lnTo>
                <a:lnTo>
                  <a:pt x="181680" y="151140"/>
                </a:lnTo>
                <a:lnTo>
                  <a:pt x="183985" y="157127"/>
                </a:lnTo>
                <a:lnTo>
                  <a:pt x="185522" y="162071"/>
                </a:lnTo>
                <a:lnTo>
                  <a:pt x="186547" y="166319"/>
                </a:lnTo>
                <a:lnTo>
                  <a:pt x="187229" y="171056"/>
                </a:lnTo>
                <a:lnTo>
                  <a:pt x="187685" y="176120"/>
                </a:lnTo>
                <a:lnTo>
                  <a:pt x="188416" y="188832"/>
                </a:lnTo>
                <a:lnTo>
                  <a:pt x="188476" y="188922"/>
                </a:lnTo>
                <a:lnTo>
                  <a:pt x="188572" y="182224"/>
                </a:lnTo>
                <a:lnTo>
                  <a:pt x="188580" y="179755"/>
                </a:lnTo>
                <a:lnTo>
                  <a:pt x="187632" y="172393"/>
                </a:lnTo>
                <a:lnTo>
                  <a:pt x="184040" y="148974"/>
                </a:lnTo>
                <a:lnTo>
                  <a:pt x="182701" y="138539"/>
                </a:lnTo>
                <a:lnTo>
                  <a:pt x="181808" y="129676"/>
                </a:lnTo>
                <a:lnTo>
                  <a:pt x="181213" y="121863"/>
                </a:lnTo>
                <a:lnTo>
                  <a:pt x="183674" y="109986"/>
                </a:lnTo>
                <a:lnTo>
                  <a:pt x="188172" y="95401"/>
                </a:lnTo>
                <a:lnTo>
                  <a:pt x="194028" y="79010"/>
                </a:lnTo>
                <a:lnTo>
                  <a:pt x="198885" y="66178"/>
                </a:lnTo>
                <a:lnTo>
                  <a:pt x="203075" y="55718"/>
                </a:lnTo>
                <a:lnTo>
                  <a:pt x="206821" y="46840"/>
                </a:lnTo>
                <a:lnTo>
                  <a:pt x="211223" y="39016"/>
                </a:lnTo>
                <a:lnTo>
                  <a:pt x="216063" y="31895"/>
                </a:lnTo>
                <a:lnTo>
                  <a:pt x="221195" y="25243"/>
                </a:lnTo>
                <a:lnTo>
                  <a:pt x="226521" y="19856"/>
                </a:lnTo>
                <a:lnTo>
                  <a:pt x="231976" y="15312"/>
                </a:lnTo>
                <a:lnTo>
                  <a:pt x="242166" y="7723"/>
                </a:lnTo>
                <a:lnTo>
                  <a:pt x="249870" y="1175"/>
                </a:lnTo>
                <a:lnTo>
                  <a:pt x="254210" y="0"/>
                </a:lnTo>
                <a:lnTo>
                  <a:pt x="259008" y="170"/>
                </a:lnTo>
                <a:lnTo>
                  <a:pt x="264113" y="1235"/>
                </a:lnTo>
                <a:lnTo>
                  <a:pt x="272324" y="4959"/>
                </a:lnTo>
                <a:lnTo>
                  <a:pt x="282301" y="12411"/>
                </a:lnTo>
                <a:lnTo>
                  <a:pt x="289298" y="18816"/>
                </a:lnTo>
                <a:lnTo>
                  <a:pt x="298757" y="28013"/>
                </a:lnTo>
                <a:lnTo>
                  <a:pt x="302994" y="34084"/>
                </a:lnTo>
                <a:lnTo>
                  <a:pt x="306772" y="40990"/>
                </a:lnTo>
                <a:lnTo>
                  <a:pt x="310242" y="48451"/>
                </a:lnTo>
                <a:lnTo>
                  <a:pt x="313508" y="56283"/>
                </a:lnTo>
                <a:lnTo>
                  <a:pt x="316638" y="64361"/>
                </a:lnTo>
                <a:lnTo>
                  <a:pt x="322656" y="80958"/>
                </a:lnTo>
                <a:lnTo>
                  <a:pt x="328505" y="97859"/>
                </a:lnTo>
                <a:lnTo>
                  <a:pt x="330446" y="106366"/>
                </a:lnTo>
                <a:lnTo>
                  <a:pt x="331740" y="114895"/>
                </a:lnTo>
                <a:lnTo>
                  <a:pt x="332603" y="123439"/>
                </a:lnTo>
                <a:lnTo>
                  <a:pt x="333178" y="131040"/>
                </a:lnTo>
                <a:lnTo>
                  <a:pt x="333561" y="138012"/>
                </a:lnTo>
                <a:lnTo>
                  <a:pt x="333817" y="144565"/>
                </a:lnTo>
                <a:lnTo>
                  <a:pt x="334328" y="2433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71"/>
          <p:cNvSpPr/>
          <p:nvPr/>
        </p:nvSpPr>
        <p:spPr>
          <a:xfrm>
            <a:off x="5523547" y="3489405"/>
            <a:ext cx="248604" cy="51038"/>
          </a:xfrm>
          <a:custGeom>
            <a:avLst/>
            <a:gdLst/>
            <a:ahLst/>
            <a:cxnLst/>
            <a:rect l="0" t="0" r="0" b="0"/>
            <a:pathLst>
              <a:path w="248604" h="51038">
                <a:moveTo>
                  <a:pt x="0" y="51037"/>
                </a:moveTo>
                <a:lnTo>
                  <a:pt x="9102" y="41936"/>
                </a:lnTo>
                <a:lnTo>
                  <a:pt x="13688" y="38302"/>
                </a:lnTo>
                <a:lnTo>
                  <a:pt x="18650" y="34927"/>
                </a:lnTo>
                <a:lnTo>
                  <a:pt x="23864" y="31725"/>
                </a:lnTo>
                <a:lnTo>
                  <a:pt x="29244" y="28637"/>
                </a:lnTo>
                <a:lnTo>
                  <a:pt x="40302" y="22667"/>
                </a:lnTo>
                <a:lnTo>
                  <a:pt x="46871" y="19741"/>
                </a:lnTo>
                <a:lnTo>
                  <a:pt x="54107" y="16838"/>
                </a:lnTo>
                <a:lnTo>
                  <a:pt x="61789" y="13950"/>
                </a:lnTo>
                <a:lnTo>
                  <a:pt x="68815" y="12025"/>
                </a:lnTo>
                <a:lnTo>
                  <a:pt x="75405" y="10741"/>
                </a:lnTo>
                <a:lnTo>
                  <a:pt x="81702" y="9886"/>
                </a:lnTo>
                <a:lnTo>
                  <a:pt x="88758" y="8363"/>
                </a:lnTo>
                <a:lnTo>
                  <a:pt x="96320" y="6395"/>
                </a:lnTo>
                <a:lnTo>
                  <a:pt x="104218" y="4131"/>
                </a:lnTo>
                <a:lnTo>
                  <a:pt x="114246" y="2621"/>
                </a:lnTo>
                <a:lnTo>
                  <a:pt x="125694" y="1615"/>
                </a:lnTo>
                <a:lnTo>
                  <a:pt x="148257" y="497"/>
                </a:lnTo>
                <a:lnTo>
                  <a:pt x="164634" y="0"/>
                </a:lnTo>
                <a:lnTo>
                  <a:pt x="173574" y="819"/>
                </a:lnTo>
                <a:lnTo>
                  <a:pt x="183343" y="2319"/>
                </a:lnTo>
                <a:lnTo>
                  <a:pt x="193667" y="4271"/>
                </a:lnTo>
                <a:lnTo>
                  <a:pt x="202454" y="5572"/>
                </a:lnTo>
                <a:lnTo>
                  <a:pt x="210217" y="6440"/>
                </a:lnTo>
                <a:lnTo>
                  <a:pt x="222970" y="7404"/>
                </a:lnTo>
                <a:lnTo>
                  <a:pt x="227704" y="7661"/>
                </a:lnTo>
                <a:lnTo>
                  <a:pt x="248603" y="81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72"/>
          <p:cNvSpPr/>
          <p:nvPr/>
        </p:nvSpPr>
        <p:spPr>
          <a:xfrm>
            <a:off x="5574982" y="3591877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35795" y="34290"/>
                </a:lnTo>
                <a:lnTo>
                  <a:pt x="51486" y="32385"/>
                </a:lnTo>
                <a:lnTo>
                  <a:pt x="96860" y="25189"/>
                </a:lnTo>
                <a:lnTo>
                  <a:pt x="154006" y="14978"/>
                </a:lnTo>
                <a:lnTo>
                  <a:pt x="168393" y="12843"/>
                </a:lnTo>
                <a:lnTo>
                  <a:pt x="180843" y="11419"/>
                </a:lnTo>
                <a:lnTo>
                  <a:pt x="191999" y="10470"/>
                </a:lnTo>
                <a:lnTo>
                  <a:pt x="204199" y="8885"/>
                </a:lnTo>
                <a:lnTo>
                  <a:pt x="217095" y="687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73"/>
          <p:cNvSpPr/>
          <p:nvPr/>
        </p:nvSpPr>
        <p:spPr>
          <a:xfrm>
            <a:off x="5840729" y="3274695"/>
            <a:ext cx="317184" cy="42510"/>
          </a:xfrm>
          <a:custGeom>
            <a:avLst/>
            <a:gdLst/>
            <a:ahLst/>
            <a:cxnLst/>
            <a:rect l="0" t="0" r="0" b="0"/>
            <a:pathLst>
              <a:path w="317184" h="42510">
                <a:moveTo>
                  <a:pt x="0" y="34290"/>
                </a:moveTo>
                <a:lnTo>
                  <a:pt x="28415" y="34290"/>
                </a:lnTo>
                <a:lnTo>
                  <a:pt x="39898" y="35242"/>
                </a:lnTo>
                <a:lnTo>
                  <a:pt x="83154" y="40181"/>
                </a:lnTo>
                <a:lnTo>
                  <a:pt x="93536" y="41075"/>
                </a:lnTo>
                <a:lnTo>
                  <a:pt x="102362" y="41670"/>
                </a:lnTo>
                <a:lnTo>
                  <a:pt x="117250" y="42333"/>
                </a:lnTo>
                <a:lnTo>
                  <a:pt x="123887" y="42509"/>
                </a:lnTo>
                <a:lnTo>
                  <a:pt x="130216" y="41674"/>
                </a:lnTo>
                <a:lnTo>
                  <a:pt x="136341" y="40165"/>
                </a:lnTo>
                <a:lnTo>
                  <a:pt x="142329" y="38207"/>
                </a:lnTo>
                <a:lnTo>
                  <a:pt x="154894" y="34996"/>
                </a:lnTo>
                <a:lnTo>
                  <a:pt x="191714" y="26349"/>
                </a:lnTo>
                <a:lnTo>
                  <a:pt x="211630" y="22328"/>
                </a:lnTo>
                <a:lnTo>
                  <a:pt x="251538" y="15321"/>
                </a:lnTo>
                <a:lnTo>
                  <a:pt x="266752" y="12119"/>
                </a:lnTo>
                <a:lnTo>
                  <a:pt x="278800" y="9032"/>
                </a:lnTo>
                <a:lnTo>
                  <a:pt x="288737" y="6021"/>
                </a:lnTo>
                <a:lnTo>
                  <a:pt x="296314" y="4014"/>
                </a:lnTo>
                <a:lnTo>
                  <a:pt x="302318" y="2676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74"/>
          <p:cNvSpPr/>
          <p:nvPr/>
        </p:nvSpPr>
        <p:spPr>
          <a:xfrm>
            <a:off x="6152786" y="3077663"/>
            <a:ext cx="208984" cy="445589"/>
          </a:xfrm>
          <a:custGeom>
            <a:avLst/>
            <a:gdLst/>
            <a:ahLst/>
            <a:cxnLst/>
            <a:rect l="0" t="0" r="0" b="0"/>
            <a:pathLst>
              <a:path w="208984" h="445589">
                <a:moveTo>
                  <a:pt x="22271" y="17009"/>
                </a:moveTo>
                <a:lnTo>
                  <a:pt x="31373" y="12458"/>
                </a:lnTo>
                <a:lnTo>
                  <a:pt x="35006" y="10165"/>
                </a:lnTo>
                <a:lnTo>
                  <a:pt x="38382" y="7684"/>
                </a:lnTo>
                <a:lnTo>
                  <a:pt x="41584" y="5077"/>
                </a:lnTo>
                <a:lnTo>
                  <a:pt x="46576" y="3340"/>
                </a:lnTo>
                <a:lnTo>
                  <a:pt x="52762" y="2181"/>
                </a:lnTo>
                <a:lnTo>
                  <a:pt x="59743" y="1409"/>
                </a:lnTo>
                <a:lnTo>
                  <a:pt x="66303" y="894"/>
                </a:lnTo>
                <a:lnTo>
                  <a:pt x="72580" y="551"/>
                </a:lnTo>
                <a:lnTo>
                  <a:pt x="84635" y="169"/>
                </a:lnTo>
                <a:lnTo>
                  <a:pt x="96344" y="0"/>
                </a:lnTo>
                <a:lnTo>
                  <a:pt x="104038" y="907"/>
                </a:lnTo>
                <a:lnTo>
                  <a:pt x="112977" y="2464"/>
                </a:lnTo>
                <a:lnTo>
                  <a:pt x="122747" y="4455"/>
                </a:lnTo>
                <a:lnTo>
                  <a:pt x="131165" y="7687"/>
                </a:lnTo>
                <a:lnTo>
                  <a:pt x="138682" y="11747"/>
                </a:lnTo>
                <a:lnTo>
                  <a:pt x="145598" y="16359"/>
                </a:lnTo>
                <a:lnTo>
                  <a:pt x="150209" y="20385"/>
                </a:lnTo>
                <a:lnTo>
                  <a:pt x="153283" y="24023"/>
                </a:lnTo>
                <a:lnTo>
                  <a:pt x="155333" y="27400"/>
                </a:lnTo>
                <a:lnTo>
                  <a:pt x="157610" y="36232"/>
                </a:lnTo>
                <a:lnTo>
                  <a:pt x="158622" y="46508"/>
                </a:lnTo>
                <a:lnTo>
                  <a:pt x="159072" y="57425"/>
                </a:lnTo>
                <a:lnTo>
                  <a:pt x="157286" y="63003"/>
                </a:lnTo>
                <a:lnTo>
                  <a:pt x="154191" y="68627"/>
                </a:lnTo>
                <a:lnTo>
                  <a:pt x="145672" y="80908"/>
                </a:lnTo>
                <a:lnTo>
                  <a:pt x="135536" y="95891"/>
                </a:lnTo>
                <a:lnTo>
                  <a:pt x="129214" y="103887"/>
                </a:lnTo>
                <a:lnTo>
                  <a:pt x="122141" y="112075"/>
                </a:lnTo>
                <a:lnTo>
                  <a:pt x="114569" y="120391"/>
                </a:lnTo>
                <a:lnTo>
                  <a:pt x="106663" y="127841"/>
                </a:lnTo>
                <a:lnTo>
                  <a:pt x="98535" y="134712"/>
                </a:lnTo>
                <a:lnTo>
                  <a:pt x="55856" y="168529"/>
                </a:lnTo>
                <a:lnTo>
                  <a:pt x="45613" y="177077"/>
                </a:lnTo>
                <a:lnTo>
                  <a:pt x="36881" y="184682"/>
                </a:lnTo>
                <a:lnTo>
                  <a:pt x="29153" y="191656"/>
                </a:lnTo>
                <a:lnTo>
                  <a:pt x="15487" y="204485"/>
                </a:lnTo>
                <a:lnTo>
                  <a:pt x="293" y="219141"/>
                </a:lnTo>
                <a:lnTo>
                  <a:pt x="0" y="220344"/>
                </a:lnTo>
                <a:lnTo>
                  <a:pt x="756" y="221146"/>
                </a:lnTo>
                <a:lnTo>
                  <a:pt x="2213" y="221680"/>
                </a:lnTo>
                <a:lnTo>
                  <a:pt x="5089" y="222036"/>
                </a:lnTo>
                <a:lnTo>
                  <a:pt x="8911" y="222274"/>
                </a:lnTo>
                <a:lnTo>
                  <a:pt x="13364" y="222432"/>
                </a:lnTo>
                <a:lnTo>
                  <a:pt x="18238" y="221586"/>
                </a:lnTo>
                <a:lnTo>
                  <a:pt x="23393" y="220068"/>
                </a:lnTo>
                <a:lnTo>
                  <a:pt x="28734" y="218104"/>
                </a:lnTo>
                <a:lnTo>
                  <a:pt x="34199" y="216795"/>
                </a:lnTo>
                <a:lnTo>
                  <a:pt x="39748" y="215922"/>
                </a:lnTo>
                <a:lnTo>
                  <a:pt x="45353" y="215341"/>
                </a:lnTo>
                <a:lnTo>
                  <a:pt x="55756" y="214953"/>
                </a:lnTo>
                <a:lnTo>
                  <a:pt x="85096" y="214521"/>
                </a:lnTo>
                <a:lnTo>
                  <a:pt x="100349" y="215359"/>
                </a:lnTo>
                <a:lnTo>
                  <a:pt x="115281" y="216870"/>
                </a:lnTo>
                <a:lnTo>
                  <a:pt x="129997" y="218829"/>
                </a:lnTo>
                <a:lnTo>
                  <a:pt x="141714" y="221089"/>
                </a:lnTo>
                <a:lnTo>
                  <a:pt x="151429" y="223547"/>
                </a:lnTo>
                <a:lnTo>
                  <a:pt x="159812" y="226139"/>
                </a:lnTo>
                <a:lnTo>
                  <a:pt x="167305" y="229771"/>
                </a:lnTo>
                <a:lnTo>
                  <a:pt x="174205" y="234098"/>
                </a:lnTo>
                <a:lnTo>
                  <a:pt x="180711" y="238888"/>
                </a:lnTo>
                <a:lnTo>
                  <a:pt x="186000" y="243986"/>
                </a:lnTo>
                <a:lnTo>
                  <a:pt x="190479" y="249289"/>
                </a:lnTo>
                <a:lnTo>
                  <a:pt x="194417" y="254730"/>
                </a:lnTo>
                <a:lnTo>
                  <a:pt x="197995" y="259310"/>
                </a:lnTo>
                <a:lnTo>
                  <a:pt x="204511" y="266939"/>
                </a:lnTo>
                <a:lnTo>
                  <a:pt x="206630" y="272211"/>
                </a:lnTo>
                <a:lnTo>
                  <a:pt x="208983" y="285690"/>
                </a:lnTo>
                <a:lnTo>
                  <a:pt x="207489" y="298665"/>
                </a:lnTo>
                <a:lnTo>
                  <a:pt x="205757" y="304792"/>
                </a:lnTo>
                <a:lnTo>
                  <a:pt x="202697" y="310782"/>
                </a:lnTo>
                <a:lnTo>
                  <a:pt x="198753" y="316680"/>
                </a:lnTo>
                <a:lnTo>
                  <a:pt x="194218" y="322517"/>
                </a:lnTo>
                <a:lnTo>
                  <a:pt x="192147" y="328314"/>
                </a:lnTo>
                <a:lnTo>
                  <a:pt x="191720" y="334083"/>
                </a:lnTo>
                <a:lnTo>
                  <a:pt x="192387" y="339834"/>
                </a:lnTo>
                <a:lnTo>
                  <a:pt x="190926" y="345573"/>
                </a:lnTo>
                <a:lnTo>
                  <a:pt x="188048" y="351304"/>
                </a:lnTo>
                <a:lnTo>
                  <a:pt x="184224" y="357030"/>
                </a:lnTo>
                <a:lnTo>
                  <a:pt x="178817" y="363705"/>
                </a:lnTo>
                <a:lnTo>
                  <a:pt x="172355" y="371012"/>
                </a:lnTo>
                <a:lnTo>
                  <a:pt x="165189" y="378741"/>
                </a:lnTo>
                <a:lnTo>
                  <a:pt x="156602" y="386751"/>
                </a:lnTo>
                <a:lnTo>
                  <a:pt x="147068" y="394949"/>
                </a:lnTo>
                <a:lnTo>
                  <a:pt x="136902" y="403271"/>
                </a:lnTo>
                <a:lnTo>
                  <a:pt x="127266" y="409772"/>
                </a:lnTo>
                <a:lnTo>
                  <a:pt x="117985" y="415059"/>
                </a:lnTo>
                <a:lnTo>
                  <a:pt x="68576" y="439635"/>
                </a:lnTo>
                <a:lnTo>
                  <a:pt x="63618" y="441634"/>
                </a:lnTo>
                <a:lnTo>
                  <a:pt x="59361" y="442968"/>
                </a:lnTo>
                <a:lnTo>
                  <a:pt x="55570" y="443856"/>
                </a:lnTo>
                <a:lnTo>
                  <a:pt x="51138" y="444449"/>
                </a:lnTo>
                <a:lnTo>
                  <a:pt x="46278" y="444844"/>
                </a:lnTo>
                <a:lnTo>
                  <a:pt x="36751" y="445283"/>
                </a:lnTo>
                <a:lnTo>
                  <a:pt x="29342" y="445478"/>
                </a:lnTo>
                <a:lnTo>
                  <a:pt x="19815" y="445588"/>
                </a:lnTo>
                <a:lnTo>
                  <a:pt x="16824" y="444651"/>
                </a:lnTo>
                <a:lnTo>
                  <a:pt x="10960" y="441069"/>
                </a:lnTo>
                <a:lnTo>
                  <a:pt x="9016" y="438781"/>
                </a:lnTo>
                <a:lnTo>
                  <a:pt x="7719" y="436303"/>
                </a:lnTo>
                <a:lnTo>
                  <a:pt x="6855" y="433698"/>
                </a:lnTo>
                <a:lnTo>
                  <a:pt x="7231" y="431010"/>
                </a:lnTo>
                <a:lnTo>
                  <a:pt x="8434" y="428264"/>
                </a:lnTo>
                <a:lnTo>
                  <a:pt x="13698" y="4113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75"/>
          <p:cNvSpPr/>
          <p:nvPr/>
        </p:nvSpPr>
        <p:spPr>
          <a:xfrm>
            <a:off x="6457950" y="3429000"/>
            <a:ext cx="25718" cy="8573"/>
          </a:xfrm>
          <a:custGeom>
            <a:avLst/>
            <a:gdLst/>
            <a:ahLst/>
            <a:cxnLst/>
            <a:rect l="0" t="0" r="0" b="0"/>
            <a:pathLst>
              <a:path w="25718" h="8573">
                <a:moveTo>
                  <a:pt x="0" y="8572"/>
                </a:moveTo>
                <a:lnTo>
                  <a:pt x="17367" y="8572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76"/>
          <p:cNvSpPr/>
          <p:nvPr/>
        </p:nvSpPr>
        <p:spPr>
          <a:xfrm>
            <a:off x="6509384" y="3111817"/>
            <a:ext cx="154307" cy="402909"/>
          </a:xfrm>
          <a:custGeom>
            <a:avLst/>
            <a:gdLst/>
            <a:ahLst/>
            <a:cxnLst/>
            <a:rect l="0" t="0" r="0" b="0"/>
            <a:pathLst>
              <a:path w="154307" h="40290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1" y="7381"/>
                </a:lnTo>
                <a:lnTo>
                  <a:pt x="18999" y="13123"/>
                </a:lnTo>
                <a:lnTo>
                  <a:pt x="23684" y="21072"/>
                </a:lnTo>
                <a:lnTo>
                  <a:pt x="26268" y="24526"/>
                </a:lnTo>
                <a:lnTo>
                  <a:pt x="28941" y="27781"/>
                </a:lnTo>
                <a:lnTo>
                  <a:pt x="32630" y="36618"/>
                </a:lnTo>
                <a:lnTo>
                  <a:pt x="36993" y="49177"/>
                </a:lnTo>
                <a:lnTo>
                  <a:pt x="41807" y="64217"/>
                </a:lnTo>
                <a:lnTo>
                  <a:pt x="45017" y="76149"/>
                </a:lnTo>
                <a:lnTo>
                  <a:pt x="47156" y="86009"/>
                </a:lnTo>
                <a:lnTo>
                  <a:pt x="48583" y="94486"/>
                </a:lnTo>
                <a:lnTo>
                  <a:pt x="52391" y="108711"/>
                </a:lnTo>
                <a:lnTo>
                  <a:pt x="64243" y="147376"/>
                </a:lnTo>
                <a:lnTo>
                  <a:pt x="69498" y="166831"/>
                </a:lnTo>
                <a:lnTo>
                  <a:pt x="73955" y="185516"/>
                </a:lnTo>
                <a:lnTo>
                  <a:pt x="77879" y="203687"/>
                </a:lnTo>
                <a:lnTo>
                  <a:pt x="84778" y="239117"/>
                </a:lnTo>
                <a:lnTo>
                  <a:pt x="87952" y="256567"/>
                </a:lnTo>
                <a:lnTo>
                  <a:pt x="91020" y="270104"/>
                </a:lnTo>
                <a:lnTo>
                  <a:pt x="94018" y="281035"/>
                </a:lnTo>
                <a:lnTo>
                  <a:pt x="96969" y="290227"/>
                </a:lnTo>
                <a:lnTo>
                  <a:pt x="101793" y="298259"/>
                </a:lnTo>
                <a:lnTo>
                  <a:pt x="107867" y="305520"/>
                </a:lnTo>
                <a:lnTo>
                  <a:pt x="114775" y="312265"/>
                </a:lnTo>
                <a:lnTo>
                  <a:pt x="120332" y="318667"/>
                </a:lnTo>
                <a:lnTo>
                  <a:pt x="124989" y="324839"/>
                </a:lnTo>
                <a:lnTo>
                  <a:pt x="129046" y="330860"/>
                </a:lnTo>
                <a:lnTo>
                  <a:pt x="133554" y="342629"/>
                </a:lnTo>
                <a:lnTo>
                  <a:pt x="136510" y="353257"/>
                </a:lnTo>
                <a:lnTo>
                  <a:pt x="140999" y="361156"/>
                </a:lnTo>
                <a:lnTo>
                  <a:pt x="143629" y="370381"/>
                </a:lnTo>
                <a:lnTo>
                  <a:pt x="144330" y="375508"/>
                </a:lnTo>
                <a:lnTo>
                  <a:pt x="147649" y="383745"/>
                </a:lnTo>
                <a:lnTo>
                  <a:pt x="154306" y="4029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77"/>
          <p:cNvSpPr/>
          <p:nvPr/>
        </p:nvSpPr>
        <p:spPr>
          <a:xfrm>
            <a:off x="6766559" y="3291840"/>
            <a:ext cx="291467" cy="17146"/>
          </a:xfrm>
          <a:custGeom>
            <a:avLst/>
            <a:gdLst/>
            <a:ahLst/>
            <a:cxnLst/>
            <a:rect l="0" t="0" r="0" b="0"/>
            <a:pathLst>
              <a:path w="291467" h="1714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1"/>
                </a:lnTo>
                <a:lnTo>
                  <a:pt x="16527" y="7778"/>
                </a:lnTo>
                <a:lnTo>
                  <a:pt x="22449" y="8043"/>
                </a:lnTo>
                <a:lnTo>
                  <a:pt x="43381" y="8467"/>
                </a:lnTo>
                <a:lnTo>
                  <a:pt x="271180" y="8572"/>
                </a:lnTo>
                <a:lnTo>
                  <a:pt x="277942" y="9525"/>
                </a:lnTo>
                <a:lnTo>
                  <a:pt x="282450" y="11112"/>
                </a:lnTo>
                <a:lnTo>
                  <a:pt x="291466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78"/>
          <p:cNvSpPr/>
          <p:nvPr/>
        </p:nvSpPr>
        <p:spPr>
          <a:xfrm>
            <a:off x="7134214" y="3034664"/>
            <a:ext cx="189559" cy="531497"/>
          </a:xfrm>
          <a:custGeom>
            <a:avLst/>
            <a:gdLst/>
            <a:ahLst/>
            <a:cxnLst/>
            <a:rect l="0" t="0" r="0" b="0"/>
            <a:pathLst>
              <a:path w="189559" h="531497">
                <a:moveTo>
                  <a:pt x="146695" y="0"/>
                </a:moveTo>
                <a:lnTo>
                  <a:pt x="137594" y="9102"/>
                </a:lnTo>
                <a:lnTo>
                  <a:pt x="133960" y="13688"/>
                </a:lnTo>
                <a:lnTo>
                  <a:pt x="130585" y="18651"/>
                </a:lnTo>
                <a:lnTo>
                  <a:pt x="127383" y="23864"/>
                </a:lnTo>
                <a:lnTo>
                  <a:pt x="122391" y="31150"/>
                </a:lnTo>
                <a:lnTo>
                  <a:pt x="109224" y="49405"/>
                </a:lnTo>
                <a:lnTo>
                  <a:pt x="103617" y="57701"/>
                </a:lnTo>
                <a:lnTo>
                  <a:pt x="98927" y="65138"/>
                </a:lnTo>
                <a:lnTo>
                  <a:pt x="94847" y="72001"/>
                </a:lnTo>
                <a:lnTo>
                  <a:pt x="85235" y="87246"/>
                </a:lnTo>
                <a:lnTo>
                  <a:pt x="80004" y="95311"/>
                </a:lnTo>
                <a:lnTo>
                  <a:pt x="74612" y="102593"/>
                </a:lnTo>
                <a:lnTo>
                  <a:pt x="69112" y="109353"/>
                </a:lnTo>
                <a:lnTo>
                  <a:pt x="63541" y="115765"/>
                </a:lnTo>
                <a:lnTo>
                  <a:pt x="57922" y="122897"/>
                </a:lnTo>
                <a:lnTo>
                  <a:pt x="52270" y="130509"/>
                </a:lnTo>
                <a:lnTo>
                  <a:pt x="46598" y="138441"/>
                </a:lnTo>
                <a:lnTo>
                  <a:pt x="41864" y="146587"/>
                </a:lnTo>
                <a:lnTo>
                  <a:pt x="37755" y="154875"/>
                </a:lnTo>
                <a:lnTo>
                  <a:pt x="34063" y="163258"/>
                </a:lnTo>
                <a:lnTo>
                  <a:pt x="30650" y="171704"/>
                </a:lnTo>
                <a:lnTo>
                  <a:pt x="24317" y="188708"/>
                </a:lnTo>
                <a:lnTo>
                  <a:pt x="21295" y="198195"/>
                </a:lnTo>
                <a:lnTo>
                  <a:pt x="18328" y="208331"/>
                </a:lnTo>
                <a:lnTo>
                  <a:pt x="15396" y="218897"/>
                </a:lnTo>
                <a:lnTo>
                  <a:pt x="13443" y="228799"/>
                </a:lnTo>
                <a:lnTo>
                  <a:pt x="12141" y="238258"/>
                </a:lnTo>
                <a:lnTo>
                  <a:pt x="11273" y="247421"/>
                </a:lnTo>
                <a:lnTo>
                  <a:pt x="949" y="319479"/>
                </a:lnTo>
                <a:lnTo>
                  <a:pt x="0" y="340621"/>
                </a:lnTo>
                <a:lnTo>
                  <a:pt x="1274" y="356621"/>
                </a:lnTo>
                <a:lnTo>
                  <a:pt x="4028" y="369192"/>
                </a:lnTo>
                <a:lnTo>
                  <a:pt x="5864" y="380431"/>
                </a:lnTo>
                <a:lnTo>
                  <a:pt x="7088" y="390781"/>
                </a:lnTo>
                <a:lnTo>
                  <a:pt x="7904" y="400538"/>
                </a:lnTo>
                <a:lnTo>
                  <a:pt x="10353" y="408948"/>
                </a:lnTo>
                <a:lnTo>
                  <a:pt x="13890" y="416460"/>
                </a:lnTo>
                <a:lnTo>
                  <a:pt x="18154" y="423372"/>
                </a:lnTo>
                <a:lnTo>
                  <a:pt x="21949" y="430839"/>
                </a:lnTo>
                <a:lnTo>
                  <a:pt x="25431" y="438673"/>
                </a:lnTo>
                <a:lnTo>
                  <a:pt x="28706" y="446754"/>
                </a:lnTo>
                <a:lnTo>
                  <a:pt x="31840" y="453094"/>
                </a:lnTo>
                <a:lnTo>
                  <a:pt x="34883" y="458273"/>
                </a:lnTo>
                <a:lnTo>
                  <a:pt x="37864" y="462678"/>
                </a:lnTo>
                <a:lnTo>
                  <a:pt x="41756" y="466567"/>
                </a:lnTo>
                <a:lnTo>
                  <a:pt x="46256" y="470113"/>
                </a:lnTo>
                <a:lnTo>
                  <a:pt x="51161" y="473428"/>
                </a:lnTo>
                <a:lnTo>
                  <a:pt x="56336" y="477544"/>
                </a:lnTo>
                <a:lnTo>
                  <a:pt x="61691" y="482193"/>
                </a:lnTo>
                <a:lnTo>
                  <a:pt x="67165" y="487197"/>
                </a:lnTo>
                <a:lnTo>
                  <a:pt x="72721" y="491486"/>
                </a:lnTo>
                <a:lnTo>
                  <a:pt x="78329" y="495298"/>
                </a:lnTo>
                <a:lnTo>
                  <a:pt x="83973" y="498791"/>
                </a:lnTo>
                <a:lnTo>
                  <a:pt x="90593" y="502073"/>
                </a:lnTo>
                <a:lnTo>
                  <a:pt x="97863" y="505213"/>
                </a:lnTo>
                <a:lnTo>
                  <a:pt x="105568" y="508259"/>
                </a:lnTo>
                <a:lnTo>
                  <a:pt x="112610" y="510289"/>
                </a:lnTo>
                <a:lnTo>
                  <a:pt x="119209" y="511643"/>
                </a:lnTo>
                <a:lnTo>
                  <a:pt x="125514" y="512546"/>
                </a:lnTo>
                <a:lnTo>
                  <a:pt x="133527" y="514100"/>
                </a:lnTo>
                <a:lnTo>
                  <a:pt x="152590" y="518367"/>
                </a:lnTo>
                <a:lnTo>
                  <a:pt x="160150" y="520838"/>
                </a:lnTo>
                <a:lnTo>
                  <a:pt x="166143" y="523438"/>
                </a:lnTo>
                <a:lnTo>
                  <a:pt x="171090" y="526124"/>
                </a:lnTo>
                <a:lnTo>
                  <a:pt x="175342" y="527914"/>
                </a:lnTo>
                <a:lnTo>
                  <a:pt x="179127" y="529108"/>
                </a:lnTo>
                <a:lnTo>
                  <a:pt x="189558" y="5314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79"/>
          <p:cNvSpPr/>
          <p:nvPr/>
        </p:nvSpPr>
        <p:spPr>
          <a:xfrm>
            <a:off x="7229475" y="3300412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13652" y="12594"/>
                </a:lnTo>
                <a:lnTo>
                  <a:pt x="19579" y="11254"/>
                </a:lnTo>
                <a:lnTo>
                  <a:pt x="25435" y="10360"/>
                </a:lnTo>
                <a:lnTo>
                  <a:pt x="95494" y="2916"/>
                </a:lnTo>
                <a:lnTo>
                  <a:pt x="107478" y="1944"/>
                </a:lnTo>
                <a:lnTo>
                  <a:pt x="117371" y="1296"/>
                </a:lnTo>
                <a:lnTo>
                  <a:pt x="128730" y="864"/>
                </a:lnTo>
                <a:lnTo>
                  <a:pt x="166518" y="25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80"/>
          <p:cNvSpPr/>
          <p:nvPr/>
        </p:nvSpPr>
        <p:spPr>
          <a:xfrm>
            <a:off x="7503794" y="3086141"/>
            <a:ext cx="257176" cy="402708"/>
          </a:xfrm>
          <a:custGeom>
            <a:avLst/>
            <a:gdLst/>
            <a:ahLst/>
            <a:cxnLst/>
            <a:rect l="0" t="0" r="0" b="0"/>
            <a:pathLst>
              <a:path w="257176" h="402708">
                <a:moveTo>
                  <a:pt x="0" y="34248"/>
                </a:moveTo>
                <a:lnTo>
                  <a:pt x="20990" y="13259"/>
                </a:lnTo>
                <a:lnTo>
                  <a:pt x="25424" y="10731"/>
                </a:lnTo>
                <a:lnTo>
                  <a:pt x="31237" y="8092"/>
                </a:lnTo>
                <a:lnTo>
                  <a:pt x="37970" y="5381"/>
                </a:lnTo>
                <a:lnTo>
                  <a:pt x="44363" y="3574"/>
                </a:lnTo>
                <a:lnTo>
                  <a:pt x="50531" y="2368"/>
                </a:lnTo>
                <a:lnTo>
                  <a:pt x="56547" y="1565"/>
                </a:lnTo>
                <a:lnTo>
                  <a:pt x="63416" y="1030"/>
                </a:lnTo>
                <a:lnTo>
                  <a:pt x="70852" y="673"/>
                </a:lnTo>
                <a:lnTo>
                  <a:pt x="87688" y="276"/>
                </a:lnTo>
                <a:lnTo>
                  <a:pt x="131551" y="0"/>
                </a:lnTo>
                <a:lnTo>
                  <a:pt x="138183" y="939"/>
                </a:lnTo>
                <a:lnTo>
                  <a:pt x="144510" y="2517"/>
                </a:lnTo>
                <a:lnTo>
                  <a:pt x="150633" y="4522"/>
                </a:lnTo>
                <a:lnTo>
                  <a:pt x="156619" y="6811"/>
                </a:lnTo>
                <a:lnTo>
                  <a:pt x="162516" y="9289"/>
                </a:lnTo>
                <a:lnTo>
                  <a:pt x="168351" y="11894"/>
                </a:lnTo>
                <a:lnTo>
                  <a:pt x="179916" y="17328"/>
                </a:lnTo>
                <a:lnTo>
                  <a:pt x="185666" y="20111"/>
                </a:lnTo>
                <a:lnTo>
                  <a:pt x="189501" y="23871"/>
                </a:lnTo>
                <a:lnTo>
                  <a:pt x="192057" y="28283"/>
                </a:lnTo>
                <a:lnTo>
                  <a:pt x="194896" y="38264"/>
                </a:lnTo>
                <a:lnTo>
                  <a:pt x="196159" y="49051"/>
                </a:lnTo>
                <a:lnTo>
                  <a:pt x="196720" y="60195"/>
                </a:lnTo>
                <a:lnTo>
                  <a:pt x="196969" y="71498"/>
                </a:lnTo>
                <a:lnTo>
                  <a:pt x="197080" y="82871"/>
                </a:lnTo>
                <a:lnTo>
                  <a:pt x="196156" y="89524"/>
                </a:lnTo>
                <a:lnTo>
                  <a:pt x="194588" y="96816"/>
                </a:lnTo>
                <a:lnTo>
                  <a:pt x="192591" y="104535"/>
                </a:lnTo>
                <a:lnTo>
                  <a:pt x="188402" y="114444"/>
                </a:lnTo>
                <a:lnTo>
                  <a:pt x="182752" y="125812"/>
                </a:lnTo>
                <a:lnTo>
                  <a:pt x="176127" y="138154"/>
                </a:lnTo>
                <a:lnTo>
                  <a:pt x="170758" y="149239"/>
                </a:lnTo>
                <a:lnTo>
                  <a:pt x="166226" y="159486"/>
                </a:lnTo>
                <a:lnTo>
                  <a:pt x="162253" y="169175"/>
                </a:lnTo>
                <a:lnTo>
                  <a:pt x="156746" y="181350"/>
                </a:lnTo>
                <a:lnTo>
                  <a:pt x="132456" y="231792"/>
                </a:lnTo>
                <a:lnTo>
                  <a:pt x="128309" y="240240"/>
                </a:lnTo>
                <a:lnTo>
                  <a:pt x="123640" y="248728"/>
                </a:lnTo>
                <a:lnTo>
                  <a:pt x="118622" y="257245"/>
                </a:lnTo>
                <a:lnTo>
                  <a:pt x="113372" y="265781"/>
                </a:lnTo>
                <a:lnTo>
                  <a:pt x="108919" y="274328"/>
                </a:lnTo>
                <a:lnTo>
                  <a:pt x="104998" y="282884"/>
                </a:lnTo>
                <a:lnTo>
                  <a:pt x="101431" y="291445"/>
                </a:lnTo>
                <a:lnTo>
                  <a:pt x="97149" y="299058"/>
                </a:lnTo>
                <a:lnTo>
                  <a:pt x="92388" y="306039"/>
                </a:lnTo>
                <a:lnTo>
                  <a:pt x="87310" y="312597"/>
                </a:lnTo>
                <a:lnTo>
                  <a:pt x="84877" y="318874"/>
                </a:lnTo>
                <a:lnTo>
                  <a:pt x="84207" y="324964"/>
                </a:lnTo>
                <a:lnTo>
                  <a:pt x="84714" y="330929"/>
                </a:lnTo>
                <a:lnTo>
                  <a:pt x="82735" y="342636"/>
                </a:lnTo>
                <a:lnTo>
                  <a:pt x="78682" y="353237"/>
                </a:lnTo>
                <a:lnTo>
                  <a:pt x="73705" y="361124"/>
                </a:lnTo>
                <a:lnTo>
                  <a:pt x="70858" y="370344"/>
                </a:lnTo>
                <a:lnTo>
                  <a:pt x="69593" y="379839"/>
                </a:lnTo>
                <a:lnTo>
                  <a:pt x="69031" y="387234"/>
                </a:lnTo>
                <a:lnTo>
                  <a:pt x="69833" y="390540"/>
                </a:lnTo>
                <a:lnTo>
                  <a:pt x="73265" y="396753"/>
                </a:lnTo>
                <a:lnTo>
                  <a:pt x="75513" y="398791"/>
                </a:lnTo>
                <a:lnTo>
                  <a:pt x="77965" y="400149"/>
                </a:lnTo>
                <a:lnTo>
                  <a:pt x="83229" y="401658"/>
                </a:lnTo>
                <a:lnTo>
                  <a:pt x="88744" y="402330"/>
                </a:lnTo>
                <a:lnTo>
                  <a:pt x="94370" y="402627"/>
                </a:lnTo>
                <a:lnTo>
                  <a:pt x="97204" y="402707"/>
                </a:lnTo>
                <a:lnTo>
                  <a:pt x="101951" y="401808"/>
                </a:lnTo>
                <a:lnTo>
                  <a:pt x="107972" y="400255"/>
                </a:lnTo>
                <a:lnTo>
                  <a:pt x="114844" y="398268"/>
                </a:lnTo>
                <a:lnTo>
                  <a:pt x="121331" y="396943"/>
                </a:lnTo>
                <a:lnTo>
                  <a:pt x="127559" y="396060"/>
                </a:lnTo>
                <a:lnTo>
                  <a:pt x="133618" y="395471"/>
                </a:lnTo>
                <a:lnTo>
                  <a:pt x="139561" y="394126"/>
                </a:lnTo>
                <a:lnTo>
                  <a:pt x="145429" y="392277"/>
                </a:lnTo>
                <a:lnTo>
                  <a:pt x="151244" y="390092"/>
                </a:lnTo>
                <a:lnTo>
                  <a:pt x="159885" y="387683"/>
                </a:lnTo>
                <a:lnTo>
                  <a:pt x="170408" y="385123"/>
                </a:lnTo>
                <a:lnTo>
                  <a:pt x="182185" y="382465"/>
                </a:lnTo>
                <a:lnTo>
                  <a:pt x="192895" y="380693"/>
                </a:lnTo>
                <a:lnTo>
                  <a:pt x="202892" y="379512"/>
                </a:lnTo>
                <a:lnTo>
                  <a:pt x="219714" y="378199"/>
                </a:lnTo>
                <a:lnTo>
                  <a:pt x="225534" y="377849"/>
                </a:lnTo>
                <a:lnTo>
                  <a:pt x="257175" y="3771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81"/>
          <p:cNvSpPr/>
          <p:nvPr/>
        </p:nvSpPr>
        <p:spPr>
          <a:xfrm>
            <a:off x="7883014" y="3377565"/>
            <a:ext cx="19061" cy="51436"/>
          </a:xfrm>
          <a:custGeom>
            <a:avLst/>
            <a:gdLst/>
            <a:ahLst/>
            <a:cxnLst/>
            <a:rect l="0" t="0" r="0" b="0"/>
            <a:pathLst>
              <a:path w="19061" h="51436">
                <a:moveTo>
                  <a:pt x="6543" y="51435"/>
                </a:moveTo>
                <a:lnTo>
                  <a:pt x="11094" y="51435"/>
                </a:lnTo>
                <a:lnTo>
                  <a:pt x="10530" y="50482"/>
                </a:lnTo>
                <a:lnTo>
                  <a:pt x="8249" y="48895"/>
                </a:lnTo>
                <a:lnTo>
                  <a:pt x="0" y="44054"/>
                </a:lnTo>
                <a:lnTo>
                  <a:pt x="277" y="42704"/>
                </a:lnTo>
                <a:lnTo>
                  <a:pt x="1414" y="40851"/>
                </a:lnTo>
                <a:lnTo>
                  <a:pt x="3124" y="38664"/>
                </a:lnTo>
                <a:lnTo>
                  <a:pt x="5216" y="35301"/>
                </a:lnTo>
                <a:lnTo>
                  <a:pt x="7564" y="31154"/>
                </a:lnTo>
                <a:lnTo>
                  <a:pt x="10081" y="26484"/>
                </a:lnTo>
                <a:lnTo>
                  <a:pt x="12712" y="22418"/>
                </a:lnTo>
                <a:lnTo>
                  <a:pt x="15418" y="18755"/>
                </a:lnTo>
                <a:lnTo>
                  <a:pt x="18175" y="15361"/>
                </a:lnTo>
                <a:lnTo>
                  <a:pt x="19060" y="13098"/>
                </a:lnTo>
                <a:lnTo>
                  <a:pt x="18698" y="11590"/>
                </a:lnTo>
                <a:lnTo>
                  <a:pt x="17503" y="10584"/>
                </a:lnTo>
                <a:lnTo>
                  <a:pt x="16707" y="8961"/>
                </a:lnTo>
                <a:lnTo>
                  <a:pt x="16177" y="6926"/>
                </a:lnTo>
                <a:lnTo>
                  <a:pt x="1511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82"/>
          <p:cNvSpPr/>
          <p:nvPr/>
        </p:nvSpPr>
        <p:spPr>
          <a:xfrm>
            <a:off x="7967997" y="3109360"/>
            <a:ext cx="149899" cy="360692"/>
          </a:xfrm>
          <a:custGeom>
            <a:avLst/>
            <a:gdLst/>
            <a:ahLst/>
            <a:cxnLst/>
            <a:rect l="0" t="0" r="0" b="0"/>
            <a:pathLst>
              <a:path w="149899" h="360692">
                <a:moveTo>
                  <a:pt x="135872" y="11029"/>
                </a:moveTo>
                <a:lnTo>
                  <a:pt x="126771" y="1928"/>
                </a:lnTo>
                <a:lnTo>
                  <a:pt x="123137" y="199"/>
                </a:lnTo>
                <a:lnTo>
                  <a:pt x="119762" y="0"/>
                </a:lnTo>
                <a:lnTo>
                  <a:pt x="93849" y="6523"/>
                </a:lnTo>
                <a:lnTo>
                  <a:pt x="85950" y="8977"/>
                </a:lnTo>
                <a:lnTo>
                  <a:pt x="78778" y="11566"/>
                </a:lnTo>
                <a:lnTo>
                  <a:pt x="72092" y="14245"/>
                </a:lnTo>
                <a:lnTo>
                  <a:pt x="57044" y="19761"/>
                </a:lnTo>
                <a:lnTo>
                  <a:pt x="49030" y="22566"/>
                </a:lnTo>
                <a:lnTo>
                  <a:pt x="42734" y="26340"/>
                </a:lnTo>
                <a:lnTo>
                  <a:pt x="37586" y="30762"/>
                </a:lnTo>
                <a:lnTo>
                  <a:pt x="33200" y="35614"/>
                </a:lnTo>
                <a:lnTo>
                  <a:pt x="20708" y="48626"/>
                </a:lnTo>
                <a:lnTo>
                  <a:pt x="13377" y="56096"/>
                </a:lnTo>
                <a:lnTo>
                  <a:pt x="8488" y="62029"/>
                </a:lnTo>
                <a:lnTo>
                  <a:pt x="5230" y="66937"/>
                </a:lnTo>
                <a:lnTo>
                  <a:pt x="3057" y="71161"/>
                </a:lnTo>
                <a:lnTo>
                  <a:pt x="1609" y="76835"/>
                </a:lnTo>
                <a:lnTo>
                  <a:pt x="644" y="83475"/>
                </a:lnTo>
                <a:lnTo>
                  <a:pt x="0" y="90759"/>
                </a:lnTo>
                <a:lnTo>
                  <a:pt x="523" y="96567"/>
                </a:lnTo>
                <a:lnTo>
                  <a:pt x="1825" y="101392"/>
                </a:lnTo>
                <a:lnTo>
                  <a:pt x="5810" y="109293"/>
                </a:lnTo>
                <a:lnTo>
                  <a:pt x="8207" y="112734"/>
                </a:lnTo>
                <a:lnTo>
                  <a:pt x="10757" y="115980"/>
                </a:lnTo>
                <a:lnTo>
                  <a:pt x="13410" y="119097"/>
                </a:lnTo>
                <a:lnTo>
                  <a:pt x="16131" y="122127"/>
                </a:lnTo>
                <a:lnTo>
                  <a:pt x="21695" y="128034"/>
                </a:lnTo>
                <a:lnTo>
                  <a:pt x="27342" y="133834"/>
                </a:lnTo>
                <a:lnTo>
                  <a:pt x="32086" y="137666"/>
                </a:lnTo>
                <a:lnTo>
                  <a:pt x="38107" y="142127"/>
                </a:lnTo>
                <a:lnTo>
                  <a:pt x="44978" y="147005"/>
                </a:lnTo>
                <a:lnTo>
                  <a:pt x="53369" y="152163"/>
                </a:lnTo>
                <a:lnTo>
                  <a:pt x="62773" y="157506"/>
                </a:lnTo>
                <a:lnTo>
                  <a:pt x="72852" y="162973"/>
                </a:lnTo>
                <a:lnTo>
                  <a:pt x="81476" y="168522"/>
                </a:lnTo>
                <a:lnTo>
                  <a:pt x="89131" y="174127"/>
                </a:lnTo>
                <a:lnTo>
                  <a:pt x="96139" y="179769"/>
                </a:lnTo>
                <a:lnTo>
                  <a:pt x="103670" y="187340"/>
                </a:lnTo>
                <a:lnTo>
                  <a:pt x="111546" y="196197"/>
                </a:lnTo>
                <a:lnTo>
                  <a:pt x="119655" y="205912"/>
                </a:lnTo>
                <a:lnTo>
                  <a:pt x="126013" y="215247"/>
                </a:lnTo>
                <a:lnTo>
                  <a:pt x="131204" y="224327"/>
                </a:lnTo>
                <a:lnTo>
                  <a:pt x="135618" y="233237"/>
                </a:lnTo>
                <a:lnTo>
                  <a:pt x="138561" y="241083"/>
                </a:lnTo>
                <a:lnTo>
                  <a:pt x="140522" y="248219"/>
                </a:lnTo>
                <a:lnTo>
                  <a:pt x="141830" y="254881"/>
                </a:lnTo>
                <a:lnTo>
                  <a:pt x="143654" y="261227"/>
                </a:lnTo>
                <a:lnTo>
                  <a:pt x="145824" y="267363"/>
                </a:lnTo>
                <a:lnTo>
                  <a:pt x="148220" y="273359"/>
                </a:lnTo>
                <a:lnTo>
                  <a:pt x="148868" y="279261"/>
                </a:lnTo>
                <a:lnTo>
                  <a:pt x="148346" y="285100"/>
                </a:lnTo>
                <a:lnTo>
                  <a:pt x="147045" y="290898"/>
                </a:lnTo>
                <a:lnTo>
                  <a:pt x="147131" y="296669"/>
                </a:lnTo>
                <a:lnTo>
                  <a:pt x="148141" y="302421"/>
                </a:lnTo>
                <a:lnTo>
                  <a:pt x="149766" y="308160"/>
                </a:lnTo>
                <a:lnTo>
                  <a:pt x="149898" y="312939"/>
                </a:lnTo>
                <a:lnTo>
                  <a:pt x="149033" y="317078"/>
                </a:lnTo>
                <a:lnTo>
                  <a:pt x="147504" y="320789"/>
                </a:lnTo>
                <a:lnTo>
                  <a:pt x="144579" y="325169"/>
                </a:lnTo>
                <a:lnTo>
                  <a:pt x="140725" y="329993"/>
                </a:lnTo>
                <a:lnTo>
                  <a:pt x="136249" y="335115"/>
                </a:lnTo>
                <a:lnTo>
                  <a:pt x="131362" y="339481"/>
                </a:lnTo>
                <a:lnTo>
                  <a:pt x="126198" y="343345"/>
                </a:lnTo>
                <a:lnTo>
                  <a:pt x="120851" y="346873"/>
                </a:lnTo>
                <a:lnTo>
                  <a:pt x="116332" y="350178"/>
                </a:lnTo>
                <a:lnTo>
                  <a:pt x="112368" y="353333"/>
                </a:lnTo>
                <a:lnTo>
                  <a:pt x="108774" y="356390"/>
                </a:lnTo>
                <a:lnTo>
                  <a:pt x="104472" y="358427"/>
                </a:lnTo>
                <a:lnTo>
                  <a:pt x="99699" y="359785"/>
                </a:lnTo>
                <a:lnTo>
                  <a:pt x="94612" y="360691"/>
                </a:lnTo>
                <a:lnTo>
                  <a:pt x="90268" y="360342"/>
                </a:lnTo>
                <a:lnTo>
                  <a:pt x="86419" y="359157"/>
                </a:lnTo>
                <a:lnTo>
                  <a:pt x="82901" y="357415"/>
                </a:lnTo>
                <a:lnTo>
                  <a:pt x="80556" y="355301"/>
                </a:lnTo>
                <a:lnTo>
                  <a:pt x="78993" y="352939"/>
                </a:lnTo>
                <a:lnTo>
                  <a:pt x="77949" y="350411"/>
                </a:lnTo>
                <a:lnTo>
                  <a:pt x="75350" y="347774"/>
                </a:lnTo>
                <a:lnTo>
                  <a:pt x="71712" y="345064"/>
                </a:lnTo>
                <a:lnTo>
                  <a:pt x="67382" y="342304"/>
                </a:lnTo>
                <a:lnTo>
                  <a:pt x="64494" y="338559"/>
                </a:lnTo>
                <a:lnTo>
                  <a:pt x="62570" y="334158"/>
                </a:lnTo>
                <a:lnTo>
                  <a:pt x="61286" y="329318"/>
                </a:lnTo>
                <a:lnTo>
                  <a:pt x="58526" y="325140"/>
                </a:lnTo>
                <a:lnTo>
                  <a:pt x="54780" y="321401"/>
                </a:lnTo>
                <a:lnTo>
                  <a:pt x="50379" y="317957"/>
                </a:lnTo>
                <a:lnTo>
                  <a:pt x="48397" y="312803"/>
                </a:lnTo>
                <a:lnTo>
                  <a:pt x="48029" y="306509"/>
                </a:lnTo>
                <a:lnTo>
                  <a:pt x="48735" y="299456"/>
                </a:lnTo>
                <a:lnTo>
                  <a:pt x="49205" y="291896"/>
                </a:lnTo>
                <a:lnTo>
                  <a:pt x="49729" y="275877"/>
                </a:lnTo>
                <a:lnTo>
                  <a:pt x="51773" y="267604"/>
                </a:lnTo>
                <a:lnTo>
                  <a:pt x="55041" y="259232"/>
                </a:lnTo>
                <a:lnTo>
                  <a:pt x="59125" y="250793"/>
                </a:lnTo>
                <a:lnTo>
                  <a:pt x="62800" y="242309"/>
                </a:lnTo>
                <a:lnTo>
                  <a:pt x="66202" y="233796"/>
                </a:lnTo>
                <a:lnTo>
                  <a:pt x="69423" y="225263"/>
                </a:lnTo>
                <a:lnTo>
                  <a:pt x="73476" y="216717"/>
                </a:lnTo>
                <a:lnTo>
                  <a:pt x="78083" y="208162"/>
                </a:lnTo>
                <a:lnTo>
                  <a:pt x="83058" y="199601"/>
                </a:lnTo>
                <a:lnTo>
                  <a:pt x="93667" y="182469"/>
                </a:lnTo>
                <a:lnTo>
                  <a:pt x="99163" y="173900"/>
                </a:lnTo>
                <a:lnTo>
                  <a:pt x="103779" y="166282"/>
                </a:lnTo>
                <a:lnTo>
                  <a:pt x="107810" y="159299"/>
                </a:lnTo>
                <a:lnTo>
                  <a:pt x="111450" y="152738"/>
                </a:lnTo>
                <a:lnTo>
                  <a:pt x="114828" y="145507"/>
                </a:lnTo>
                <a:lnTo>
                  <a:pt x="118033" y="137829"/>
                </a:lnTo>
                <a:lnTo>
                  <a:pt x="121122" y="129852"/>
                </a:lnTo>
                <a:lnTo>
                  <a:pt x="124133" y="122630"/>
                </a:lnTo>
                <a:lnTo>
                  <a:pt x="127094" y="115910"/>
                </a:lnTo>
                <a:lnTo>
                  <a:pt x="130021" y="109525"/>
                </a:lnTo>
                <a:lnTo>
                  <a:pt x="131972" y="103363"/>
                </a:lnTo>
                <a:lnTo>
                  <a:pt x="133272" y="97350"/>
                </a:lnTo>
                <a:lnTo>
                  <a:pt x="134716" y="86542"/>
                </a:lnTo>
                <a:lnTo>
                  <a:pt x="135359" y="78563"/>
                </a:lnTo>
                <a:lnTo>
                  <a:pt x="135644" y="69302"/>
                </a:lnTo>
                <a:lnTo>
                  <a:pt x="135721" y="64165"/>
                </a:lnTo>
                <a:lnTo>
                  <a:pt x="133265" y="53378"/>
                </a:lnTo>
                <a:lnTo>
                  <a:pt x="128998" y="43186"/>
                </a:lnTo>
                <a:lnTo>
                  <a:pt x="126528" y="39135"/>
                </a:lnTo>
                <a:lnTo>
                  <a:pt x="118728" y="28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83"/>
          <p:cNvSpPr/>
          <p:nvPr/>
        </p:nvSpPr>
        <p:spPr>
          <a:xfrm>
            <a:off x="8155305" y="3128962"/>
            <a:ext cx="248603" cy="300021"/>
          </a:xfrm>
          <a:custGeom>
            <a:avLst/>
            <a:gdLst/>
            <a:ahLst/>
            <a:cxnLst/>
            <a:rect l="0" t="0" r="0" b="0"/>
            <a:pathLst>
              <a:path w="248603" h="300021">
                <a:moveTo>
                  <a:pt x="0" y="0"/>
                </a:moveTo>
                <a:lnTo>
                  <a:pt x="47727" y="0"/>
                </a:lnTo>
                <a:lnTo>
                  <a:pt x="59440" y="953"/>
                </a:lnTo>
                <a:lnTo>
                  <a:pt x="72012" y="2540"/>
                </a:lnTo>
                <a:lnTo>
                  <a:pt x="85155" y="4551"/>
                </a:lnTo>
                <a:lnTo>
                  <a:pt x="95823" y="6844"/>
                </a:lnTo>
                <a:lnTo>
                  <a:pt x="104839" y="9325"/>
                </a:lnTo>
                <a:lnTo>
                  <a:pt x="112755" y="11932"/>
                </a:lnTo>
                <a:lnTo>
                  <a:pt x="120889" y="15575"/>
                </a:lnTo>
                <a:lnTo>
                  <a:pt x="129171" y="19908"/>
                </a:lnTo>
                <a:lnTo>
                  <a:pt x="145039" y="28851"/>
                </a:lnTo>
                <a:lnTo>
                  <a:pt x="158441" y="36000"/>
                </a:lnTo>
                <a:lnTo>
                  <a:pt x="162777" y="39240"/>
                </a:lnTo>
                <a:lnTo>
                  <a:pt x="165668" y="42353"/>
                </a:lnTo>
                <a:lnTo>
                  <a:pt x="167596" y="45380"/>
                </a:lnTo>
                <a:lnTo>
                  <a:pt x="169833" y="51209"/>
                </a:lnTo>
                <a:lnTo>
                  <a:pt x="172277" y="58904"/>
                </a:lnTo>
                <a:lnTo>
                  <a:pt x="174859" y="67844"/>
                </a:lnTo>
                <a:lnTo>
                  <a:pt x="176579" y="75710"/>
                </a:lnTo>
                <a:lnTo>
                  <a:pt x="177727" y="82858"/>
                </a:lnTo>
                <a:lnTo>
                  <a:pt x="178492" y="89529"/>
                </a:lnTo>
                <a:lnTo>
                  <a:pt x="177098" y="95881"/>
                </a:lnTo>
                <a:lnTo>
                  <a:pt x="174262" y="102021"/>
                </a:lnTo>
                <a:lnTo>
                  <a:pt x="170467" y="108019"/>
                </a:lnTo>
                <a:lnTo>
                  <a:pt x="166984" y="114875"/>
                </a:lnTo>
                <a:lnTo>
                  <a:pt x="163711" y="122303"/>
                </a:lnTo>
                <a:lnTo>
                  <a:pt x="160575" y="130113"/>
                </a:lnTo>
                <a:lnTo>
                  <a:pt x="156579" y="137225"/>
                </a:lnTo>
                <a:lnTo>
                  <a:pt x="152011" y="143871"/>
                </a:lnTo>
                <a:lnTo>
                  <a:pt x="147061" y="150206"/>
                </a:lnTo>
                <a:lnTo>
                  <a:pt x="141856" y="156335"/>
                </a:lnTo>
                <a:lnTo>
                  <a:pt x="136481" y="162326"/>
                </a:lnTo>
                <a:lnTo>
                  <a:pt x="130992" y="168225"/>
                </a:lnTo>
                <a:lnTo>
                  <a:pt x="126380" y="175015"/>
                </a:lnTo>
                <a:lnTo>
                  <a:pt x="122354" y="182399"/>
                </a:lnTo>
                <a:lnTo>
                  <a:pt x="112135" y="203904"/>
                </a:lnTo>
                <a:lnTo>
                  <a:pt x="109047" y="210231"/>
                </a:lnTo>
                <a:lnTo>
                  <a:pt x="106035" y="215402"/>
                </a:lnTo>
                <a:lnTo>
                  <a:pt x="100149" y="223687"/>
                </a:lnTo>
                <a:lnTo>
                  <a:pt x="97246" y="231992"/>
                </a:lnTo>
                <a:lnTo>
                  <a:pt x="94358" y="243244"/>
                </a:lnTo>
                <a:lnTo>
                  <a:pt x="91481" y="256460"/>
                </a:lnTo>
                <a:lnTo>
                  <a:pt x="90514" y="266223"/>
                </a:lnTo>
                <a:lnTo>
                  <a:pt x="90823" y="273685"/>
                </a:lnTo>
                <a:lnTo>
                  <a:pt x="91981" y="279612"/>
                </a:lnTo>
                <a:lnTo>
                  <a:pt x="95808" y="288737"/>
                </a:lnTo>
                <a:lnTo>
                  <a:pt x="98161" y="292504"/>
                </a:lnTo>
                <a:lnTo>
                  <a:pt x="101635" y="295015"/>
                </a:lnTo>
                <a:lnTo>
                  <a:pt x="105857" y="296689"/>
                </a:lnTo>
                <a:lnTo>
                  <a:pt x="110577" y="297805"/>
                </a:lnTo>
                <a:lnTo>
                  <a:pt x="114674" y="298550"/>
                </a:lnTo>
                <a:lnTo>
                  <a:pt x="121769" y="299376"/>
                </a:lnTo>
                <a:lnTo>
                  <a:pt x="125947" y="299597"/>
                </a:lnTo>
                <a:lnTo>
                  <a:pt x="135668" y="299842"/>
                </a:lnTo>
                <a:lnTo>
                  <a:pt x="161331" y="300020"/>
                </a:lnTo>
                <a:lnTo>
                  <a:pt x="166609" y="299074"/>
                </a:lnTo>
                <a:lnTo>
                  <a:pt x="172033" y="297490"/>
                </a:lnTo>
                <a:lnTo>
                  <a:pt x="177553" y="295482"/>
                </a:lnTo>
                <a:lnTo>
                  <a:pt x="182186" y="293190"/>
                </a:lnTo>
                <a:lnTo>
                  <a:pt x="194210" y="285414"/>
                </a:lnTo>
                <a:lnTo>
                  <a:pt x="199005" y="282669"/>
                </a:lnTo>
                <a:lnTo>
                  <a:pt x="209415" y="277078"/>
                </a:lnTo>
                <a:lnTo>
                  <a:pt x="220391" y="271419"/>
                </a:lnTo>
                <a:lnTo>
                  <a:pt x="225984" y="267623"/>
                </a:lnTo>
                <a:lnTo>
                  <a:pt x="231618" y="263188"/>
                </a:lnTo>
                <a:lnTo>
                  <a:pt x="248602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84"/>
          <p:cNvSpPr/>
          <p:nvPr/>
        </p:nvSpPr>
        <p:spPr>
          <a:xfrm>
            <a:off x="8318182" y="3018711"/>
            <a:ext cx="289998" cy="513160"/>
          </a:xfrm>
          <a:custGeom>
            <a:avLst/>
            <a:gdLst/>
            <a:ahLst/>
            <a:cxnLst/>
            <a:rect l="0" t="0" r="0" b="0"/>
            <a:pathLst>
              <a:path w="289998" h="513160">
                <a:moveTo>
                  <a:pt x="0" y="7381"/>
                </a:moveTo>
                <a:lnTo>
                  <a:pt x="4551" y="2830"/>
                </a:lnTo>
                <a:lnTo>
                  <a:pt x="6843" y="1490"/>
                </a:lnTo>
                <a:lnTo>
                  <a:pt x="11932" y="0"/>
                </a:lnTo>
                <a:lnTo>
                  <a:pt x="18432" y="555"/>
                </a:lnTo>
                <a:lnTo>
                  <a:pt x="27528" y="1878"/>
                </a:lnTo>
                <a:lnTo>
                  <a:pt x="38355" y="3713"/>
                </a:lnTo>
                <a:lnTo>
                  <a:pt x="48429" y="5888"/>
                </a:lnTo>
                <a:lnTo>
                  <a:pt x="58004" y="8291"/>
                </a:lnTo>
                <a:lnTo>
                  <a:pt x="67244" y="10845"/>
                </a:lnTo>
                <a:lnTo>
                  <a:pt x="76262" y="14453"/>
                </a:lnTo>
                <a:lnTo>
                  <a:pt x="85132" y="18763"/>
                </a:lnTo>
                <a:lnTo>
                  <a:pt x="93902" y="23542"/>
                </a:lnTo>
                <a:lnTo>
                  <a:pt x="102607" y="27680"/>
                </a:lnTo>
                <a:lnTo>
                  <a:pt x="111267" y="31391"/>
                </a:lnTo>
                <a:lnTo>
                  <a:pt x="119898" y="34818"/>
                </a:lnTo>
                <a:lnTo>
                  <a:pt x="128509" y="39007"/>
                </a:lnTo>
                <a:lnTo>
                  <a:pt x="137108" y="43705"/>
                </a:lnTo>
                <a:lnTo>
                  <a:pt x="145698" y="48742"/>
                </a:lnTo>
                <a:lnTo>
                  <a:pt x="154282" y="54957"/>
                </a:lnTo>
                <a:lnTo>
                  <a:pt x="162862" y="61959"/>
                </a:lnTo>
                <a:lnTo>
                  <a:pt x="171440" y="69484"/>
                </a:lnTo>
                <a:lnTo>
                  <a:pt x="180015" y="77358"/>
                </a:lnTo>
                <a:lnTo>
                  <a:pt x="197164" y="93727"/>
                </a:lnTo>
                <a:lnTo>
                  <a:pt x="204786" y="102092"/>
                </a:lnTo>
                <a:lnTo>
                  <a:pt x="211772" y="110527"/>
                </a:lnTo>
                <a:lnTo>
                  <a:pt x="218333" y="119007"/>
                </a:lnTo>
                <a:lnTo>
                  <a:pt x="225566" y="127519"/>
                </a:lnTo>
                <a:lnTo>
                  <a:pt x="233245" y="136050"/>
                </a:lnTo>
                <a:lnTo>
                  <a:pt x="241221" y="144596"/>
                </a:lnTo>
                <a:lnTo>
                  <a:pt x="247492" y="154102"/>
                </a:lnTo>
                <a:lnTo>
                  <a:pt x="252625" y="164250"/>
                </a:lnTo>
                <a:lnTo>
                  <a:pt x="257000" y="174826"/>
                </a:lnTo>
                <a:lnTo>
                  <a:pt x="261820" y="184733"/>
                </a:lnTo>
                <a:lnTo>
                  <a:pt x="266939" y="194196"/>
                </a:lnTo>
                <a:lnTo>
                  <a:pt x="272257" y="203362"/>
                </a:lnTo>
                <a:lnTo>
                  <a:pt x="275801" y="213283"/>
                </a:lnTo>
                <a:lnTo>
                  <a:pt x="278166" y="223706"/>
                </a:lnTo>
                <a:lnTo>
                  <a:pt x="279742" y="234466"/>
                </a:lnTo>
                <a:lnTo>
                  <a:pt x="281745" y="244496"/>
                </a:lnTo>
                <a:lnTo>
                  <a:pt x="284032" y="254040"/>
                </a:lnTo>
                <a:lnTo>
                  <a:pt x="286510" y="263260"/>
                </a:lnTo>
                <a:lnTo>
                  <a:pt x="288161" y="272265"/>
                </a:lnTo>
                <a:lnTo>
                  <a:pt x="289263" y="281125"/>
                </a:lnTo>
                <a:lnTo>
                  <a:pt x="289997" y="289890"/>
                </a:lnTo>
                <a:lnTo>
                  <a:pt x="289533" y="301448"/>
                </a:lnTo>
                <a:lnTo>
                  <a:pt x="288272" y="314868"/>
                </a:lnTo>
                <a:lnTo>
                  <a:pt x="286480" y="329530"/>
                </a:lnTo>
                <a:lnTo>
                  <a:pt x="284331" y="342162"/>
                </a:lnTo>
                <a:lnTo>
                  <a:pt x="281947" y="353441"/>
                </a:lnTo>
                <a:lnTo>
                  <a:pt x="279405" y="363818"/>
                </a:lnTo>
                <a:lnTo>
                  <a:pt x="277710" y="372640"/>
                </a:lnTo>
                <a:lnTo>
                  <a:pt x="275826" y="387524"/>
                </a:lnTo>
                <a:lnTo>
                  <a:pt x="272450" y="403028"/>
                </a:lnTo>
                <a:lnTo>
                  <a:pt x="267773" y="418492"/>
                </a:lnTo>
                <a:lnTo>
                  <a:pt x="262520" y="431714"/>
                </a:lnTo>
                <a:lnTo>
                  <a:pt x="257011" y="443941"/>
                </a:lnTo>
                <a:lnTo>
                  <a:pt x="250435" y="455725"/>
                </a:lnTo>
                <a:lnTo>
                  <a:pt x="246013" y="461535"/>
                </a:lnTo>
                <a:lnTo>
                  <a:pt x="241162" y="467313"/>
                </a:lnTo>
                <a:lnTo>
                  <a:pt x="236022" y="472117"/>
                </a:lnTo>
                <a:lnTo>
                  <a:pt x="230690" y="476272"/>
                </a:lnTo>
                <a:lnTo>
                  <a:pt x="225231" y="479995"/>
                </a:lnTo>
                <a:lnTo>
                  <a:pt x="217782" y="484382"/>
                </a:lnTo>
                <a:lnTo>
                  <a:pt x="209005" y="489212"/>
                </a:lnTo>
                <a:lnTo>
                  <a:pt x="199344" y="494336"/>
                </a:lnTo>
                <a:lnTo>
                  <a:pt x="192903" y="498706"/>
                </a:lnTo>
                <a:lnTo>
                  <a:pt x="188610" y="502571"/>
                </a:lnTo>
                <a:lnTo>
                  <a:pt x="180023" y="5131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85"/>
          <p:cNvSpPr/>
          <p:nvPr/>
        </p:nvSpPr>
        <p:spPr>
          <a:xfrm>
            <a:off x="5883592" y="3677611"/>
            <a:ext cx="2871789" cy="77144"/>
          </a:xfrm>
          <a:custGeom>
            <a:avLst/>
            <a:gdLst/>
            <a:ahLst/>
            <a:cxnLst/>
            <a:rect l="0" t="0" r="0" b="0"/>
            <a:pathLst>
              <a:path w="2871789" h="77144">
                <a:moveTo>
                  <a:pt x="0" y="77143"/>
                </a:moveTo>
                <a:lnTo>
                  <a:pt x="47727" y="65212"/>
                </a:lnTo>
                <a:lnTo>
                  <a:pt x="56583" y="63474"/>
                </a:lnTo>
                <a:lnTo>
                  <a:pt x="71503" y="61543"/>
                </a:lnTo>
                <a:lnTo>
                  <a:pt x="80054" y="60076"/>
                </a:lnTo>
                <a:lnTo>
                  <a:pt x="89564" y="58145"/>
                </a:lnTo>
                <a:lnTo>
                  <a:pt x="99714" y="55906"/>
                </a:lnTo>
                <a:lnTo>
                  <a:pt x="108386" y="54412"/>
                </a:lnTo>
                <a:lnTo>
                  <a:pt x="123101" y="52753"/>
                </a:lnTo>
                <a:lnTo>
                  <a:pt x="130645" y="51358"/>
                </a:lnTo>
                <a:lnTo>
                  <a:pt x="138532" y="49476"/>
                </a:lnTo>
                <a:lnTo>
                  <a:pt x="146647" y="47269"/>
                </a:lnTo>
                <a:lnTo>
                  <a:pt x="154915" y="45797"/>
                </a:lnTo>
                <a:lnTo>
                  <a:pt x="188715" y="43435"/>
                </a:lnTo>
                <a:lnTo>
                  <a:pt x="219129" y="42160"/>
                </a:lnTo>
                <a:lnTo>
                  <a:pt x="315858" y="37039"/>
                </a:lnTo>
                <a:lnTo>
                  <a:pt x="361044" y="35507"/>
                </a:lnTo>
                <a:lnTo>
                  <a:pt x="378808" y="34146"/>
                </a:lnTo>
                <a:lnTo>
                  <a:pt x="394462" y="32286"/>
                </a:lnTo>
                <a:lnTo>
                  <a:pt x="408707" y="30094"/>
                </a:lnTo>
                <a:lnTo>
                  <a:pt x="422014" y="28632"/>
                </a:lnTo>
                <a:lnTo>
                  <a:pt x="473287" y="26286"/>
                </a:lnTo>
                <a:lnTo>
                  <a:pt x="816256" y="24763"/>
                </a:lnTo>
                <a:lnTo>
                  <a:pt x="935591" y="19819"/>
                </a:lnTo>
                <a:lnTo>
                  <a:pt x="1126788" y="17489"/>
                </a:lnTo>
                <a:lnTo>
                  <a:pt x="1151242" y="16419"/>
                </a:lnTo>
                <a:lnTo>
                  <a:pt x="1173260" y="14753"/>
                </a:lnTo>
                <a:lnTo>
                  <a:pt x="1193653" y="12690"/>
                </a:lnTo>
                <a:lnTo>
                  <a:pt x="1279812" y="10397"/>
                </a:lnTo>
                <a:lnTo>
                  <a:pt x="1517836" y="8671"/>
                </a:lnTo>
                <a:lnTo>
                  <a:pt x="1538623" y="7683"/>
                </a:lnTo>
                <a:lnTo>
                  <a:pt x="1559149" y="6071"/>
                </a:lnTo>
                <a:lnTo>
                  <a:pt x="1579500" y="4045"/>
                </a:lnTo>
                <a:lnTo>
                  <a:pt x="1619893" y="1793"/>
                </a:lnTo>
                <a:lnTo>
                  <a:pt x="1700151" y="347"/>
                </a:lnTo>
                <a:lnTo>
                  <a:pt x="1867463" y="0"/>
                </a:lnTo>
                <a:lnTo>
                  <a:pt x="1891723" y="950"/>
                </a:lnTo>
                <a:lnTo>
                  <a:pt x="1979313" y="5884"/>
                </a:lnTo>
                <a:lnTo>
                  <a:pt x="2055748" y="7770"/>
                </a:lnTo>
                <a:lnTo>
                  <a:pt x="2646621" y="8564"/>
                </a:lnTo>
                <a:lnTo>
                  <a:pt x="2670242" y="9516"/>
                </a:lnTo>
                <a:lnTo>
                  <a:pt x="2767418" y="15349"/>
                </a:lnTo>
                <a:lnTo>
                  <a:pt x="2853069" y="15948"/>
                </a:lnTo>
                <a:lnTo>
                  <a:pt x="2862167" y="14439"/>
                </a:lnTo>
                <a:lnTo>
                  <a:pt x="2871788" y="85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86"/>
          <p:cNvSpPr/>
          <p:nvPr/>
        </p:nvSpPr>
        <p:spPr>
          <a:xfrm>
            <a:off x="6081190" y="3835954"/>
            <a:ext cx="340849" cy="372976"/>
          </a:xfrm>
          <a:custGeom>
            <a:avLst/>
            <a:gdLst/>
            <a:ahLst/>
            <a:cxnLst/>
            <a:rect l="0" t="0" r="0" b="0"/>
            <a:pathLst>
              <a:path w="340849" h="372976">
                <a:moveTo>
                  <a:pt x="145302" y="30243"/>
                </a:moveTo>
                <a:lnTo>
                  <a:pt x="136201" y="25692"/>
                </a:lnTo>
                <a:lnTo>
                  <a:pt x="129192" y="23458"/>
                </a:lnTo>
                <a:lnTo>
                  <a:pt x="125989" y="22862"/>
                </a:lnTo>
                <a:lnTo>
                  <a:pt x="123854" y="21512"/>
                </a:lnTo>
                <a:lnTo>
                  <a:pt x="122431" y="19660"/>
                </a:lnTo>
                <a:lnTo>
                  <a:pt x="121482" y="17473"/>
                </a:lnTo>
                <a:lnTo>
                  <a:pt x="118945" y="16967"/>
                </a:lnTo>
                <a:lnTo>
                  <a:pt x="111045" y="18945"/>
                </a:lnTo>
                <a:lnTo>
                  <a:pt x="95391" y="22085"/>
                </a:lnTo>
                <a:lnTo>
                  <a:pt x="89168" y="23852"/>
                </a:lnTo>
                <a:lnTo>
                  <a:pt x="82162" y="25982"/>
                </a:lnTo>
                <a:lnTo>
                  <a:pt x="74633" y="31212"/>
                </a:lnTo>
                <a:lnTo>
                  <a:pt x="66757" y="38509"/>
                </a:lnTo>
                <a:lnTo>
                  <a:pt x="58649" y="47184"/>
                </a:lnTo>
                <a:lnTo>
                  <a:pt x="52291" y="54872"/>
                </a:lnTo>
                <a:lnTo>
                  <a:pt x="47100" y="61902"/>
                </a:lnTo>
                <a:lnTo>
                  <a:pt x="42686" y="68494"/>
                </a:lnTo>
                <a:lnTo>
                  <a:pt x="38791" y="74794"/>
                </a:lnTo>
                <a:lnTo>
                  <a:pt x="35242" y="80899"/>
                </a:lnTo>
                <a:lnTo>
                  <a:pt x="31924" y="86873"/>
                </a:lnTo>
                <a:lnTo>
                  <a:pt x="27807" y="92762"/>
                </a:lnTo>
                <a:lnTo>
                  <a:pt x="18152" y="104384"/>
                </a:lnTo>
                <a:lnTo>
                  <a:pt x="14815" y="110150"/>
                </a:lnTo>
                <a:lnTo>
                  <a:pt x="11108" y="121638"/>
                </a:lnTo>
                <a:lnTo>
                  <a:pt x="9167" y="128320"/>
                </a:lnTo>
                <a:lnTo>
                  <a:pt x="4470" y="143365"/>
                </a:lnTo>
                <a:lnTo>
                  <a:pt x="2837" y="153283"/>
                </a:lnTo>
                <a:lnTo>
                  <a:pt x="1748" y="164657"/>
                </a:lnTo>
                <a:lnTo>
                  <a:pt x="1022" y="177002"/>
                </a:lnTo>
                <a:lnTo>
                  <a:pt x="215" y="203419"/>
                </a:lnTo>
                <a:lnTo>
                  <a:pt x="0" y="217131"/>
                </a:lnTo>
                <a:lnTo>
                  <a:pt x="809" y="231036"/>
                </a:lnTo>
                <a:lnTo>
                  <a:pt x="2301" y="245067"/>
                </a:lnTo>
                <a:lnTo>
                  <a:pt x="4248" y="259184"/>
                </a:lnTo>
                <a:lnTo>
                  <a:pt x="7451" y="270500"/>
                </a:lnTo>
                <a:lnTo>
                  <a:pt x="11491" y="279950"/>
                </a:lnTo>
                <a:lnTo>
                  <a:pt x="20108" y="295529"/>
                </a:lnTo>
                <a:lnTo>
                  <a:pt x="27113" y="308803"/>
                </a:lnTo>
                <a:lnTo>
                  <a:pt x="33401" y="318512"/>
                </a:lnTo>
                <a:lnTo>
                  <a:pt x="36411" y="322435"/>
                </a:lnTo>
                <a:lnTo>
                  <a:pt x="42228" y="327908"/>
                </a:lnTo>
                <a:lnTo>
                  <a:pt x="49916" y="334414"/>
                </a:lnTo>
                <a:lnTo>
                  <a:pt x="58851" y="341609"/>
                </a:lnTo>
                <a:lnTo>
                  <a:pt x="66713" y="347358"/>
                </a:lnTo>
                <a:lnTo>
                  <a:pt x="73859" y="352143"/>
                </a:lnTo>
                <a:lnTo>
                  <a:pt x="80528" y="356286"/>
                </a:lnTo>
                <a:lnTo>
                  <a:pt x="87832" y="360000"/>
                </a:lnTo>
                <a:lnTo>
                  <a:pt x="95559" y="363428"/>
                </a:lnTo>
                <a:lnTo>
                  <a:pt x="103568" y="366666"/>
                </a:lnTo>
                <a:lnTo>
                  <a:pt x="110812" y="368825"/>
                </a:lnTo>
                <a:lnTo>
                  <a:pt x="117546" y="370265"/>
                </a:lnTo>
                <a:lnTo>
                  <a:pt x="123940" y="371224"/>
                </a:lnTo>
                <a:lnTo>
                  <a:pt x="130109" y="371864"/>
                </a:lnTo>
                <a:lnTo>
                  <a:pt x="136126" y="372290"/>
                </a:lnTo>
                <a:lnTo>
                  <a:pt x="142042" y="372574"/>
                </a:lnTo>
                <a:lnTo>
                  <a:pt x="153696" y="372891"/>
                </a:lnTo>
                <a:lnTo>
                  <a:pt x="159470" y="372975"/>
                </a:lnTo>
                <a:lnTo>
                  <a:pt x="166178" y="372078"/>
                </a:lnTo>
                <a:lnTo>
                  <a:pt x="173506" y="370528"/>
                </a:lnTo>
                <a:lnTo>
                  <a:pt x="181250" y="368542"/>
                </a:lnTo>
                <a:lnTo>
                  <a:pt x="188317" y="366266"/>
                </a:lnTo>
                <a:lnTo>
                  <a:pt x="194934" y="363796"/>
                </a:lnTo>
                <a:lnTo>
                  <a:pt x="201250" y="361197"/>
                </a:lnTo>
                <a:lnTo>
                  <a:pt x="207366" y="358511"/>
                </a:lnTo>
                <a:lnTo>
                  <a:pt x="219241" y="352987"/>
                </a:lnTo>
                <a:lnTo>
                  <a:pt x="225075" y="349228"/>
                </a:lnTo>
                <a:lnTo>
                  <a:pt x="230869" y="344817"/>
                </a:lnTo>
                <a:lnTo>
                  <a:pt x="236637" y="339972"/>
                </a:lnTo>
                <a:lnTo>
                  <a:pt x="242387" y="335789"/>
                </a:lnTo>
                <a:lnTo>
                  <a:pt x="248125" y="332048"/>
                </a:lnTo>
                <a:lnTo>
                  <a:pt x="253856" y="328601"/>
                </a:lnTo>
                <a:lnTo>
                  <a:pt x="260534" y="321541"/>
                </a:lnTo>
                <a:lnTo>
                  <a:pt x="267843" y="312072"/>
                </a:lnTo>
                <a:lnTo>
                  <a:pt x="275574" y="300996"/>
                </a:lnTo>
                <a:lnTo>
                  <a:pt x="281680" y="291708"/>
                </a:lnTo>
                <a:lnTo>
                  <a:pt x="286703" y="283611"/>
                </a:lnTo>
                <a:lnTo>
                  <a:pt x="291005" y="276307"/>
                </a:lnTo>
                <a:lnTo>
                  <a:pt x="294825" y="268581"/>
                </a:lnTo>
                <a:lnTo>
                  <a:pt x="298324" y="260573"/>
                </a:lnTo>
                <a:lnTo>
                  <a:pt x="301609" y="252376"/>
                </a:lnTo>
                <a:lnTo>
                  <a:pt x="305704" y="245006"/>
                </a:lnTo>
                <a:lnTo>
                  <a:pt x="310340" y="238189"/>
                </a:lnTo>
                <a:lnTo>
                  <a:pt x="315335" y="231739"/>
                </a:lnTo>
                <a:lnTo>
                  <a:pt x="318664" y="224581"/>
                </a:lnTo>
                <a:lnTo>
                  <a:pt x="320885" y="216952"/>
                </a:lnTo>
                <a:lnTo>
                  <a:pt x="326549" y="184942"/>
                </a:lnTo>
                <a:lnTo>
                  <a:pt x="328998" y="170523"/>
                </a:lnTo>
                <a:lnTo>
                  <a:pt x="331584" y="158053"/>
                </a:lnTo>
                <a:lnTo>
                  <a:pt x="334260" y="146882"/>
                </a:lnTo>
                <a:lnTo>
                  <a:pt x="336996" y="136577"/>
                </a:lnTo>
                <a:lnTo>
                  <a:pt x="338821" y="127803"/>
                </a:lnTo>
                <a:lnTo>
                  <a:pt x="340037" y="120048"/>
                </a:lnTo>
                <a:lnTo>
                  <a:pt x="340848" y="112973"/>
                </a:lnTo>
                <a:lnTo>
                  <a:pt x="340436" y="105399"/>
                </a:lnTo>
                <a:lnTo>
                  <a:pt x="339209" y="97492"/>
                </a:lnTo>
                <a:lnTo>
                  <a:pt x="337438" y="89363"/>
                </a:lnTo>
                <a:lnTo>
                  <a:pt x="336258" y="82039"/>
                </a:lnTo>
                <a:lnTo>
                  <a:pt x="335471" y="75251"/>
                </a:lnTo>
                <a:lnTo>
                  <a:pt x="334946" y="68821"/>
                </a:lnTo>
                <a:lnTo>
                  <a:pt x="334597" y="62629"/>
                </a:lnTo>
                <a:lnTo>
                  <a:pt x="334208" y="50670"/>
                </a:lnTo>
                <a:lnTo>
                  <a:pt x="333152" y="45766"/>
                </a:lnTo>
                <a:lnTo>
                  <a:pt x="329439" y="37777"/>
                </a:lnTo>
                <a:lnTo>
                  <a:pt x="321993" y="23373"/>
                </a:lnTo>
                <a:lnTo>
                  <a:pt x="316541" y="15125"/>
                </a:lnTo>
                <a:lnTo>
                  <a:pt x="313754" y="11592"/>
                </a:lnTo>
                <a:lnTo>
                  <a:pt x="309991" y="9236"/>
                </a:lnTo>
                <a:lnTo>
                  <a:pt x="300730" y="6619"/>
                </a:lnTo>
                <a:lnTo>
                  <a:pt x="292803" y="2916"/>
                </a:lnTo>
                <a:lnTo>
                  <a:pt x="289357" y="595"/>
                </a:lnTo>
                <a:lnTo>
                  <a:pt x="285153" y="0"/>
                </a:lnTo>
                <a:lnTo>
                  <a:pt x="275403" y="1879"/>
                </a:lnTo>
                <a:lnTo>
                  <a:pt x="269184" y="2762"/>
                </a:lnTo>
                <a:lnTo>
                  <a:pt x="262180" y="3350"/>
                </a:lnTo>
                <a:lnTo>
                  <a:pt x="254653" y="3741"/>
                </a:lnTo>
                <a:lnTo>
                  <a:pt x="247731" y="4955"/>
                </a:lnTo>
                <a:lnTo>
                  <a:pt x="241210" y="6717"/>
                </a:lnTo>
                <a:lnTo>
                  <a:pt x="234958" y="8844"/>
                </a:lnTo>
                <a:lnTo>
                  <a:pt x="228886" y="11215"/>
                </a:lnTo>
                <a:lnTo>
                  <a:pt x="222932" y="13747"/>
                </a:lnTo>
                <a:lnTo>
                  <a:pt x="217058" y="16388"/>
                </a:lnTo>
                <a:lnTo>
                  <a:pt x="210284" y="20054"/>
                </a:lnTo>
                <a:lnTo>
                  <a:pt x="202911" y="24403"/>
                </a:lnTo>
                <a:lnTo>
                  <a:pt x="195138" y="29207"/>
                </a:lnTo>
                <a:lnTo>
                  <a:pt x="184241" y="34315"/>
                </a:lnTo>
                <a:lnTo>
                  <a:pt x="171261" y="39625"/>
                </a:lnTo>
                <a:lnTo>
                  <a:pt x="156893" y="45071"/>
                </a:lnTo>
                <a:lnTo>
                  <a:pt x="141600" y="51558"/>
                </a:lnTo>
                <a:lnTo>
                  <a:pt x="76722" y="816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87"/>
          <p:cNvSpPr/>
          <p:nvPr/>
        </p:nvSpPr>
        <p:spPr>
          <a:xfrm>
            <a:off x="6697980" y="4032937"/>
            <a:ext cx="402908" cy="12930"/>
          </a:xfrm>
          <a:custGeom>
            <a:avLst/>
            <a:gdLst/>
            <a:ahLst/>
            <a:cxnLst/>
            <a:rect l="0" t="0" r="0" b="0"/>
            <a:pathLst>
              <a:path w="402908" h="12930">
                <a:moveTo>
                  <a:pt x="0" y="4710"/>
                </a:moveTo>
                <a:lnTo>
                  <a:pt x="47726" y="4710"/>
                </a:lnTo>
                <a:lnTo>
                  <a:pt x="60392" y="5663"/>
                </a:lnTo>
                <a:lnTo>
                  <a:pt x="74552" y="7250"/>
                </a:lnTo>
                <a:lnTo>
                  <a:pt x="89706" y="9261"/>
                </a:lnTo>
                <a:lnTo>
                  <a:pt x="101714" y="10601"/>
                </a:lnTo>
                <a:lnTo>
                  <a:pt x="111624" y="11495"/>
                </a:lnTo>
                <a:lnTo>
                  <a:pt x="120136" y="12091"/>
                </a:lnTo>
                <a:lnTo>
                  <a:pt x="128668" y="12488"/>
                </a:lnTo>
                <a:lnTo>
                  <a:pt x="145768" y="12929"/>
                </a:lnTo>
                <a:lnTo>
                  <a:pt x="160044" y="12095"/>
                </a:lnTo>
                <a:lnTo>
                  <a:pt x="215377" y="7321"/>
                </a:lnTo>
                <a:lnTo>
                  <a:pt x="229310" y="6451"/>
                </a:lnTo>
                <a:lnTo>
                  <a:pt x="241456" y="5871"/>
                </a:lnTo>
                <a:lnTo>
                  <a:pt x="313160" y="504"/>
                </a:lnTo>
                <a:lnTo>
                  <a:pt x="335455" y="0"/>
                </a:lnTo>
                <a:lnTo>
                  <a:pt x="354129" y="618"/>
                </a:lnTo>
                <a:lnTo>
                  <a:pt x="402907" y="47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88"/>
          <p:cNvSpPr/>
          <p:nvPr/>
        </p:nvSpPr>
        <p:spPr>
          <a:xfrm>
            <a:off x="7214067" y="3789045"/>
            <a:ext cx="186859" cy="504305"/>
          </a:xfrm>
          <a:custGeom>
            <a:avLst/>
            <a:gdLst/>
            <a:ahLst/>
            <a:cxnLst/>
            <a:rect l="0" t="0" r="0" b="0"/>
            <a:pathLst>
              <a:path w="186859" h="504305">
                <a:moveTo>
                  <a:pt x="178285" y="0"/>
                </a:moveTo>
                <a:lnTo>
                  <a:pt x="104608" y="73676"/>
                </a:lnTo>
                <a:lnTo>
                  <a:pt x="98688" y="80550"/>
                </a:lnTo>
                <a:lnTo>
                  <a:pt x="92835" y="87990"/>
                </a:lnTo>
                <a:lnTo>
                  <a:pt x="87028" y="95807"/>
                </a:lnTo>
                <a:lnTo>
                  <a:pt x="75497" y="112113"/>
                </a:lnTo>
                <a:lnTo>
                  <a:pt x="69755" y="120462"/>
                </a:lnTo>
                <a:lnTo>
                  <a:pt x="64022" y="132695"/>
                </a:lnTo>
                <a:lnTo>
                  <a:pt x="58294" y="147518"/>
                </a:lnTo>
                <a:lnTo>
                  <a:pt x="52571" y="164068"/>
                </a:lnTo>
                <a:lnTo>
                  <a:pt x="46851" y="177958"/>
                </a:lnTo>
                <a:lnTo>
                  <a:pt x="41132" y="190076"/>
                </a:lnTo>
                <a:lnTo>
                  <a:pt x="35415" y="201013"/>
                </a:lnTo>
                <a:lnTo>
                  <a:pt x="30651" y="212113"/>
                </a:lnTo>
                <a:lnTo>
                  <a:pt x="26522" y="223324"/>
                </a:lnTo>
                <a:lnTo>
                  <a:pt x="13053" y="264140"/>
                </a:lnTo>
                <a:lnTo>
                  <a:pt x="10027" y="274201"/>
                </a:lnTo>
                <a:lnTo>
                  <a:pt x="4126" y="295539"/>
                </a:lnTo>
                <a:lnTo>
                  <a:pt x="2172" y="305611"/>
                </a:lnTo>
                <a:lnTo>
                  <a:pt x="869" y="315183"/>
                </a:lnTo>
                <a:lnTo>
                  <a:pt x="0" y="324422"/>
                </a:lnTo>
                <a:lnTo>
                  <a:pt x="374" y="333439"/>
                </a:lnTo>
                <a:lnTo>
                  <a:pt x="1575" y="342307"/>
                </a:lnTo>
                <a:lnTo>
                  <a:pt x="3328" y="351077"/>
                </a:lnTo>
                <a:lnTo>
                  <a:pt x="5276" y="365902"/>
                </a:lnTo>
                <a:lnTo>
                  <a:pt x="7095" y="379793"/>
                </a:lnTo>
                <a:lnTo>
                  <a:pt x="11078" y="395492"/>
                </a:lnTo>
                <a:lnTo>
                  <a:pt x="15379" y="404631"/>
                </a:lnTo>
                <a:lnTo>
                  <a:pt x="21103" y="414534"/>
                </a:lnTo>
                <a:lnTo>
                  <a:pt x="27777" y="424946"/>
                </a:lnTo>
                <a:lnTo>
                  <a:pt x="35084" y="434744"/>
                </a:lnTo>
                <a:lnTo>
                  <a:pt x="42813" y="444134"/>
                </a:lnTo>
                <a:lnTo>
                  <a:pt x="50822" y="453252"/>
                </a:lnTo>
                <a:lnTo>
                  <a:pt x="59020" y="460283"/>
                </a:lnTo>
                <a:lnTo>
                  <a:pt x="67343" y="465923"/>
                </a:lnTo>
                <a:lnTo>
                  <a:pt x="75749" y="470635"/>
                </a:lnTo>
                <a:lnTo>
                  <a:pt x="84210" y="475681"/>
                </a:lnTo>
                <a:lnTo>
                  <a:pt x="101232" y="486369"/>
                </a:lnTo>
                <a:lnTo>
                  <a:pt x="108818" y="489981"/>
                </a:lnTo>
                <a:lnTo>
                  <a:pt x="115781" y="492389"/>
                </a:lnTo>
                <a:lnTo>
                  <a:pt x="122329" y="493994"/>
                </a:lnTo>
                <a:lnTo>
                  <a:pt x="127646" y="496017"/>
                </a:lnTo>
                <a:lnTo>
                  <a:pt x="132143" y="498318"/>
                </a:lnTo>
                <a:lnTo>
                  <a:pt x="136093" y="500804"/>
                </a:lnTo>
                <a:lnTo>
                  <a:pt x="142537" y="502462"/>
                </a:lnTo>
                <a:lnTo>
                  <a:pt x="150643" y="503567"/>
                </a:lnTo>
                <a:lnTo>
                  <a:pt x="159857" y="504304"/>
                </a:lnTo>
                <a:lnTo>
                  <a:pt x="166952" y="503842"/>
                </a:lnTo>
                <a:lnTo>
                  <a:pt x="172635" y="502582"/>
                </a:lnTo>
                <a:lnTo>
                  <a:pt x="186858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89"/>
          <p:cNvSpPr/>
          <p:nvPr/>
        </p:nvSpPr>
        <p:spPr>
          <a:xfrm>
            <a:off x="7340917" y="4054792"/>
            <a:ext cx="342901" cy="8574"/>
          </a:xfrm>
          <a:custGeom>
            <a:avLst/>
            <a:gdLst/>
            <a:ahLst/>
            <a:cxnLst/>
            <a:rect l="0" t="0" r="0" b="0"/>
            <a:pathLst>
              <a:path w="342901" h="8574">
                <a:moveTo>
                  <a:pt x="0" y="0"/>
                </a:moveTo>
                <a:lnTo>
                  <a:pt x="22754" y="4551"/>
                </a:lnTo>
                <a:lnTo>
                  <a:pt x="34219" y="5891"/>
                </a:lnTo>
                <a:lnTo>
                  <a:pt x="46625" y="6785"/>
                </a:lnTo>
                <a:lnTo>
                  <a:pt x="59659" y="7381"/>
                </a:lnTo>
                <a:lnTo>
                  <a:pt x="74062" y="6826"/>
                </a:lnTo>
                <a:lnTo>
                  <a:pt x="89380" y="5503"/>
                </a:lnTo>
                <a:lnTo>
                  <a:pt x="105307" y="3669"/>
                </a:lnTo>
                <a:lnTo>
                  <a:pt x="118781" y="2446"/>
                </a:lnTo>
                <a:lnTo>
                  <a:pt x="130623" y="1631"/>
                </a:lnTo>
                <a:lnTo>
                  <a:pt x="141375" y="1087"/>
                </a:lnTo>
                <a:lnTo>
                  <a:pt x="160941" y="483"/>
                </a:lnTo>
                <a:lnTo>
                  <a:pt x="200721" y="143"/>
                </a:lnTo>
                <a:lnTo>
                  <a:pt x="255126" y="28"/>
                </a:lnTo>
                <a:lnTo>
                  <a:pt x="265334" y="972"/>
                </a:lnTo>
                <a:lnTo>
                  <a:pt x="275949" y="2552"/>
                </a:lnTo>
                <a:lnTo>
                  <a:pt x="286836" y="4559"/>
                </a:lnTo>
                <a:lnTo>
                  <a:pt x="295047" y="5897"/>
                </a:lnTo>
                <a:lnTo>
                  <a:pt x="301473" y="6789"/>
                </a:lnTo>
                <a:lnTo>
                  <a:pt x="306709" y="7384"/>
                </a:lnTo>
                <a:lnTo>
                  <a:pt x="312106" y="7780"/>
                </a:lnTo>
                <a:lnTo>
                  <a:pt x="317608" y="8044"/>
                </a:lnTo>
                <a:lnTo>
                  <a:pt x="331913" y="8416"/>
                </a:lnTo>
                <a:lnTo>
                  <a:pt x="342900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90"/>
          <p:cNvSpPr/>
          <p:nvPr/>
        </p:nvSpPr>
        <p:spPr>
          <a:xfrm>
            <a:off x="7778640" y="3823335"/>
            <a:ext cx="274905" cy="385636"/>
          </a:xfrm>
          <a:custGeom>
            <a:avLst/>
            <a:gdLst/>
            <a:ahLst/>
            <a:cxnLst/>
            <a:rect l="0" t="0" r="0" b="0"/>
            <a:pathLst>
              <a:path w="274905" h="385636">
                <a:moveTo>
                  <a:pt x="153779" y="17144"/>
                </a:moveTo>
                <a:lnTo>
                  <a:pt x="140127" y="21696"/>
                </a:lnTo>
                <a:lnTo>
                  <a:pt x="134201" y="23989"/>
                </a:lnTo>
                <a:lnTo>
                  <a:pt x="128344" y="26470"/>
                </a:lnTo>
                <a:lnTo>
                  <a:pt x="122535" y="29076"/>
                </a:lnTo>
                <a:lnTo>
                  <a:pt x="117709" y="31766"/>
                </a:lnTo>
                <a:lnTo>
                  <a:pt x="109809" y="37296"/>
                </a:lnTo>
                <a:lnTo>
                  <a:pt x="103511" y="42961"/>
                </a:lnTo>
                <a:lnTo>
                  <a:pt x="86353" y="59416"/>
                </a:lnTo>
                <a:lnTo>
                  <a:pt x="64375" y="80999"/>
                </a:lnTo>
                <a:lnTo>
                  <a:pt x="57029" y="91146"/>
                </a:lnTo>
                <a:lnTo>
                  <a:pt x="49275" y="103627"/>
                </a:lnTo>
                <a:lnTo>
                  <a:pt x="41247" y="117662"/>
                </a:lnTo>
                <a:lnTo>
                  <a:pt x="34943" y="129876"/>
                </a:lnTo>
                <a:lnTo>
                  <a:pt x="29788" y="140876"/>
                </a:lnTo>
                <a:lnTo>
                  <a:pt x="25399" y="151068"/>
                </a:lnTo>
                <a:lnTo>
                  <a:pt x="21520" y="160719"/>
                </a:lnTo>
                <a:lnTo>
                  <a:pt x="14670" y="179063"/>
                </a:lnTo>
                <a:lnTo>
                  <a:pt x="11510" y="190813"/>
                </a:lnTo>
                <a:lnTo>
                  <a:pt x="8450" y="204361"/>
                </a:lnTo>
                <a:lnTo>
                  <a:pt x="5459" y="219108"/>
                </a:lnTo>
                <a:lnTo>
                  <a:pt x="3464" y="233702"/>
                </a:lnTo>
                <a:lnTo>
                  <a:pt x="2134" y="248194"/>
                </a:lnTo>
                <a:lnTo>
                  <a:pt x="657" y="274138"/>
                </a:lnTo>
                <a:lnTo>
                  <a:pt x="0" y="292019"/>
                </a:lnTo>
                <a:lnTo>
                  <a:pt x="778" y="299454"/>
                </a:lnTo>
                <a:lnTo>
                  <a:pt x="2248" y="306316"/>
                </a:lnTo>
                <a:lnTo>
                  <a:pt x="4181" y="312796"/>
                </a:lnTo>
                <a:lnTo>
                  <a:pt x="6422" y="319021"/>
                </a:lnTo>
                <a:lnTo>
                  <a:pt x="11453" y="331017"/>
                </a:lnTo>
                <a:lnTo>
                  <a:pt x="16864" y="340158"/>
                </a:lnTo>
                <a:lnTo>
                  <a:pt x="25265" y="350660"/>
                </a:lnTo>
                <a:lnTo>
                  <a:pt x="31892" y="357779"/>
                </a:lnTo>
                <a:lnTo>
                  <a:pt x="41188" y="367292"/>
                </a:lnTo>
                <a:lnTo>
                  <a:pt x="49128" y="372791"/>
                </a:lnTo>
                <a:lnTo>
                  <a:pt x="56785" y="376187"/>
                </a:lnTo>
                <a:lnTo>
                  <a:pt x="66538" y="380871"/>
                </a:lnTo>
                <a:lnTo>
                  <a:pt x="71806" y="382502"/>
                </a:lnTo>
                <a:lnTo>
                  <a:pt x="77223" y="383589"/>
                </a:lnTo>
                <a:lnTo>
                  <a:pt x="82739" y="384313"/>
                </a:lnTo>
                <a:lnTo>
                  <a:pt x="88322" y="384796"/>
                </a:lnTo>
                <a:lnTo>
                  <a:pt x="93949" y="385118"/>
                </a:lnTo>
                <a:lnTo>
                  <a:pt x="105281" y="385476"/>
                </a:lnTo>
                <a:lnTo>
                  <a:pt x="116668" y="385635"/>
                </a:lnTo>
                <a:lnTo>
                  <a:pt x="121418" y="384725"/>
                </a:lnTo>
                <a:lnTo>
                  <a:pt x="129237" y="381174"/>
                </a:lnTo>
                <a:lnTo>
                  <a:pt x="157198" y="364717"/>
                </a:lnTo>
                <a:lnTo>
                  <a:pt x="165582" y="358398"/>
                </a:lnTo>
                <a:lnTo>
                  <a:pt x="172126" y="352279"/>
                </a:lnTo>
                <a:lnTo>
                  <a:pt x="177441" y="346295"/>
                </a:lnTo>
                <a:lnTo>
                  <a:pt x="188425" y="334566"/>
                </a:lnTo>
                <a:lnTo>
                  <a:pt x="194022" y="328772"/>
                </a:lnTo>
                <a:lnTo>
                  <a:pt x="199658" y="322051"/>
                </a:lnTo>
                <a:lnTo>
                  <a:pt x="205320" y="314713"/>
                </a:lnTo>
                <a:lnTo>
                  <a:pt x="211001" y="306964"/>
                </a:lnTo>
                <a:lnTo>
                  <a:pt x="216692" y="299892"/>
                </a:lnTo>
                <a:lnTo>
                  <a:pt x="222391" y="293273"/>
                </a:lnTo>
                <a:lnTo>
                  <a:pt x="228096" y="286955"/>
                </a:lnTo>
                <a:lnTo>
                  <a:pt x="232851" y="279886"/>
                </a:lnTo>
                <a:lnTo>
                  <a:pt x="236974" y="272315"/>
                </a:lnTo>
                <a:lnTo>
                  <a:pt x="240675" y="264411"/>
                </a:lnTo>
                <a:lnTo>
                  <a:pt x="245047" y="253427"/>
                </a:lnTo>
                <a:lnTo>
                  <a:pt x="254985" y="225981"/>
                </a:lnTo>
                <a:lnTo>
                  <a:pt x="260303" y="207804"/>
                </a:lnTo>
                <a:lnTo>
                  <a:pt x="265752" y="187114"/>
                </a:lnTo>
                <a:lnTo>
                  <a:pt x="271291" y="164747"/>
                </a:lnTo>
                <a:lnTo>
                  <a:pt x="274030" y="147931"/>
                </a:lnTo>
                <a:lnTo>
                  <a:pt x="274904" y="134816"/>
                </a:lnTo>
                <a:lnTo>
                  <a:pt x="274123" y="107255"/>
                </a:lnTo>
                <a:lnTo>
                  <a:pt x="274014" y="100078"/>
                </a:lnTo>
                <a:lnTo>
                  <a:pt x="272989" y="93389"/>
                </a:lnTo>
                <a:lnTo>
                  <a:pt x="271352" y="87024"/>
                </a:lnTo>
                <a:lnTo>
                  <a:pt x="269309" y="80876"/>
                </a:lnTo>
                <a:lnTo>
                  <a:pt x="261958" y="68965"/>
                </a:lnTo>
                <a:lnTo>
                  <a:pt x="257331" y="63121"/>
                </a:lnTo>
                <a:lnTo>
                  <a:pt x="251389" y="56368"/>
                </a:lnTo>
                <a:lnTo>
                  <a:pt x="244571" y="49009"/>
                </a:lnTo>
                <a:lnTo>
                  <a:pt x="237167" y="41245"/>
                </a:lnTo>
                <a:lnTo>
                  <a:pt x="230326" y="35117"/>
                </a:lnTo>
                <a:lnTo>
                  <a:pt x="223860" y="30079"/>
                </a:lnTo>
                <a:lnTo>
                  <a:pt x="217645" y="25767"/>
                </a:lnTo>
                <a:lnTo>
                  <a:pt x="208739" y="20988"/>
                </a:lnTo>
                <a:lnTo>
                  <a:pt x="198039" y="15897"/>
                </a:lnTo>
                <a:lnTo>
                  <a:pt x="186143" y="10598"/>
                </a:lnTo>
                <a:lnTo>
                  <a:pt x="177261" y="7065"/>
                </a:lnTo>
                <a:lnTo>
                  <a:pt x="170386" y="4710"/>
                </a:lnTo>
                <a:lnTo>
                  <a:pt x="164851" y="3140"/>
                </a:lnTo>
                <a:lnTo>
                  <a:pt x="160207" y="2093"/>
                </a:lnTo>
                <a:lnTo>
                  <a:pt x="156160" y="1395"/>
                </a:lnTo>
                <a:lnTo>
                  <a:pt x="14520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91"/>
          <p:cNvSpPr/>
          <p:nvPr/>
        </p:nvSpPr>
        <p:spPr>
          <a:xfrm>
            <a:off x="8181022" y="4125219"/>
            <a:ext cx="59044" cy="58161"/>
          </a:xfrm>
          <a:custGeom>
            <a:avLst/>
            <a:gdLst/>
            <a:ahLst/>
            <a:cxnLst/>
            <a:rect l="0" t="0" r="0" b="0"/>
            <a:pathLst>
              <a:path w="59044" h="58161">
                <a:moveTo>
                  <a:pt x="0" y="58160"/>
                </a:moveTo>
                <a:lnTo>
                  <a:pt x="9102" y="44508"/>
                </a:lnTo>
                <a:lnTo>
                  <a:pt x="12736" y="38581"/>
                </a:lnTo>
                <a:lnTo>
                  <a:pt x="16110" y="32726"/>
                </a:lnTo>
                <a:lnTo>
                  <a:pt x="19312" y="26916"/>
                </a:lnTo>
                <a:lnTo>
                  <a:pt x="23353" y="22091"/>
                </a:lnTo>
                <a:lnTo>
                  <a:pt x="27951" y="17922"/>
                </a:lnTo>
                <a:lnTo>
                  <a:pt x="32921" y="14189"/>
                </a:lnTo>
                <a:lnTo>
                  <a:pt x="38140" y="10749"/>
                </a:lnTo>
                <a:lnTo>
                  <a:pt x="43524" y="7503"/>
                </a:lnTo>
                <a:lnTo>
                  <a:pt x="56751" y="0"/>
                </a:lnTo>
                <a:lnTo>
                  <a:pt x="57837" y="337"/>
                </a:lnTo>
                <a:lnTo>
                  <a:pt x="58561" y="1514"/>
                </a:lnTo>
                <a:lnTo>
                  <a:pt x="59043" y="3251"/>
                </a:lnTo>
                <a:lnTo>
                  <a:pt x="57459" y="6314"/>
                </a:lnTo>
                <a:lnTo>
                  <a:pt x="54499" y="10261"/>
                </a:lnTo>
                <a:lnTo>
                  <a:pt x="34290" y="324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92"/>
          <p:cNvSpPr/>
          <p:nvPr/>
        </p:nvSpPr>
        <p:spPr>
          <a:xfrm>
            <a:off x="8258175" y="3832054"/>
            <a:ext cx="402908" cy="342158"/>
          </a:xfrm>
          <a:custGeom>
            <a:avLst/>
            <a:gdLst/>
            <a:ahLst/>
            <a:cxnLst/>
            <a:rect l="0" t="0" r="0" b="0"/>
            <a:pathLst>
              <a:path w="402908" h="342158">
                <a:moveTo>
                  <a:pt x="0" y="77006"/>
                </a:moveTo>
                <a:lnTo>
                  <a:pt x="0" y="50312"/>
                </a:lnTo>
                <a:lnTo>
                  <a:pt x="2539" y="41012"/>
                </a:lnTo>
                <a:lnTo>
                  <a:pt x="4550" y="35865"/>
                </a:lnTo>
                <a:lnTo>
                  <a:pt x="6843" y="32433"/>
                </a:lnTo>
                <a:lnTo>
                  <a:pt x="9325" y="30146"/>
                </a:lnTo>
                <a:lnTo>
                  <a:pt x="19907" y="24386"/>
                </a:lnTo>
                <a:lnTo>
                  <a:pt x="57312" y="5499"/>
                </a:lnTo>
                <a:lnTo>
                  <a:pt x="68652" y="2363"/>
                </a:lnTo>
                <a:lnTo>
                  <a:pt x="74342" y="1526"/>
                </a:lnTo>
                <a:lnTo>
                  <a:pt x="81947" y="968"/>
                </a:lnTo>
                <a:lnTo>
                  <a:pt x="90826" y="596"/>
                </a:lnTo>
                <a:lnTo>
                  <a:pt x="118986" y="73"/>
                </a:lnTo>
                <a:lnTo>
                  <a:pt x="127902" y="0"/>
                </a:lnTo>
                <a:lnTo>
                  <a:pt x="135750" y="903"/>
                </a:lnTo>
                <a:lnTo>
                  <a:pt x="142888" y="2458"/>
                </a:lnTo>
                <a:lnTo>
                  <a:pt x="149551" y="4447"/>
                </a:lnTo>
                <a:lnTo>
                  <a:pt x="154945" y="7679"/>
                </a:lnTo>
                <a:lnTo>
                  <a:pt x="163479" y="16349"/>
                </a:lnTo>
                <a:lnTo>
                  <a:pt x="168994" y="22280"/>
                </a:lnTo>
                <a:lnTo>
                  <a:pt x="182741" y="36491"/>
                </a:lnTo>
                <a:lnTo>
                  <a:pt x="187549" y="44281"/>
                </a:lnTo>
                <a:lnTo>
                  <a:pt x="190755" y="52332"/>
                </a:lnTo>
                <a:lnTo>
                  <a:pt x="192892" y="60556"/>
                </a:lnTo>
                <a:lnTo>
                  <a:pt x="194318" y="67944"/>
                </a:lnTo>
                <a:lnTo>
                  <a:pt x="195267" y="74775"/>
                </a:lnTo>
                <a:lnTo>
                  <a:pt x="195901" y="81233"/>
                </a:lnTo>
                <a:lnTo>
                  <a:pt x="195371" y="88397"/>
                </a:lnTo>
                <a:lnTo>
                  <a:pt x="194064" y="96029"/>
                </a:lnTo>
                <a:lnTo>
                  <a:pt x="192241" y="103976"/>
                </a:lnTo>
                <a:lnTo>
                  <a:pt x="189121" y="112131"/>
                </a:lnTo>
                <a:lnTo>
                  <a:pt x="185135" y="120425"/>
                </a:lnTo>
                <a:lnTo>
                  <a:pt x="180574" y="128812"/>
                </a:lnTo>
                <a:lnTo>
                  <a:pt x="176579" y="137261"/>
                </a:lnTo>
                <a:lnTo>
                  <a:pt x="172965" y="145751"/>
                </a:lnTo>
                <a:lnTo>
                  <a:pt x="169602" y="154268"/>
                </a:lnTo>
                <a:lnTo>
                  <a:pt x="165455" y="163756"/>
                </a:lnTo>
                <a:lnTo>
                  <a:pt x="155768" y="184459"/>
                </a:lnTo>
                <a:lnTo>
                  <a:pt x="150517" y="193409"/>
                </a:lnTo>
                <a:lnTo>
                  <a:pt x="145112" y="201280"/>
                </a:lnTo>
                <a:lnTo>
                  <a:pt x="139604" y="208433"/>
                </a:lnTo>
                <a:lnTo>
                  <a:pt x="134980" y="216059"/>
                </a:lnTo>
                <a:lnTo>
                  <a:pt x="130943" y="224000"/>
                </a:lnTo>
                <a:lnTo>
                  <a:pt x="123919" y="239492"/>
                </a:lnTo>
                <a:lnTo>
                  <a:pt x="117623" y="252727"/>
                </a:lnTo>
                <a:lnTo>
                  <a:pt x="114610" y="260828"/>
                </a:lnTo>
                <a:lnTo>
                  <a:pt x="111649" y="270039"/>
                </a:lnTo>
                <a:lnTo>
                  <a:pt x="108723" y="279989"/>
                </a:lnTo>
                <a:lnTo>
                  <a:pt x="106772" y="289481"/>
                </a:lnTo>
                <a:lnTo>
                  <a:pt x="105471" y="298666"/>
                </a:lnTo>
                <a:lnTo>
                  <a:pt x="104605" y="307646"/>
                </a:lnTo>
                <a:lnTo>
                  <a:pt x="104978" y="314586"/>
                </a:lnTo>
                <a:lnTo>
                  <a:pt x="107934" y="324837"/>
                </a:lnTo>
                <a:lnTo>
                  <a:pt x="112423" y="332568"/>
                </a:lnTo>
                <a:lnTo>
                  <a:pt x="114954" y="335963"/>
                </a:lnTo>
                <a:lnTo>
                  <a:pt x="117593" y="338226"/>
                </a:lnTo>
                <a:lnTo>
                  <a:pt x="120305" y="339735"/>
                </a:lnTo>
                <a:lnTo>
                  <a:pt x="123066" y="340741"/>
                </a:lnTo>
                <a:lnTo>
                  <a:pt x="131214" y="341859"/>
                </a:lnTo>
                <a:lnTo>
                  <a:pt x="136052" y="342157"/>
                </a:lnTo>
                <a:lnTo>
                  <a:pt x="142137" y="341403"/>
                </a:lnTo>
                <a:lnTo>
                  <a:pt x="149050" y="339948"/>
                </a:lnTo>
                <a:lnTo>
                  <a:pt x="156517" y="338026"/>
                </a:lnTo>
                <a:lnTo>
                  <a:pt x="163400" y="336744"/>
                </a:lnTo>
                <a:lnTo>
                  <a:pt x="169892" y="335890"/>
                </a:lnTo>
                <a:lnTo>
                  <a:pt x="176126" y="335320"/>
                </a:lnTo>
                <a:lnTo>
                  <a:pt x="183140" y="333987"/>
                </a:lnTo>
                <a:lnTo>
                  <a:pt x="190674" y="332147"/>
                </a:lnTo>
                <a:lnTo>
                  <a:pt x="198553" y="329967"/>
                </a:lnTo>
                <a:lnTo>
                  <a:pt x="214928" y="325006"/>
                </a:lnTo>
                <a:lnTo>
                  <a:pt x="262377" y="309508"/>
                </a:lnTo>
                <a:lnTo>
                  <a:pt x="273977" y="305350"/>
                </a:lnTo>
                <a:lnTo>
                  <a:pt x="283616" y="301625"/>
                </a:lnTo>
                <a:lnTo>
                  <a:pt x="291948" y="298190"/>
                </a:lnTo>
                <a:lnTo>
                  <a:pt x="300359" y="294947"/>
                </a:lnTo>
                <a:lnTo>
                  <a:pt x="317325" y="288803"/>
                </a:lnTo>
                <a:lnTo>
                  <a:pt x="324897" y="285831"/>
                </a:lnTo>
                <a:lnTo>
                  <a:pt x="331851" y="282898"/>
                </a:lnTo>
                <a:lnTo>
                  <a:pt x="338391" y="279989"/>
                </a:lnTo>
                <a:lnTo>
                  <a:pt x="345609" y="277098"/>
                </a:lnTo>
                <a:lnTo>
                  <a:pt x="361249" y="271345"/>
                </a:lnTo>
                <a:lnTo>
                  <a:pt x="372645" y="265614"/>
                </a:lnTo>
                <a:lnTo>
                  <a:pt x="384416" y="257032"/>
                </a:lnTo>
                <a:lnTo>
                  <a:pt x="393936" y="248457"/>
                </a:lnTo>
                <a:lnTo>
                  <a:pt x="402907" y="2398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93"/>
          <p:cNvSpPr/>
          <p:nvPr/>
        </p:nvSpPr>
        <p:spPr>
          <a:xfrm>
            <a:off x="8515350" y="3763327"/>
            <a:ext cx="237774" cy="565786"/>
          </a:xfrm>
          <a:custGeom>
            <a:avLst/>
            <a:gdLst/>
            <a:ahLst/>
            <a:cxnLst/>
            <a:rect l="0" t="0" r="0" b="0"/>
            <a:pathLst>
              <a:path w="237774" h="565786">
                <a:moveTo>
                  <a:pt x="0" y="0"/>
                </a:moveTo>
                <a:lnTo>
                  <a:pt x="9101" y="4551"/>
                </a:lnTo>
                <a:lnTo>
                  <a:pt x="16109" y="6785"/>
                </a:lnTo>
                <a:lnTo>
                  <a:pt x="23352" y="8731"/>
                </a:lnTo>
                <a:lnTo>
                  <a:pt x="27951" y="10583"/>
                </a:lnTo>
                <a:lnTo>
                  <a:pt x="32921" y="12770"/>
                </a:lnTo>
                <a:lnTo>
                  <a:pt x="37187" y="15181"/>
                </a:lnTo>
                <a:lnTo>
                  <a:pt x="44467" y="20400"/>
                </a:lnTo>
                <a:lnTo>
                  <a:pt x="55958" y="28434"/>
                </a:lnTo>
                <a:lnTo>
                  <a:pt x="63023" y="33243"/>
                </a:lnTo>
                <a:lnTo>
                  <a:pt x="70590" y="37403"/>
                </a:lnTo>
                <a:lnTo>
                  <a:pt x="78492" y="41127"/>
                </a:lnTo>
                <a:lnTo>
                  <a:pt x="86618" y="44563"/>
                </a:lnTo>
                <a:lnTo>
                  <a:pt x="94892" y="49711"/>
                </a:lnTo>
                <a:lnTo>
                  <a:pt x="103267" y="56001"/>
                </a:lnTo>
                <a:lnTo>
                  <a:pt x="111707" y="63052"/>
                </a:lnTo>
                <a:lnTo>
                  <a:pt x="122096" y="72514"/>
                </a:lnTo>
                <a:lnTo>
                  <a:pt x="146340" y="95728"/>
                </a:lnTo>
                <a:lnTo>
                  <a:pt x="177662" y="126472"/>
                </a:lnTo>
                <a:lnTo>
                  <a:pt x="186069" y="136702"/>
                </a:lnTo>
                <a:lnTo>
                  <a:pt x="193578" y="147332"/>
                </a:lnTo>
                <a:lnTo>
                  <a:pt x="200490" y="158229"/>
                </a:lnTo>
                <a:lnTo>
                  <a:pt x="207002" y="169303"/>
                </a:lnTo>
                <a:lnTo>
                  <a:pt x="213248" y="180497"/>
                </a:lnTo>
                <a:lnTo>
                  <a:pt x="219318" y="191768"/>
                </a:lnTo>
                <a:lnTo>
                  <a:pt x="224317" y="203093"/>
                </a:lnTo>
                <a:lnTo>
                  <a:pt x="228603" y="214453"/>
                </a:lnTo>
                <a:lnTo>
                  <a:pt x="232412" y="225836"/>
                </a:lnTo>
                <a:lnTo>
                  <a:pt x="234951" y="237235"/>
                </a:lnTo>
                <a:lnTo>
                  <a:pt x="236644" y="248644"/>
                </a:lnTo>
                <a:lnTo>
                  <a:pt x="237773" y="260060"/>
                </a:lnTo>
                <a:lnTo>
                  <a:pt x="237573" y="272434"/>
                </a:lnTo>
                <a:lnTo>
                  <a:pt x="236487" y="285445"/>
                </a:lnTo>
                <a:lnTo>
                  <a:pt x="234810" y="298882"/>
                </a:lnTo>
                <a:lnTo>
                  <a:pt x="231788" y="311649"/>
                </a:lnTo>
                <a:lnTo>
                  <a:pt x="227868" y="323971"/>
                </a:lnTo>
                <a:lnTo>
                  <a:pt x="213248" y="362057"/>
                </a:lnTo>
                <a:lnTo>
                  <a:pt x="207888" y="375673"/>
                </a:lnTo>
                <a:lnTo>
                  <a:pt x="202410" y="388562"/>
                </a:lnTo>
                <a:lnTo>
                  <a:pt x="191242" y="413042"/>
                </a:lnTo>
                <a:lnTo>
                  <a:pt x="182740" y="427761"/>
                </a:lnTo>
                <a:lnTo>
                  <a:pt x="172308" y="444242"/>
                </a:lnTo>
                <a:lnTo>
                  <a:pt x="135001" y="500396"/>
                </a:lnTo>
                <a:lnTo>
                  <a:pt x="126196" y="511715"/>
                </a:lnTo>
                <a:lnTo>
                  <a:pt x="116515" y="523071"/>
                </a:lnTo>
                <a:lnTo>
                  <a:pt x="92308" y="549636"/>
                </a:lnTo>
                <a:lnTo>
                  <a:pt x="87255" y="555019"/>
                </a:lnTo>
                <a:lnTo>
                  <a:pt x="81982" y="558608"/>
                </a:lnTo>
                <a:lnTo>
                  <a:pt x="76563" y="561000"/>
                </a:lnTo>
                <a:lnTo>
                  <a:pt x="71044" y="562595"/>
                </a:lnTo>
                <a:lnTo>
                  <a:pt x="66413" y="563658"/>
                </a:lnTo>
                <a:lnTo>
                  <a:pt x="62372" y="564367"/>
                </a:lnTo>
                <a:lnTo>
                  <a:pt x="55343" y="565155"/>
                </a:lnTo>
                <a:lnTo>
                  <a:pt x="49045" y="565505"/>
                </a:lnTo>
                <a:lnTo>
                  <a:pt x="43071" y="565661"/>
                </a:lnTo>
                <a:lnTo>
                  <a:pt x="25717" y="5657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94"/>
          <p:cNvSpPr/>
          <p:nvPr/>
        </p:nvSpPr>
        <p:spPr>
          <a:xfrm>
            <a:off x="5394959" y="4603794"/>
            <a:ext cx="265749" cy="16784"/>
          </a:xfrm>
          <a:custGeom>
            <a:avLst/>
            <a:gdLst/>
            <a:ahLst/>
            <a:cxnLst/>
            <a:rect l="0" t="0" r="0" b="0"/>
            <a:pathLst>
              <a:path w="265749" h="16784">
                <a:moveTo>
                  <a:pt x="0" y="16783"/>
                </a:moveTo>
                <a:lnTo>
                  <a:pt x="18204" y="12233"/>
                </a:lnTo>
                <a:lnTo>
                  <a:pt x="25471" y="10892"/>
                </a:lnTo>
                <a:lnTo>
                  <a:pt x="32221" y="9998"/>
                </a:lnTo>
                <a:lnTo>
                  <a:pt x="38626" y="9402"/>
                </a:lnTo>
                <a:lnTo>
                  <a:pt x="44800" y="9005"/>
                </a:lnTo>
                <a:lnTo>
                  <a:pt x="50822" y="8740"/>
                </a:lnTo>
                <a:lnTo>
                  <a:pt x="56742" y="8564"/>
                </a:lnTo>
                <a:lnTo>
                  <a:pt x="68308" y="7494"/>
                </a:lnTo>
                <a:lnTo>
                  <a:pt x="101480" y="3764"/>
                </a:lnTo>
                <a:lnTo>
                  <a:pt x="118135" y="2389"/>
                </a:lnTo>
                <a:lnTo>
                  <a:pt x="134002" y="1472"/>
                </a:lnTo>
                <a:lnTo>
                  <a:pt x="149343" y="861"/>
                </a:lnTo>
                <a:lnTo>
                  <a:pt x="184167" y="182"/>
                </a:lnTo>
                <a:lnTo>
                  <a:pt x="202788" y="0"/>
                </a:lnTo>
                <a:lnTo>
                  <a:pt x="216155" y="832"/>
                </a:lnTo>
                <a:lnTo>
                  <a:pt x="226019" y="2339"/>
                </a:lnTo>
                <a:lnTo>
                  <a:pt x="233547" y="4296"/>
                </a:lnTo>
                <a:lnTo>
                  <a:pt x="240471" y="5601"/>
                </a:lnTo>
                <a:lnTo>
                  <a:pt x="246991" y="6471"/>
                </a:lnTo>
                <a:lnTo>
                  <a:pt x="265748" y="167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95"/>
          <p:cNvSpPr/>
          <p:nvPr/>
        </p:nvSpPr>
        <p:spPr>
          <a:xfrm>
            <a:off x="5437822" y="4673661"/>
            <a:ext cx="248604" cy="24069"/>
          </a:xfrm>
          <a:custGeom>
            <a:avLst/>
            <a:gdLst/>
            <a:ahLst/>
            <a:cxnLst/>
            <a:rect l="0" t="0" r="0" b="0"/>
            <a:pathLst>
              <a:path w="248604" h="24069">
                <a:moveTo>
                  <a:pt x="0" y="24068"/>
                </a:moveTo>
                <a:lnTo>
                  <a:pt x="13653" y="19518"/>
                </a:lnTo>
                <a:lnTo>
                  <a:pt x="23389" y="17225"/>
                </a:lnTo>
                <a:lnTo>
                  <a:pt x="35595" y="14744"/>
                </a:lnTo>
                <a:lnTo>
                  <a:pt x="49448" y="12137"/>
                </a:lnTo>
                <a:lnTo>
                  <a:pt x="85159" y="6701"/>
                </a:lnTo>
                <a:lnTo>
                  <a:pt x="105351" y="3918"/>
                </a:lnTo>
                <a:lnTo>
                  <a:pt x="123573" y="2062"/>
                </a:lnTo>
                <a:lnTo>
                  <a:pt x="140485" y="825"/>
                </a:lnTo>
                <a:lnTo>
                  <a:pt x="156522" y="0"/>
                </a:lnTo>
                <a:lnTo>
                  <a:pt x="169118" y="403"/>
                </a:lnTo>
                <a:lnTo>
                  <a:pt x="179420" y="1624"/>
                </a:lnTo>
                <a:lnTo>
                  <a:pt x="188194" y="3390"/>
                </a:lnTo>
                <a:lnTo>
                  <a:pt x="195947" y="5521"/>
                </a:lnTo>
                <a:lnTo>
                  <a:pt x="203022" y="7893"/>
                </a:lnTo>
                <a:lnTo>
                  <a:pt x="209643" y="10428"/>
                </a:lnTo>
                <a:lnTo>
                  <a:pt x="215962" y="12117"/>
                </a:lnTo>
                <a:lnTo>
                  <a:pt x="222080" y="13244"/>
                </a:lnTo>
                <a:lnTo>
                  <a:pt x="248603" y="154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96"/>
          <p:cNvSpPr/>
          <p:nvPr/>
        </p:nvSpPr>
        <p:spPr>
          <a:xfrm>
            <a:off x="6003607" y="4809279"/>
            <a:ext cx="1791653" cy="59901"/>
          </a:xfrm>
          <a:custGeom>
            <a:avLst/>
            <a:gdLst/>
            <a:ahLst/>
            <a:cxnLst/>
            <a:rect l="0" t="0" r="0" b="0"/>
            <a:pathLst>
              <a:path w="1791653" h="59901">
                <a:moveTo>
                  <a:pt x="0" y="59900"/>
                </a:moveTo>
                <a:lnTo>
                  <a:pt x="13652" y="55350"/>
                </a:lnTo>
                <a:lnTo>
                  <a:pt x="20532" y="54009"/>
                </a:lnTo>
                <a:lnTo>
                  <a:pt x="35795" y="52519"/>
                </a:lnTo>
                <a:lnTo>
                  <a:pt x="69375" y="51433"/>
                </a:lnTo>
                <a:lnTo>
                  <a:pt x="76730" y="50446"/>
                </a:lnTo>
                <a:lnTo>
                  <a:pt x="97602" y="46809"/>
                </a:lnTo>
                <a:lnTo>
                  <a:pt x="111741" y="45458"/>
                </a:lnTo>
                <a:lnTo>
                  <a:pt x="145230" y="43956"/>
                </a:lnTo>
                <a:lnTo>
                  <a:pt x="162542" y="42604"/>
                </a:lnTo>
                <a:lnTo>
                  <a:pt x="179799" y="40750"/>
                </a:lnTo>
                <a:lnTo>
                  <a:pt x="197019" y="38560"/>
                </a:lnTo>
                <a:lnTo>
                  <a:pt x="212308" y="37102"/>
                </a:lnTo>
                <a:lnTo>
                  <a:pt x="326220" y="30017"/>
                </a:lnTo>
                <a:lnTo>
                  <a:pt x="386922" y="27569"/>
                </a:lnTo>
                <a:lnTo>
                  <a:pt x="415111" y="26916"/>
                </a:lnTo>
                <a:lnTo>
                  <a:pt x="438665" y="25528"/>
                </a:lnTo>
                <a:lnTo>
                  <a:pt x="459131" y="23651"/>
                </a:lnTo>
                <a:lnTo>
                  <a:pt x="477538" y="21447"/>
                </a:lnTo>
                <a:lnTo>
                  <a:pt x="494571" y="19977"/>
                </a:lnTo>
                <a:lnTo>
                  <a:pt x="526197" y="18344"/>
                </a:lnTo>
                <a:lnTo>
                  <a:pt x="570777" y="17425"/>
                </a:lnTo>
                <a:lnTo>
                  <a:pt x="590068" y="16344"/>
                </a:lnTo>
                <a:lnTo>
                  <a:pt x="657964" y="11224"/>
                </a:lnTo>
                <a:lnTo>
                  <a:pt x="694067" y="9691"/>
                </a:lnTo>
                <a:lnTo>
                  <a:pt x="1066359" y="709"/>
                </a:lnTo>
                <a:lnTo>
                  <a:pt x="1223078" y="0"/>
                </a:lnTo>
                <a:lnTo>
                  <a:pt x="1248772" y="917"/>
                </a:lnTo>
                <a:lnTo>
                  <a:pt x="1270666" y="2481"/>
                </a:lnTo>
                <a:lnTo>
                  <a:pt x="1290022" y="4476"/>
                </a:lnTo>
                <a:lnTo>
                  <a:pt x="1307690" y="5806"/>
                </a:lnTo>
                <a:lnTo>
                  <a:pt x="1340021" y="7283"/>
                </a:lnTo>
                <a:lnTo>
                  <a:pt x="1380446" y="8115"/>
                </a:lnTo>
                <a:lnTo>
                  <a:pt x="1578937" y="8457"/>
                </a:lnTo>
                <a:lnTo>
                  <a:pt x="1602217" y="9412"/>
                </a:lnTo>
                <a:lnTo>
                  <a:pt x="1621547" y="11001"/>
                </a:lnTo>
                <a:lnTo>
                  <a:pt x="1638245" y="13014"/>
                </a:lnTo>
                <a:lnTo>
                  <a:pt x="1655091" y="14356"/>
                </a:lnTo>
                <a:lnTo>
                  <a:pt x="1689049" y="15846"/>
                </a:lnTo>
                <a:lnTo>
                  <a:pt x="1718111" y="16508"/>
                </a:lnTo>
                <a:lnTo>
                  <a:pt x="1791652" y="84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97"/>
          <p:cNvSpPr/>
          <p:nvPr/>
        </p:nvSpPr>
        <p:spPr>
          <a:xfrm>
            <a:off x="6484098" y="4888489"/>
            <a:ext cx="221830" cy="349041"/>
          </a:xfrm>
          <a:custGeom>
            <a:avLst/>
            <a:gdLst/>
            <a:ahLst/>
            <a:cxnLst/>
            <a:rect l="0" t="0" r="0" b="0"/>
            <a:pathLst>
              <a:path w="221830" h="349041">
                <a:moveTo>
                  <a:pt x="119584" y="6408"/>
                </a:moveTo>
                <a:lnTo>
                  <a:pt x="110483" y="10959"/>
                </a:lnTo>
                <a:lnTo>
                  <a:pt x="106849" y="13252"/>
                </a:lnTo>
                <a:lnTo>
                  <a:pt x="100271" y="18340"/>
                </a:lnTo>
                <a:lnTo>
                  <a:pt x="96232" y="21982"/>
                </a:lnTo>
                <a:lnTo>
                  <a:pt x="86662" y="31110"/>
                </a:lnTo>
                <a:lnTo>
                  <a:pt x="75117" y="42408"/>
                </a:lnTo>
                <a:lnTo>
                  <a:pt x="68705" y="51301"/>
                </a:lnTo>
                <a:lnTo>
                  <a:pt x="62681" y="61603"/>
                </a:lnTo>
                <a:lnTo>
                  <a:pt x="56829" y="72532"/>
                </a:lnTo>
                <a:lnTo>
                  <a:pt x="52982" y="78113"/>
                </a:lnTo>
                <a:lnTo>
                  <a:pt x="48513" y="83739"/>
                </a:lnTo>
                <a:lnTo>
                  <a:pt x="43629" y="89395"/>
                </a:lnTo>
                <a:lnTo>
                  <a:pt x="39420" y="95070"/>
                </a:lnTo>
                <a:lnTo>
                  <a:pt x="35661" y="100758"/>
                </a:lnTo>
                <a:lnTo>
                  <a:pt x="32202" y="106456"/>
                </a:lnTo>
                <a:lnTo>
                  <a:pt x="27992" y="115017"/>
                </a:lnTo>
                <a:lnTo>
                  <a:pt x="23280" y="125487"/>
                </a:lnTo>
                <a:lnTo>
                  <a:pt x="18234" y="137229"/>
                </a:lnTo>
                <a:lnTo>
                  <a:pt x="14870" y="147914"/>
                </a:lnTo>
                <a:lnTo>
                  <a:pt x="12627" y="157895"/>
                </a:lnTo>
                <a:lnTo>
                  <a:pt x="11132" y="167407"/>
                </a:lnTo>
                <a:lnTo>
                  <a:pt x="9183" y="176606"/>
                </a:lnTo>
                <a:lnTo>
                  <a:pt x="6931" y="185596"/>
                </a:lnTo>
                <a:lnTo>
                  <a:pt x="4477" y="194446"/>
                </a:lnTo>
                <a:lnTo>
                  <a:pt x="2841" y="202252"/>
                </a:lnTo>
                <a:lnTo>
                  <a:pt x="1750" y="209361"/>
                </a:lnTo>
                <a:lnTo>
                  <a:pt x="1023" y="216005"/>
                </a:lnTo>
                <a:lnTo>
                  <a:pt x="539" y="223292"/>
                </a:lnTo>
                <a:lnTo>
                  <a:pt x="215" y="231007"/>
                </a:lnTo>
                <a:lnTo>
                  <a:pt x="0" y="239008"/>
                </a:lnTo>
                <a:lnTo>
                  <a:pt x="809" y="248153"/>
                </a:lnTo>
                <a:lnTo>
                  <a:pt x="2301" y="258058"/>
                </a:lnTo>
                <a:lnTo>
                  <a:pt x="4248" y="268472"/>
                </a:lnTo>
                <a:lnTo>
                  <a:pt x="6498" y="277320"/>
                </a:lnTo>
                <a:lnTo>
                  <a:pt x="8951" y="285124"/>
                </a:lnTo>
                <a:lnTo>
                  <a:pt x="11539" y="292231"/>
                </a:lnTo>
                <a:lnTo>
                  <a:pt x="13264" y="298874"/>
                </a:lnTo>
                <a:lnTo>
                  <a:pt x="14414" y="305208"/>
                </a:lnTo>
                <a:lnTo>
                  <a:pt x="15180" y="311336"/>
                </a:lnTo>
                <a:lnTo>
                  <a:pt x="18573" y="320684"/>
                </a:lnTo>
                <a:lnTo>
                  <a:pt x="20811" y="324511"/>
                </a:lnTo>
                <a:lnTo>
                  <a:pt x="25160" y="328966"/>
                </a:lnTo>
                <a:lnTo>
                  <a:pt x="30918" y="333842"/>
                </a:lnTo>
                <a:lnTo>
                  <a:pt x="37613" y="338998"/>
                </a:lnTo>
                <a:lnTo>
                  <a:pt x="43029" y="342435"/>
                </a:lnTo>
                <a:lnTo>
                  <a:pt x="47593" y="344726"/>
                </a:lnTo>
                <a:lnTo>
                  <a:pt x="51587" y="346253"/>
                </a:lnTo>
                <a:lnTo>
                  <a:pt x="56155" y="347272"/>
                </a:lnTo>
                <a:lnTo>
                  <a:pt x="61106" y="347950"/>
                </a:lnTo>
                <a:lnTo>
                  <a:pt x="66311" y="348403"/>
                </a:lnTo>
                <a:lnTo>
                  <a:pt x="73591" y="348705"/>
                </a:lnTo>
                <a:lnTo>
                  <a:pt x="91840" y="349040"/>
                </a:lnTo>
                <a:lnTo>
                  <a:pt x="99183" y="348177"/>
                </a:lnTo>
                <a:lnTo>
                  <a:pt x="105031" y="346649"/>
                </a:lnTo>
                <a:lnTo>
                  <a:pt x="109882" y="344678"/>
                </a:lnTo>
                <a:lnTo>
                  <a:pt x="115021" y="342411"/>
                </a:lnTo>
                <a:lnTo>
                  <a:pt x="125811" y="337353"/>
                </a:lnTo>
                <a:lnTo>
                  <a:pt x="142596" y="329150"/>
                </a:lnTo>
                <a:lnTo>
                  <a:pt x="147308" y="326344"/>
                </a:lnTo>
                <a:lnTo>
                  <a:pt x="151401" y="323521"/>
                </a:lnTo>
                <a:lnTo>
                  <a:pt x="155083" y="320687"/>
                </a:lnTo>
                <a:lnTo>
                  <a:pt x="160395" y="314987"/>
                </a:lnTo>
                <a:lnTo>
                  <a:pt x="166794" y="307377"/>
                </a:lnTo>
                <a:lnTo>
                  <a:pt x="173918" y="298495"/>
                </a:lnTo>
                <a:lnTo>
                  <a:pt x="179619" y="290667"/>
                </a:lnTo>
                <a:lnTo>
                  <a:pt x="184372" y="283544"/>
                </a:lnTo>
                <a:lnTo>
                  <a:pt x="188493" y="276891"/>
                </a:lnTo>
                <a:lnTo>
                  <a:pt x="193146" y="268645"/>
                </a:lnTo>
                <a:lnTo>
                  <a:pt x="203396" y="249322"/>
                </a:lnTo>
                <a:lnTo>
                  <a:pt x="207843" y="237883"/>
                </a:lnTo>
                <a:lnTo>
                  <a:pt x="211762" y="225495"/>
                </a:lnTo>
                <a:lnTo>
                  <a:pt x="215326" y="212474"/>
                </a:lnTo>
                <a:lnTo>
                  <a:pt x="217702" y="199982"/>
                </a:lnTo>
                <a:lnTo>
                  <a:pt x="219286" y="187845"/>
                </a:lnTo>
                <a:lnTo>
                  <a:pt x="220342" y="175944"/>
                </a:lnTo>
                <a:lnTo>
                  <a:pt x="221046" y="166104"/>
                </a:lnTo>
                <a:lnTo>
                  <a:pt x="221829" y="150092"/>
                </a:lnTo>
                <a:lnTo>
                  <a:pt x="221084" y="141250"/>
                </a:lnTo>
                <a:lnTo>
                  <a:pt x="219636" y="131545"/>
                </a:lnTo>
                <a:lnTo>
                  <a:pt x="217718" y="121265"/>
                </a:lnTo>
                <a:lnTo>
                  <a:pt x="215487" y="112507"/>
                </a:lnTo>
                <a:lnTo>
                  <a:pt x="213046" y="104763"/>
                </a:lnTo>
                <a:lnTo>
                  <a:pt x="210467" y="97696"/>
                </a:lnTo>
                <a:lnTo>
                  <a:pt x="208748" y="91079"/>
                </a:lnTo>
                <a:lnTo>
                  <a:pt x="207602" y="84763"/>
                </a:lnTo>
                <a:lnTo>
                  <a:pt x="206838" y="78647"/>
                </a:lnTo>
                <a:lnTo>
                  <a:pt x="204423" y="72665"/>
                </a:lnTo>
                <a:lnTo>
                  <a:pt x="200909" y="66772"/>
                </a:lnTo>
                <a:lnTo>
                  <a:pt x="196660" y="60938"/>
                </a:lnTo>
                <a:lnTo>
                  <a:pt x="191940" y="51916"/>
                </a:lnTo>
                <a:lnTo>
                  <a:pt x="190681" y="48177"/>
                </a:lnTo>
                <a:lnTo>
                  <a:pt x="184203" y="38942"/>
                </a:lnTo>
                <a:lnTo>
                  <a:pt x="179808" y="33812"/>
                </a:lnTo>
                <a:lnTo>
                  <a:pt x="174021" y="28488"/>
                </a:lnTo>
                <a:lnTo>
                  <a:pt x="167306" y="23033"/>
                </a:lnTo>
                <a:lnTo>
                  <a:pt x="159970" y="17491"/>
                </a:lnTo>
                <a:lnTo>
                  <a:pt x="154128" y="12844"/>
                </a:lnTo>
                <a:lnTo>
                  <a:pt x="149281" y="8794"/>
                </a:lnTo>
                <a:lnTo>
                  <a:pt x="145098" y="5141"/>
                </a:lnTo>
                <a:lnTo>
                  <a:pt x="140403" y="2706"/>
                </a:lnTo>
                <a:lnTo>
                  <a:pt x="135368" y="1083"/>
                </a:lnTo>
                <a:lnTo>
                  <a:pt x="130107" y="0"/>
                </a:lnTo>
                <a:lnTo>
                  <a:pt x="125647" y="231"/>
                </a:lnTo>
                <a:lnTo>
                  <a:pt x="121721" y="1338"/>
                </a:lnTo>
                <a:lnTo>
                  <a:pt x="118151" y="3028"/>
                </a:lnTo>
                <a:lnTo>
                  <a:pt x="113866" y="4154"/>
                </a:lnTo>
                <a:lnTo>
                  <a:pt x="109105" y="4906"/>
                </a:lnTo>
                <a:lnTo>
                  <a:pt x="104026" y="5407"/>
                </a:lnTo>
                <a:lnTo>
                  <a:pt x="99686" y="5740"/>
                </a:lnTo>
                <a:lnTo>
                  <a:pt x="95842" y="5963"/>
                </a:lnTo>
                <a:lnTo>
                  <a:pt x="92326" y="6111"/>
                </a:lnTo>
                <a:lnTo>
                  <a:pt x="89982" y="7162"/>
                </a:lnTo>
                <a:lnTo>
                  <a:pt x="88419" y="8817"/>
                </a:lnTo>
                <a:lnTo>
                  <a:pt x="85294" y="149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98"/>
          <p:cNvSpPr/>
          <p:nvPr/>
        </p:nvSpPr>
        <p:spPr>
          <a:xfrm>
            <a:off x="6783705" y="5143500"/>
            <a:ext cx="21055" cy="42863"/>
          </a:xfrm>
          <a:custGeom>
            <a:avLst/>
            <a:gdLst/>
            <a:ahLst/>
            <a:cxnLst/>
            <a:rect l="0" t="0" r="0" b="0"/>
            <a:pathLst>
              <a:path w="21055" h="42863">
                <a:moveTo>
                  <a:pt x="0" y="42862"/>
                </a:moveTo>
                <a:lnTo>
                  <a:pt x="4551" y="33761"/>
                </a:lnTo>
                <a:lnTo>
                  <a:pt x="6844" y="28222"/>
                </a:lnTo>
                <a:lnTo>
                  <a:pt x="9325" y="21672"/>
                </a:lnTo>
                <a:lnTo>
                  <a:pt x="11931" y="14448"/>
                </a:lnTo>
                <a:lnTo>
                  <a:pt x="14621" y="9631"/>
                </a:lnTo>
                <a:lnTo>
                  <a:pt x="17368" y="6421"/>
                </a:lnTo>
                <a:lnTo>
                  <a:pt x="20151" y="4281"/>
                </a:lnTo>
                <a:lnTo>
                  <a:pt x="21054" y="3806"/>
                </a:lnTo>
                <a:lnTo>
                  <a:pt x="20703" y="4442"/>
                </a:lnTo>
                <a:lnTo>
                  <a:pt x="19517" y="5819"/>
                </a:lnTo>
                <a:lnTo>
                  <a:pt x="17774" y="6737"/>
                </a:lnTo>
                <a:lnTo>
                  <a:pt x="15659" y="7348"/>
                </a:lnTo>
                <a:lnTo>
                  <a:pt x="13297" y="7756"/>
                </a:lnTo>
                <a:lnTo>
                  <a:pt x="11722" y="7076"/>
                </a:lnTo>
                <a:lnTo>
                  <a:pt x="10672" y="5670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99"/>
          <p:cNvSpPr/>
          <p:nvPr/>
        </p:nvSpPr>
        <p:spPr>
          <a:xfrm>
            <a:off x="6852284" y="4929200"/>
            <a:ext cx="282894" cy="274153"/>
          </a:xfrm>
          <a:custGeom>
            <a:avLst/>
            <a:gdLst/>
            <a:ahLst/>
            <a:cxnLst/>
            <a:rect l="0" t="0" r="0" b="0"/>
            <a:pathLst>
              <a:path w="282894" h="274153">
                <a:moveTo>
                  <a:pt x="0" y="68567"/>
                </a:moveTo>
                <a:lnTo>
                  <a:pt x="4551" y="59466"/>
                </a:lnTo>
                <a:lnTo>
                  <a:pt x="9326" y="52457"/>
                </a:lnTo>
                <a:lnTo>
                  <a:pt x="14623" y="46167"/>
                </a:lnTo>
                <a:lnTo>
                  <a:pt x="20152" y="40196"/>
                </a:lnTo>
                <a:lnTo>
                  <a:pt x="25785" y="31828"/>
                </a:lnTo>
                <a:lnTo>
                  <a:pt x="28620" y="26930"/>
                </a:lnTo>
                <a:lnTo>
                  <a:pt x="31463" y="23663"/>
                </a:lnTo>
                <a:lnTo>
                  <a:pt x="34311" y="21486"/>
                </a:lnTo>
                <a:lnTo>
                  <a:pt x="50276" y="13441"/>
                </a:lnTo>
                <a:lnTo>
                  <a:pt x="58222" y="8189"/>
                </a:lnTo>
                <a:lnTo>
                  <a:pt x="61675" y="5455"/>
                </a:lnTo>
                <a:lnTo>
                  <a:pt x="68051" y="2417"/>
                </a:lnTo>
                <a:lnTo>
                  <a:pt x="74060" y="1068"/>
                </a:lnTo>
                <a:lnTo>
                  <a:pt x="79906" y="468"/>
                </a:lnTo>
                <a:lnTo>
                  <a:pt x="84703" y="307"/>
                </a:lnTo>
                <a:lnTo>
                  <a:pt x="117613" y="0"/>
                </a:lnTo>
                <a:lnTo>
                  <a:pt x="124028" y="2533"/>
                </a:lnTo>
                <a:lnTo>
                  <a:pt x="128406" y="4542"/>
                </a:lnTo>
                <a:lnTo>
                  <a:pt x="132277" y="7786"/>
                </a:lnTo>
                <a:lnTo>
                  <a:pt x="135810" y="11854"/>
                </a:lnTo>
                <a:lnTo>
                  <a:pt x="139118" y="16471"/>
                </a:lnTo>
                <a:lnTo>
                  <a:pt x="142793" y="24141"/>
                </a:lnTo>
                <a:lnTo>
                  <a:pt x="143773" y="27520"/>
                </a:lnTo>
                <a:lnTo>
                  <a:pt x="144426" y="32630"/>
                </a:lnTo>
                <a:lnTo>
                  <a:pt x="144862" y="38894"/>
                </a:lnTo>
                <a:lnTo>
                  <a:pt x="145152" y="45927"/>
                </a:lnTo>
                <a:lnTo>
                  <a:pt x="144393" y="54426"/>
                </a:lnTo>
                <a:lnTo>
                  <a:pt x="142935" y="63902"/>
                </a:lnTo>
                <a:lnTo>
                  <a:pt x="141010" y="74029"/>
                </a:lnTo>
                <a:lnTo>
                  <a:pt x="137822" y="85544"/>
                </a:lnTo>
                <a:lnTo>
                  <a:pt x="133791" y="97983"/>
                </a:lnTo>
                <a:lnTo>
                  <a:pt x="129199" y="111037"/>
                </a:lnTo>
                <a:lnTo>
                  <a:pt x="125186" y="121645"/>
                </a:lnTo>
                <a:lnTo>
                  <a:pt x="121557" y="130623"/>
                </a:lnTo>
                <a:lnTo>
                  <a:pt x="118186" y="138513"/>
                </a:lnTo>
                <a:lnTo>
                  <a:pt x="114986" y="147582"/>
                </a:lnTo>
                <a:lnTo>
                  <a:pt x="111900" y="157439"/>
                </a:lnTo>
                <a:lnTo>
                  <a:pt x="108890" y="167820"/>
                </a:lnTo>
                <a:lnTo>
                  <a:pt x="104027" y="179503"/>
                </a:lnTo>
                <a:lnTo>
                  <a:pt x="97926" y="192055"/>
                </a:lnTo>
                <a:lnTo>
                  <a:pt x="76705" y="232766"/>
                </a:lnTo>
                <a:lnTo>
                  <a:pt x="73997" y="238993"/>
                </a:lnTo>
                <a:lnTo>
                  <a:pt x="72192" y="244097"/>
                </a:lnTo>
                <a:lnTo>
                  <a:pt x="70185" y="252308"/>
                </a:lnTo>
                <a:lnTo>
                  <a:pt x="69294" y="259132"/>
                </a:lnTo>
                <a:lnTo>
                  <a:pt x="70008" y="262285"/>
                </a:lnTo>
                <a:lnTo>
                  <a:pt x="74613" y="270322"/>
                </a:lnTo>
                <a:lnTo>
                  <a:pt x="76024" y="272536"/>
                </a:lnTo>
                <a:lnTo>
                  <a:pt x="81731" y="273520"/>
                </a:lnTo>
                <a:lnTo>
                  <a:pt x="85920" y="273782"/>
                </a:lnTo>
                <a:lnTo>
                  <a:pt x="95655" y="274074"/>
                </a:lnTo>
                <a:lnTo>
                  <a:pt x="100917" y="274152"/>
                </a:lnTo>
                <a:lnTo>
                  <a:pt x="105378" y="273251"/>
                </a:lnTo>
                <a:lnTo>
                  <a:pt x="112875" y="269710"/>
                </a:lnTo>
                <a:lnTo>
                  <a:pt x="117161" y="268385"/>
                </a:lnTo>
                <a:lnTo>
                  <a:pt x="121922" y="267502"/>
                </a:lnTo>
                <a:lnTo>
                  <a:pt x="127002" y="266912"/>
                </a:lnTo>
                <a:lnTo>
                  <a:pt x="132293" y="265567"/>
                </a:lnTo>
                <a:lnTo>
                  <a:pt x="137725" y="263718"/>
                </a:lnTo>
                <a:lnTo>
                  <a:pt x="143252" y="261533"/>
                </a:lnTo>
                <a:lnTo>
                  <a:pt x="151933" y="259105"/>
                </a:lnTo>
                <a:lnTo>
                  <a:pt x="188021" y="252995"/>
                </a:lnTo>
                <a:lnTo>
                  <a:pt x="197738" y="250574"/>
                </a:lnTo>
                <a:lnTo>
                  <a:pt x="205168" y="248008"/>
                </a:lnTo>
                <a:lnTo>
                  <a:pt x="211074" y="245344"/>
                </a:lnTo>
                <a:lnTo>
                  <a:pt x="215963" y="243569"/>
                </a:lnTo>
                <a:lnTo>
                  <a:pt x="223936" y="241596"/>
                </a:lnTo>
                <a:lnTo>
                  <a:pt x="238275" y="238179"/>
                </a:lnTo>
                <a:lnTo>
                  <a:pt x="282893" y="2314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00"/>
          <p:cNvSpPr/>
          <p:nvPr/>
        </p:nvSpPr>
        <p:spPr>
          <a:xfrm>
            <a:off x="6175057" y="453485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141954" y="17145"/>
                </a:lnTo>
                <a:lnTo>
                  <a:pt x="150834" y="16193"/>
                </a:lnTo>
                <a:lnTo>
                  <a:pt x="158658" y="14605"/>
                </a:lnTo>
                <a:lnTo>
                  <a:pt x="165780" y="12595"/>
                </a:lnTo>
                <a:lnTo>
                  <a:pt x="172432" y="11254"/>
                </a:lnTo>
                <a:lnTo>
                  <a:pt x="178772" y="10360"/>
                </a:lnTo>
                <a:lnTo>
                  <a:pt x="184904" y="9764"/>
                </a:lnTo>
                <a:lnTo>
                  <a:pt x="190897" y="9367"/>
                </a:lnTo>
                <a:lnTo>
                  <a:pt x="196797" y="9102"/>
                </a:lnTo>
                <a:lnTo>
                  <a:pt x="202636" y="8926"/>
                </a:lnTo>
                <a:lnTo>
                  <a:pt x="208433" y="7856"/>
                </a:lnTo>
                <a:lnTo>
                  <a:pt x="214203" y="6190"/>
                </a:lnTo>
                <a:lnTo>
                  <a:pt x="219954" y="4126"/>
                </a:lnTo>
                <a:lnTo>
                  <a:pt x="224741" y="2751"/>
                </a:lnTo>
                <a:lnTo>
                  <a:pt x="228885" y="183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01"/>
          <p:cNvSpPr/>
          <p:nvPr/>
        </p:nvSpPr>
        <p:spPr>
          <a:xfrm>
            <a:off x="6576305" y="4657762"/>
            <a:ext cx="66274" cy="65166"/>
          </a:xfrm>
          <a:custGeom>
            <a:avLst/>
            <a:gdLst/>
            <a:ahLst/>
            <a:cxnLst/>
            <a:rect l="0" t="0" r="0" b="0"/>
            <a:pathLst>
              <a:path w="66274" h="65166">
                <a:moveTo>
                  <a:pt x="1660" y="31395"/>
                </a:moveTo>
                <a:lnTo>
                  <a:pt x="1660" y="40497"/>
                </a:lnTo>
                <a:lnTo>
                  <a:pt x="2612" y="44130"/>
                </a:lnTo>
                <a:lnTo>
                  <a:pt x="4200" y="47505"/>
                </a:lnTo>
                <a:lnTo>
                  <a:pt x="6211" y="50708"/>
                </a:lnTo>
                <a:lnTo>
                  <a:pt x="7551" y="53795"/>
                </a:lnTo>
                <a:lnTo>
                  <a:pt x="8445" y="56806"/>
                </a:lnTo>
                <a:lnTo>
                  <a:pt x="9041" y="59766"/>
                </a:lnTo>
                <a:lnTo>
                  <a:pt x="11343" y="61739"/>
                </a:lnTo>
                <a:lnTo>
                  <a:pt x="14782" y="63054"/>
                </a:lnTo>
                <a:lnTo>
                  <a:pt x="24889" y="65165"/>
                </a:lnTo>
                <a:lnTo>
                  <a:pt x="26671" y="64386"/>
                </a:lnTo>
                <a:lnTo>
                  <a:pt x="28811" y="62914"/>
                </a:lnTo>
                <a:lnTo>
                  <a:pt x="31190" y="60980"/>
                </a:lnTo>
                <a:lnTo>
                  <a:pt x="33730" y="58739"/>
                </a:lnTo>
                <a:lnTo>
                  <a:pt x="39091" y="53708"/>
                </a:lnTo>
                <a:lnTo>
                  <a:pt x="41853" y="50080"/>
                </a:lnTo>
                <a:lnTo>
                  <a:pt x="44648" y="45757"/>
                </a:lnTo>
                <a:lnTo>
                  <a:pt x="47464" y="40970"/>
                </a:lnTo>
                <a:lnTo>
                  <a:pt x="50293" y="36826"/>
                </a:lnTo>
                <a:lnTo>
                  <a:pt x="53132" y="33111"/>
                </a:lnTo>
                <a:lnTo>
                  <a:pt x="55977" y="29681"/>
                </a:lnTo>
                <a:lnTo>
                  <a:pt x="57873" y="26442"/>
                </a:lnTo>
                <a:lnTo>
                  <a:pt x="59138" y="23330"/>
                </a:lnTo>
                <a:lnTo>
                  <a:pt x="59981" y="20304"/>
                </a:lnTo>
                <a:lnTo>
                  <a:pt x="61496" y="16381"/>
                </a:lnTo>
                <a:lnTo>
                  <a:pt x="63458" y="11861"/>
                </a:lnTo>
                <a:lnTo>
                  <a:pt x="65719" y="6942"/>
                </a:lnTo>
                <a:lnTo>
                  <a:pt x="66273" y="3663"/>
                </a:lnTo>
                <a:lnTo>
                  <a:pt x="65690" y="1477"/>
                </a:lnTo>
                <a:lnTo>
                  <a:pt x="64349" y="20"/>
                </a:lnTo>
                <a:lnTo>
                  <a:pt x="62502" y="0"/>
                </a:lnTo>
                <a:lnTo>
                  <a:pt x="60319" y="941"/>
                </a:lnTo>
                <a:lnTo>
                  <a:pt x="57910" y="2520"/>
                </a:lnTo>
                <a:lnTo>
                  <a:pt x="55353" y="4525"/>
                </a:lnTo>
                <a:lnTo>
                  <a:pt x="52695" y="6814"/>
                </a:lnTo>
                <a:lnTo>
                  <a:pt x="49971" y="9293"/>
                </a:lnTo>
                <a:lnTo>
                  <a:pt x="46250" y="11898"/>
                </a:lnTo>
                <a:lnTo>
                  <a:pt x="41863" y="14587"/>
                </a:lnTo>
                <a:lnTo>
                  <a:pt x="37035" y="17332"/>
                </a:lnTo>
                <a:lnTo>
                  <a:pt x="32863" y="20115"/>
                </a:lnTo>
                <a:lnTo>
                  <a:pt x="29129" y="22922"/>
                </a:lnTo>
                <a:lnTo>
                  <a:pt x="25688" y="25747"/>
                </a:lnTo>
                <a:lnTo>
                  <a:pt x="22441" y="28582"/>
                </a:lnTo>
                <a:lnTo>
                  <a:pt x="19324" y="31425"/>
                </a:lnTo>
                <a:lnTo>
                  <a:pt x="16294" y="34272"/>
                </a:lnTo>
                <a:lnTo>
                  <a:pt x="0" y="50248"/>
                </a:lnTo>
                <a:lnTo>
                  <a:pt x="554" y="49678"/>
                </a:lnTo>
                <a:lnTo>
                  <a:pt x="1874" y="49299"/>
                </a:lnTo>
                <a:lnTo>
                  <a:pt x="3708" y="49046"/>
                </a:lnTo>
                <a:lnTo>
                  <a:pt x="10232" y="399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02"/>
          <p:cNvSpPr/>
          <p:nvPr/>
        </p:nvSpPr>
        <p:spPr>
          <a:xfrm>
            <a:off x="6724888" y="4373698"/>
            <a:ext cx="376000" cy="251720"/>
          </a:xfrm>
          <a:custGeom>
            <a:avLst/>
            <a:gdLst/>
            <a:ahLst/>
            <a:cxnLst/>
            <a:rect l="0" t="0" r="0" b="0"/>
            <a:pathLst>
              <a:path w="376000" h="251720">
                <a:moveTo>
                  <a:pt x="7381" y="75429"/>
                </a:moveTo>
                <a:lnTo>
                  <a:pt x="0" y="60667"/>
                </a:lnTo>
                <a:lnTo>
                  <a:pt x="556" y="58920"/>
                </a:lnTo>
                <a:lnTo>
                  <a:pt x="3713" y="54439"/>
                </a:lnTo>
                <a:lnTo>
                  <a:pt x="8291" y="49273"/>
                </a:lnTo>
                <a:lnTo>
                  <a:pt x="14454" y="42849"/>
                </a:lnTo>
                <a:lnTo>
                  <a:pt x="34818" y="22303"/>
                </a:lnTo>
                <a:lnTo>
                  <a:pt x="40912" y="19056"/>
                </a:lnTo>
                <a:lnTo>
                  <a:pt x="48786" y="15940"/>
                </a:lnTo>
                <a:lnTo>
                  <a:pt x="84246" y="4094"/>
                </a:lnTo>
                <a:lnTo>
                  <a:pt x="91962" y="2155"/>
                </a:lnTo>
                <a:lnTo>
                  <a:pt x="99011" y="862"/>
                </a:lnTo>
                <a:lnTo>
                  <a:pt x="105616" y="0"/>
                </a:lnTo>
                <a:lnTo>
                  <a:pt x="111923" y="378"/>
                </a:lnTo>
                <a:lnTo>
                  <a:pt x="118034" y="1582"/>
                </a:lnTo>
                <a:lnTo>
                  <a:pt x="124012" y="3338"/>
                </a:lnTo>
                <a:lnTo>
                  <a:pt x="135735" y="5289"/>
                </a:lnTo>
                <a:lnTo>
                  <a:pt x="141528" y="5809"/>
                </a:lnTo>
                <a:lnTo>
                  <a:pt x="147295" y="8061"/>
                </a:lnTo>
                <a:lnTo>
                  <a:pt x="158783" y="15643"/>
                </a:lnTo>
                <a:lnTo>
                  <a:pt x="165466" y="22237"/>
                </a:lnTo>
                <a:lnTo>
                  <a:pt x="172778" y="30442"/>
                </a:lnTo>
                <a:lnTo>
                  <a:pt x="180512" y="39723"/>
                </a:lnTo>
                <a:lnTo>
                  <a:pt x="185666" y="46863"/>
                </a:lnTo>
                <a:lnTo>
                  <a:pt x="189103" y="52575"/>
                </a:lnTo>
                <a:lnTo>
                  <a:pt x="191395" y="57335"/>
                </a:lnTo>
                <a:lnTo>
                  <a:pt x="192922" y="62414"/>
                </a:lnTo>
                <a:lnTo>
                  <a:pt x="193940" y="67705"/>
                </a:lnTo>
                <a:lnTo>
                  <a:pt x="194619" y="73137"/>
                </a:lnTo>
                <a:lnTo>
                  <a:pt x="195072" y="78664"/>
                </a:lnTo>
                <a:lnTo>
                  <a:pt x="195374" y="84253"/>
                </a:lnTo>
                <a:lnTo>
                  <a:pt x="195574" y="89884"/>
                </a:lnTo>
                <a:lnTo>
                  <a:pt x="193803" y="97448"/>
                </a:lnTo>
                <a:lnTo>
                  <a:pt x="190717" y="106301"/>
                </a:lnTo>
                <a:lnTo>
                  <a:pt x="186756" y="116013"/>
                </a:lnTo>
                <a:lnTo>
                  <a:pt x="183162" y="124392"/>
                </a:lnTo>
                <a:lnTo>
                  <a:pt x="176628" y="138783"/>
                </a:lnTo>
                <a:lnTo>
                  <a:pt x="167595" y="157595"/>
                </a:lnTo>
                <a:lnTo>
                  <a:pt x="162769" y="164497"/>
                </a:lnTo>
                <a:lnTo>
                  <a:pt x="156693" y="171955"/>
                </a:lnTo>
                <a:lnTo>
                  <a:pt x="144227" y="185957"/>
                </a:lnTo>
                <a:lnTo>
                  <a:pt x="135511" y="195355"/>
                </a:lnTo>
                <a:lnTo>
                  <a:pt x="125250" y="206001"/>
                </a:lnTo>
                <a:lnTo>
                  <a:pt x="107456" y="223943"/>
                </a:lnTo>
                <a:lnTo>
                  <a:pt x="105531" y="226825"/>
                </a:lnTo>
                <a:lnTo>
                  <a:pt x="103391" y="232569"/>
                </a:lnTo>
                <a:lnTo>
                  <a:pt x="99900" y="238297"/>
                </a:lnTo>
                <a:lnTo>
                  <a:pt x="97635" y="241157"/>
                </a:lnTo>
                <a:lnTo>
                  <a:pt x="97078" y="243065"/>
                </a:lnTo>
                <a:lnTo>
                  <a:pt x="97659" y="244336"/>
                </a:lnTo>
                <a:lnTo>
                  <a:pt x="106406" y="249196"/>
                </a:lnTo>
                <a:lnTo>
                  <a:pt x="110545" y="251281"/>
                </a:lnTo>
                <a:lnTo>
                  <a:pt x="115210" y="251719"/>
                </a:lnTo>
                <a:lnTo>
                  <a:pt x="132781" y="248736"/>
                </a:lnTo>
                <a:lnTo>
                  <a:pt x="141464" y="248117"/>
                </a:lnTo>
                <a:lnTo>
                  <a:pt x="151062" y="247705"/>
                </a:lnTo>
                <a:lnTo>
                  <a:pt x="159366" y="246477"/>
                </a:lnTo>
                <a:lnTo>
                  <a:pt x="166807" y="244706"/>
                </a:lnTo>
                <a:lnTo>
                  <a:pt x="173673" y="242573"/>
                </a:lnTo>
                <a:lnTo>
                  <a:pt x="180154" y="240198"/>
                </a:lnTo>
                <a:lnTo>
                  <a:pt x="186381" y="237663"/>
                </a:lnTo>
                <a:lnTo>
                  <a:pt x="192437" y="235020"/>
                </a:lnTo>
                <a:lnTo>
                  <a:pt x="201237" y="232305"/>
                </a:lnTo>
                <a:lnTo>
                  <a:pt x="211866" y="229543"/>
                </a:lnTo>
                <a:lnTo>
                  <a:pt x="223714" y="226750"/>
                </a:lnTo>
                <a:lnTo>
                  <a:pt x="233519" y="224887"/>
                </a:lnTo>
                <a:lnTo>
                  <a:pt x="241960" y="223645"/>
                </a:lnTo>
                <a:lnTo>
                  <a:pt x="249492" y="222817"/>
                </a:lnTo>
                <a:lnTo>
                  <a:pt x="262133" y="222266"/>
                </a:lnTo>
                <a:lnTo>
                  <a:pt x="296499" y="221652"/>
                </a:lnTo>
                <a:lnTo>
                  <a:pt x="312522" y="222441"/>
                </a:lnTo>
                <a:lnTo>
                  <a:pt x="327013" y="223919"/>
                </a:lnTo>
                <a:lnTo>
                  <a:pt x="350418" y="227150"/>
                </a:lnTo>
                <a:lnTo>
                  <a:pt x="357992" y="228011"/>
                </a:lnTo>
                <a:lnTo>
                  <a:pt x="375999" y="2297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03"/>
          <p:cNvSpPr/>
          <p:nvPr/>
        </p:nvSpPr>
        <p:spPr>
          <a:xfrm>
            <a:off x="7101037" y="4333895"/>
            <a:ext cx="198490" cy="303324"/>
          </a:xfrm>
          <a:custGeom>
            <a:avLst/>
            <a:gdLst/>
            <a:ahLst/>
            <a:cxnLst/>
            <a:rect l="0" t="0" r="0" b="0"/>
            <a:pathLst>
              <a:path w="198490" h="303324">
                <a:moveTo>
                  <a:pt x="94147" y="72370"/>
                </a:moveTo>
                <a:lnTo>
                  <a:pt x="69831" y="48053"/>
                </a:lnTo>
                <a:lnTo>
                  <a:pt x="63972" y="47275"/>
                </a:lnTo>
                <a:lnTo>
                  <a:pt x="55971" y="46929"/>
                </a:lnTo>
                <a:lnTo>
                  <a:pt x="44646" y="46689"/>
                </a:lnTo>
                <a:lnTo>
                  <a:pt x="38492" y="49208"/>
                </a:lnTo>
                <a:lnTo>
                  <a:pt x="34184" y="51214"/>
                </a:lnTo>
                <a:lnTo>
                  <a:pt x="30359" y="53503"/>
                </a:lnTo>
                <a:lnTo>
                  <a:pt x="26857" y="55982"/>
                </a:lnTo>
                <a:lnTo>
                  <a:pt x="23569" y="58587"/>
                </a:lnTo>
                <a:lnTo>
                  <a:pt x="17377" y="61482"/>
                </a:lnTo>
                <a:lnTo>
                  <a:pt x="11450" y="62768"/>
                </a:lnTo>
                <a:lnTo>
                  <a:pt x="5640" y="63340"/>
                </a:lnTo>
                <a:lnTo>
                  <a:pt x="3710" y="64445"/>
                </a:lnTo>
                <a:lnTo>
                  <a:pt x="2423" y="66134"/>
                </a:lnTo>
                <a:lnTo>
                  <a:pt x="1566" y="68213"/>
                </a:lnTo>
                <a:lnTo>
                  <a:pt x="613" y="75602"/>
                </a:lnTo>
                <a:lnTo>
                  <a:pt x="0" y="86766"/>
                </a:lnTo>
                <a:lnTo>
                  <a:pt x="2458" y="95913"/>
                </a:lnTo>
                <a:lnTo>
                  <a:pt x="4446" y="102353"/>
                </a:lnTo>
                <a:lnTo>
                  <a:pt x="6723" y="106646"/>
                </a:lnTo>
                <a:lnTo>
                  <a:pt x="9195" y="109508"/>
                </a:lnTo>
                <a:lnTo>
                  <a:pt x="11795" y="111416"/>
                </a:lnTo>
                <a:lnTo>
                  <a:pt x="17224" y="118616"/>
                </a:lnTo>
                <a:lnTo>
                  <a:pt x="22811" y="127213"/>
                </a:lnTo>
                <a:lnTo>
                  <a:pt x="28471" y="134210"/>
                </a:lnTo>
                <a:lnTo>
                  <a:pt x="31312" y="136457"/>
                </a:lnTo>
                <a:lnTo>
                  <a:pt x="34160" y="137954"/>
                </a:lnTo>
                <a:lnTo>
                  <a:pt x="37011" y="138952"/>
                </a:lnTo>
                <a:lnTo>
                  <a:pt x="40816" y="140571"/>
                </a:lnTo>
                <a:lnTo>
                  <a:pt x="50125" y="144909"/>
                </a:lnTo>
                <a:lnTo>
                  <a:pt x="66075" y="152706"/>
                </a:lnTo>
                <a:lnTo>
                  <a:pt x="70670" y="155455"/>
                </a:lnTo>
                <a:lnTo>
                  <a:pt x="74687" y="158240"/>
                </a:lnTo>
                <a:lnTo>
                  <a:pt x="78316" y="161049"/>
                </a:lnTo>
                <a:lnTo>
                  <a:pt x="87403" y="165779"/>
                </a:lnTo>
                <a:lnTo>
                  <a:pt x="100129" y="171790"/>
                </a:lnTo>
                <a:lnTo>
                  <a:pt x="115280" y="178655"/>
                </a:lnTo>
                <a:lnTo>
                  <a:pt x="128238" y="186089"/>
                </a:lnTo>
                <a:lnTo>
                  <a:pt x="139735" y="193903"/>
                </a:lnTo>
                <a:lnTo>
                  <a:pt x="150256" y="201969"/>
                </a:lnTo>
                <a:lnTo>
                  <a:pt x="158223" y="209252"/>
                </a:lnTo>
                <a:lnTo>
                  <a:pt x="164488" y="216012"/>
                </a:lnTo>
                <a:lnTo>
                  <a:pt x="169616" y="222424"/>
                </a:lnTo>
                <a:lnTo>
                  <a:pt x="173035" y="227651"/>
                </a:lnTo>
                <a:lnTo>
                  <a:pt x="176834" y="235998"/>
                </a:lnTo>
                <a:lnTo>
                  <a:pt x="178522" y="242884"/>
                </a:lnTo>
                <a:lnTo>
                  <a:pt x="179272" y="250071"/>
                </a:lnTo>
                <a:lnTo>
                  <a:pt x="179472" y="254655"/>
                </a:lnTo>
                <a:lnTo>
                  <a:pt x="179606" y="259616"/>
                </a:lnTo>
                <a:lnTo>
                  <a:pt x="178742" y="263875"/>
                </a:lnTo>
                <a:lnTo>
                  <a:pt x="175243" y="271148"/>
                </a:lnTo>
                <a:lnTo>
                  <a:pt x="170512" y="277556"/>
                </a:lnTo>
                <a:lnTo>
                  <a:pt x="165234" y="283578"/>
                </a:lnTo>
                <a:lnTo>
                  <a:pt x="159714" y="289430"/>
                </a:lnTo>
                <a:lnTo>
                  <a:pt x="151252" y="298080"/>
                </a:lnTo>
                <a:lnTo>
                  <a:pt x="148409" y="299996"/>
                </a:lnTo>
                <a:lnTo>
                  <a:pt x="142712" y="302125"/>
                </a:lnTo>
                <a:lnTo>
                  <a:pt x="137004" y="303071"/>
                </a:lnTo>
                <a:lnTo>
                  <a:pt x="134149" y="303323"/>
                </a:lnTo>
                <a:lnTo>
                  <a:pt x="131292" y="302539"/>
                </a:lnTo>
                <a:lnTo>
                  <a:pt x="125579" y="299127"/>
                </a:lnTo>
                <a:lnTo>
                  <a:pt x="119864" y="296975"/>
                </a:lnTo>
                <a:lnTo>
                  <a:pt x="114150" y="296020"/>
                </a:lnTo>
                <a:lnTo>
                  <a:pt x="108435" y="295595"/>
                </a:lnTo>
                <a:lnTo>
                  <a:pt x="105578" y="294529"/>
                </a:lnTo>
                <a:lnTo>
                  <a:pt x="99863" y="290804"/>
                </a:lnTo>
                <a:lnTo>
                  <a:pt x="94147" y="285974"/>
                </a:lnTo>
                <a:lnTo>
                  <a:pt x="88432" y="280652"/>
                </a:lnTo>
                <a:lnTo>
                  <a:pt x="82718" y="275112"/>
                </a:lnTo>
                <a:lnTo>
                  <a:pt x="80813" y="272301"/>
                </a:lnTo>
                <a:lnTo>
                  <a:pt x="72954" y="253544"/>
                </a:lnTo>
                <a:lnTo>
                  <a:pt x="70441" y="245602"/>
                </a:lnTo>
                <a:lnTo>
                  <a:pt x="69771" y="242150"/>
                </a:lnTo>
                <a:lnTo>
                  <a:pt x="70277" y="237944"/>
                </a:lnTo>
                <a:lnTo>
                  <a:pt x="71567" y="233235"/>
                </a:lnTo>
                <a:lnTo>
                  <a:pt x="73378" y="228191"/>
                </a:lnTo>
                <a:lnTo>
                  <a:pt x="75538" y="221018"/>
                </a:lnTo>
                <a:lnTo>
                  <a:pt x="80479" y="202888"/>
                </a:lnTo>
                <a:lnTo>
                  <a:pt x="86941" y="188909"/>
                </a:lnTo>
                <a:lnTo>
                  <a:pt x="96011" y="171971"/>
                </a:lnTo>
                <a:lnTo>
                  <a:pt x="106819" y="153057"/>
                </a:lnTo>
                <a:lnTo>
                  <a:pt x="115931" y="138544"/>
                </a:lnTo>
                <a:lnTo>
                  <a:pt x="123910" y="126963"/>
                </a:lnTo>
                <a:lnTo>
                  <a:pt x="131133" y="117338"/>
                </a:lnTo>
                <a:lnTo>
                  <a:pt x="144241" y="99023"/>
                </a:lnTo>
                <a:lnTo>
                  <a:pt x="150404" y="90139"/>
                </a:lnTo>
                <a:lnTo>
                  <a:pt x="156416" y="82311"/>
                </a:lnTo>
                <a:lnTo>
                  <a:pt x="162330" y="75187"/>
                </a:lnTo>
                <a:lnTo>
                  <a:pt x="168178" y="68533"/>
                </a:lnTo>
                <a:lnTo>
                  <a:pt x="173029" y="62192"/>
                </a:lnTo>
                <a:lnTo>
                  <a:pt x="177215" y="56060"/>
                </a:lnTo>
                <a:lnTo>
                  <a:pt x="180958" y="50066"/>
                </a:lnTo>
                <a:lnTo>
                  <a:pt x="185359" y="42261"/>
                </a:lnTo>
                <a:lnTo>
                  <a:pt x="195329" y="23428"/>
                </a:lnTo>
                <a:lnTo>
                  <a:pt x="197797" y="16882"/>
                </a:lnTo>
                <a:lnTo>
                  <a:pt x="198489" y="12518"/>
                </a:lnTo>
                <a:lnTo>
                  <a:pt x="197998" y="9608"/>
                </a:lnTo>
                <a:lnTo>
                  <a:pt x="195767" y="6716"/>
                </a:lnTo>
                <a:lnTo>
                  <a:pt x="192374" y="3836"/>
                </a:lnTo>
                <a:lnTo>
                  <a:pt x="188207" y="963"/>
                </a:lnTo>
                <a:lnTo>
                  <a:pt x="184476" y="0"/>
                </a:lnTo>
                <a:lnTo>
                  <a:pt x="181037" y="310"/>
                </a:lnTo>
                <a:lnTo>
                  <a:pt x="177790" y="1470"/>
                </a:lnTo>
                <a:lnTo>
                  <a:pt x="169912" y="3196"/>
                </a:lnTo>
                <a:lnTo>
                  <a:pt x="145918" y="7653"/>
                </a:lnTo>
                <a:lnTo>
                  <a:pt x="131519" y="11128"/>
                </a:lnTo>
                <a:lnTo>
                  <a:pt x="116204" y="15349"/>
                </a:lnTo>
                <a:lnTo>
                  <a:pt x="100280" y="20069"/>
                </a:lnTo>
                <a:lnTo>
                  <a:pt x="86806" y="25120"/>
                </a:lnTo>
                <a:lnTo>
                  <a:pt x="74966" y="30392"/>
                </a:lnTo>
                <a:lnTo>
                  <a:pt x="39982" y="47991"/>
                </a:lnTo>
                <a:lnTo>
                  <a:pt x="34225" y="51355"/>
                </a:lnTo>
                <a:lnTo>
                  <a:pt x="29434" y="54550"/>
                </a:lnTo>
                <a:lnTo>
                  <a:pt x="16995" y="637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04"/>
          <p:cNvSpPr/>
          <p:nvPr/>
        </p:nvSpPr>
        <p:spPr>
          <a:xfrm>
            <a:off x="7846694" y="4749165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0"/>
                </a:moveTo>
                <a:lnTo>
                  <a:pt x="19313" y="0"/>
                </a:lnTo>
                <a:lnTo>
                  <a:pt x="22401" y="952"/>
                </a:lnTo>
                <a:lnTo>
                  <a:pt x="25411" y="2540"/>
                </a:lnTo>
                <a:lnTo>
                  <a:pt x="28371" y="4551"/>
                </a:lnTo>
                <a:lnTo>
                  <a:pt x="32249" y="5891"/>
                </a:lnTo>
                <a:lnTo>
                  <a:pt x="36739" y="6785"/>
                </a:lnTo>
                <a:lnTo>
                  <a:pt x="41639" y="7381"/>
                </a:lnTo>
                <a:lnTo>
                  <a:pt x="85181" y="8043"/>
                </a:lnTo>
                <a:lnTo>
                  <a:pt x="232471" y="8569"/>
                </a:lnTo>
                <a:lnTo>
                  <a:pt x="235943" y="9523"/>
                </a:lnTo>
                <a:lnTo>
                  <a:pt x="239211" y="11111"/>
                </a:lnTo>
                <a:lnTo>
                  <a:pt x="245821" y="15357"/>
                </a:lnTo>
                <a:lnTo>
                  <a:pt x="257175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05"/>
          <p:cNvSpPr/>
          <p:nvPr/>
        </p:nvSpPr>
        <p:spPr>
          <a:xfrm>
            <a:off x="7880984" y="4834890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0"/>
                </a:moveTo>
                <a:lnTo>
                  <a:pt x="0" y="4551"/>
                </a:lnTo>
                <a:lnTo>
                  <a:pt x="1906" y="5891"/>
                </a:lnTo>
                <a:lnTo>
                  <a:pt x="5081" y="6785"/>
                </a:lnTo>
                <a:lnTo>
                  <a:pt x="9103" y="7381"/>
                </a:lnTo>
                <a:lnTo>
                  <a:pt x="13688" y="7778"/>
                </a:lnTo>
                <a:lnTo>
                  <a:pt x="18650" y="8043"/>
                </a:lnTo>
                <a:lnTo>
                  <a:pt x="29244" y="8337"/>
                </a:lnTo>
                <a:lnTo>
                  <a:pt x="137350" y="8566"/>
                </a:lnTo>
                <a:lnTo>
                  <a:pt x="170900" y="8569"/>
                </a:lnTo>
                <a:lnTo>
                  <a:pt x="185371" y="9523"/>
                </a:lnTo>
                <a:lnTo>
                  <a:pt x="197875" y="11111"/>
                </a:lnTo>
                <a:lnTo>
                  <a:pt x="209071" y="13122"/>
                </a:lnTo>
                <a:lnTo>
                  <a:pt x="217485" y="14463"/>
                </a:lnTo>
                <a:lnTo>
                  <a:pt x="224048" y="15357"/>
                </a:lnTo>
                <a:lnTo>
                  <a:pt x="229375" y="15953"/>
                </a:lnTo>
                <a:lnTo>
                  <a:pt x="233880" y="16350"/>
                </a:lnTo>
                <a:lnTo>
                  <a:pt x="237835" y="16615"/>
                </a:lnTo>
                <a:lnTo>
                  <a:pt x="248603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06"/>
          <p:cNvSpPr/>
          <p:nvPr/>
        </p:nvSpPr>
        <p:spPr>
          <a:xfrm>
            <a:off x="8219333" y="4809172"/>
            <a:ext cx="201720" cy="16790"/>
          </a:xfrm>
          <a:custGeom>
            <a:avLst/>
            <a:gdLst/>
            <a:ahLst/>
            <a:cxnLst/>
            <a:rect l="0" t="0" r="0" b="0"/>
            <a:pathLst>
              <a:path w="201720" h="16790">
                <a:moveTo>
                  <a:pt x="4551" y="0"/>
                </a:moveTo>
                <a:lnTo>
                  <a:pt x="0" y="0"/>
                </a:lnTo>
                <a:lnTo>
                  <a:pt x="32127" y="0"/>
                </a:lnTo>
                <a:lnTo>
                  <a:pt x="40080" y="953"/>
                </a:lnTo>
                <a:lnTo>
                  <a:pt x="48239" y="2540"/>
                </a:lnTo>
                <a:lnTo>
                  <a:pt x="56537" y="4551"/>
                </a:lnTo>
                <a:lnTo>
                  <a:pt x="63021" y="5892"/>
                </a:lnTo>
                <a:lnTo>
                  <a:pt x="68296" y="6785"/>
                </a:lnTo>
                <a:lnTo>
                  <a:pt x="72765" y="7381"/>
                </a:lnTo>
                <a:lnTo>
                  <a:pt x="76698" y="7778"/>
                </a:lnTo>
                <a:lnTo>
                  <a:pt x="80272" y="8043"/>
                </a:lnTo>
                <a:lnTo>
                  <a:pt x="83606" y="8219"/>
                </a:lnTo>
                <a:lnTo>
                  <a:pt x="92392" y="8416"/>
                </a:lnTo>
                <a:lnTo>
                  <a:pt x="97401" y="8468"/>
                </a:lnTo>
                <a:lnTo>
                  <a:pt x="104552" y="9455"/>
                </a:lnTo>
                <a:lnTo>
                  <a:pt x="113129" y="11066"/>
                </a:lnTo>
                <a:lnTo>
                  <a:pt x="122656" y="13093"/>
                </a:lnTo>
                <a:lnTo>
                  <a:pt x="130913" y="14444"/>
                </a:lnTo>
                <a:lnTo>
                  <a:pt x="138322" y="15344"/>
                </a:lnTo>
                <a:lnTo>
                  <a:pt x="145168" y="15944"/>
                </a:lnTo>
                <a:lnTo>
                  <a:pt x="151636" y="16345"/>
                </a:lnTo>
                <a:lnTo>
                  <a:pt x="163903" y="16789"/>
                </a:lnTo>
                <a:lnTo>
                  <a:pt x="170793" y="15955"/>
                </a:lnTo>
                <a:lnTo>
                  <a:pt x="178244" y="14447"/>
                </a:lnTo>
                <a:lnTo>
                  <a:pt x="201719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07"/>
          <p:cNvSpPr/>
          <p:nvPr/>
        </p:nvSpPr>
        <p:spPr>
          <a:xfrm>
            <a:off x="8429625" y="4620577"/>
            <a:ext cx="68581" cy="488634"/>
          </a:xfrm>
          <a:custGeom>
            <a:avLst/>
            <a:gdLst/>
            <a:ahLst/>
            <a:cxnLst/>
            <a:rect l="0" t="0" r="0" b="0"/>
            <a:pathLst>
              <a:path w="68581" h="488634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2540" y="16110"/>
                </a:lnTo>
                <a:lnTo>
                  <a:pt x="4550" y="19313"/>
                </a:lnTo>
                <a:lnTo>
                  <a:pt x="6843" y="23353"/>
                </a:lnTo>
                <a:lnTo>
                  <a:pt x="11931" y="32921"/>
                </a:lnTo>
                <a:lnTo>
                  <a:pt x="13669" y="39093"/>
                </a:lnTo>
                <a:lnTo>
                  <a:pt x="15600" y="53569"/>
                </a:lnTo>
                <a:lnTo>
                  <a:pt x="17067" y="61431"/>
                </a:lnTo>
                <a:lnTo>
                  <a:pt x="18998" y="69529"/>
                </a:lnTo>
                <a:lnTo>
                  <a:pt x="21239" y="77785"/>
                </a:lnTo>
                <a:lnTo>
                  <a:pt x="22731" y="85195"/>
                </a:lnTo>
                <a:lnTo>
                  <a:pt x="24390" y="98507"/>
                </a:lnTo>
                <a:lnTo>
                  <a:pt x="25785" y="106629"/>
                </a:lnTo>
                <a:lnTo>
                  <a:pt x="27668" y="115854"/>
                </a:lnTo>
                <a:lnTo>
                  <a:pt x="29874" y="125813"/>
                </a:lnTo>
                <a:lnTo>
                  <a:pt x="32299" y="135311"/>
                </a:lnTo>
                <a:lnTo>
                  <a:pt x="34867" y="144499"/>
                </a:lnTo>
                <a:lnTo>
                  <a:pt x="37533" y="153483"/>
                </a:lnTo>
                <a:lnTo>
                  <a:pt x="39310" y="169949"/>
                </a:lnTo>
                <a:lnTo>
                  <a:pt x="40493" y="191405"/>
                </a:lnTo>
                <a:lnTo>
                  <a:pt x="42160" y="251340"/>
                </a:lnTo>
                <a:lnTo>
                  <a:pt x="42395" y="264715"/>
                </a:lnTo>
                <a:lnTo>
                  <a:pt x="43502" y="279347"/>
                </a:lnTo>
                <a:lnTo>
                  <a:pt x="45194" y="294816"/>
                </a:lnTo>
                <a:lnTo>
                  <a:pt x="47274" y="310844"/>
                </a:lnTo>
                <a:lnTo>
                  <a:pt x="48662" y="324387"/>
                </a:lnTo>
                <a:lnTo>
                  <a:pt x="49586" y="336273"/>
                </a:lnTo>
                <a:lnTo>
                  <a:pt x="50202" y="347055"/>
                </a:lnTo>
                <a:lnTo>
                  <a:pt x="50887" y="371734"/>
                </a:lnTo>
                <a:lnTo>
                  <a:pt x="51069" y="384983"/>
                </a:lnTo>
                <a:lnTo>
                  <a:pt x="52144" y="395720"/>
                </a:lnTo>
                <a:lnTo>
                  <a:pt x="53812" y="404783"/>
                </a:lnTo>
                <a:lnTo>
                  <a:pt x="55877" y="412731"/>
                </a:lnTo>
                <a:lnTo>
                  <a:pt x="57254" y="419934"/>
                </a:lnTo>
                <a:lnTo>
                  <a:pt x="58784" y="433018"/>
                </a:lnTo>
                <a:lnTo>
                  <a:pt x="60144" y="441078"/>
                </a:lnTo>
                <a:lnTo>
                  <a:pt x="62003" y="450263"/>
                </a:lnTo>
                <a:lnTo>
                  <a:pt x="67281" y="474174"/>
                </a:lnTo>
                <a:lnTo>
                  <a:pt x="68580" y="4886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08"/>
          <p:cNvSpPr/>
          <p:nvPr/>
        </p:nvSpPr>
        <p:spPr>
          <a:xfrm>
            <a:off x="8626792" y="4972050"/>
            <a:ext cx="25718" cy="51436"/>
          </a:xfrm>
          <a:custGeom>
            <a:avLst/>
            <a:gdLst/>
            <a:ahLst/>
            <a:cxnLst/>
            <a:rect l="0" t="0" r="0" b="0"/>
            <a:pathLst>
              <a:path w="25718" h="51436">
                <a:moveTo>
                  <a:pt x="0" y="51435"/>
                </a:moveTo>
                <a:lnTo>
                  <a:pt x="0" y="46884"/>
                </a:lnTo>
                <a:lnTo>
                  <a:pt x="952" y="44591"/>
                </a:lnTo>
                <a:lnTo>
                  <a:pt x="2540" y="42110"/>
                </a:lnTo>
                <a:lnTo>
                  <a:pt x="4551" y="39503"/>
                </a:lnTo>
                <a:lnTo>
                  <a:pt x="5891" y="36813"/>
                </a:lnTo>
                <a:lnTo>
                  <a:pt x="6785" y="34067"/>
                </a:lnTo>
                <a:lnTo>
                  <a:pt x="7382" y="31284"/>
                </a:lnTo>
                <a:lnTo>
                  <a:pt x="8731" y="27523"/>
                </a:lnTo>
                <a:lnTo>
                  <a:pt x="10583" y="23111"/>
                </a:lnTo>
                <a:lnTo>
                  <a:pt x="15850" y="11444"/>
                </a:lnTo>
                <a:lnTo>
                  <a:pt x="17234" y="9534"/>
                </a:lnTo>
                <a:lnTo>
                  <a:pt x="19109" y="7308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09"/>
          <p:cNvSpPr/>
          <p:nvPr/>
        </p:nvSpPr>
        <p:spPr>
          <a:xfrm>
            <a:off x="8686800" y="4629150"/>
            <a:ext cx="231458" cy="171451"/>
          </a:xfrm>
          <a:custGeom>
            <a:avLst/>
            <a:gdLst/>
            <a:ahLst/>
            <a:cxnLst/>
            <a:rect l="0" t="0" r="0" b="0"/>
            <a:pathLst>
              <a:path w="231458" h="171451">
                <a:moveTo>
                  <a:pt x="0" y="0"/>
                </a:moveTo>
                <a:lnTo>
                  <a:pt x="4550" y="9102"/>
                </a:lnTo>
                <a:lnTo>
                  <a:pt x="5891" y="12735"/>
                </a:lnTo>
                <a:lnTo>
                  <a:pt x="6784" y="16110"/>
                </a:lnTo>
                <a:lnTo>
                  <a:pt x="7381" y="19312"/>
                </a:lnTo>
                <a:lnTo>
                  <a:pt x="6825" y="30019"/>
                </a:lnTo>
                <a:lnTo>
                  <a:pt x="2445" y="80332"/>
                </a:lnTo>
                <a:lnTo>
                  <a:pt x="1630" y="93559"/>
                </a:lnTo>
                <a:lnTo>
                  <a:pt x="725" y="114924"/>
                </a:lnTo>
                <a:lnTo>
                  <a:pt x="214" y="136710"/>
                </a:lnTo>
                <a:lnTo>
                  <a:pt x="95" y="145850"/>
                </a:lnTo>
                <a:lnTo>
                  <a:pt x="1016" y="148668"/>
                </a:lnTo>
                <a:lnTo>
                  <a:pt x="2582" y="150547"/>
                </a:lnTo>
                <a:lnTo>
                  <a:pt x="4579" y="151800"/>
                </a:lnTo>
                <a:lnTo>
                  <a:pt x="5910" y="153587"/>
                </a:lnTo>
                <a:lnTo>
                  <a:pt x="6798" y="155731"/>
                </a:lnTo>
                <a:lnTo>
                  <a:pt x="7388" y="158113"/>
                </a:lnTo>
                <a:lnTo>
                  <a:pt x="8736" y="159701"/>
                </a:lnTo>
                <a:lnTo>
                  <a:pt x="10586" y="160759"/>
                </a:lnTo>
                <a:lnTo>
                  <a:pt x="12772" y="161466"/>
                </a:lnTo>
                <a:lnTo>
                  <a:pt x="16135" y="161936"/>
                </a:lnTo>
                <a:lnTo>
                  <a:pt x="20282" y="162250"/>
                </a:lnTo>
                <a:lnTo>
                  <a:pt x="29016" y="162598"/>
                </a:lnTo>
                <a:lnTo>
                  <a:pt x="36074" y="162753"/>
                </a:lnTo>
                <a:lnTo>
                  <a:pt x="41194" y="161842"/>
                </a:lnTo>
                <a:lnTo>
                  <a:pt x="47466" y="160282"/>
                </a:lnTo>
                <a:lnTo>
                  <a:pt x="54504" y="158289"/>
                </a:lnTo>
                <a:lnTo>
                  <a:pt x="61100" y="156961"/>
                </a:lnTo>
                <a:lnTo>
                  <a:pt x="67403" y="156076"/>
                </a:lnTo>
                <a:lnTo>
                  <a:pt x="73511" y="155485"/>
                </a:lnTo>
                <a:lnTo>
                  <a:pt x="80440" y="155092"/>
                </a:lnTo>
                <a:lnTo>
                  <a:pt x="95758" y="154655"/>
                </a:lnTo>
                <a:lnTo>
                  <a:pt x="106702" y="153585"/>
                </a:lnTo>
                <a:lnTo>
                  <a:pt x="119711" y="151920"/>
                </a:lnTo>
                <a:lnTo>
                  <a:pt x="134100" y="149858"/>
                </a:lnTo>
                <a:lnTo>
                  <a:pt x="144645" y="149435"/>
                </a:lnTo>
                <a:lnTo>
                  <a:pt x="152627" y="150106"/>
                </a:lnTo>
                <a:lnTo>
                  <a:pt x="158901" y="151505"/>
                </a:lnTo>
                <a:lnTo>
                  <a:pt x="164989" y="152438"/>
                </a:lnTo>
                <a:lnTo>
                  <a:pt x="170953" y="153060"/>
                </a:lnTo>
                <a:lnTo>
                  <a:pt x="176834" y="153475"/>
                </a:lnTo>
                <a:lnTo>
                  <a:pt x="182659" y="154704"/>
                </a:lnTo>
                <a:lnTo>
                  <a:pt x="188447" y="156476"/>
                </a:lnTo>
                <a:lnTo>
                  <a:pt x="194212" y="158610"/>
                </a:lnTo>
                <a:lnTo>
                  <a:pt x="199007" y="160032"/>
                </a:lnTo>
                <a:lnTo>
                  <a:pt x="203156" y="160980"/>
                </a:lnTo>
                <a:lnTo>
                  <a:pt x="206875" y="161613"/>
                </a:lnTo>
                <a:lnTo>
                  <a:pt x="209354" y="162986"/>
                </a:lnTo>
                <a:lnTo>
                  <a:pt x="211006" y="164855"/>
                </a:lnTo>
                <a:lnTo>
                  <a:pt x="212109" y="167054"/>
                </a:lnTo>
                <a:lnTo>
                  <a:pt x="213797" y="168519"/>
                </a:lnTo>
                <a:lnTo>
                  <a:pt x="215873" y="169496"/>
                </a:lnTo>
                <a:lnTo>
                  <a:pt x="220720" y="170581"/>
                </a:lnTo>
                <a:lnTo>
                  <a:pt x="223347" y="170871"/>
                </a:lnTo>
                <a:lnTo>
                  <a:pt x="231457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110"/>
          <p:cNvSpPr/>
          <p:nvPr/>
        </p:nvSpPr>
        <p:spPr>
          <a:xfrm>
            <a:off x="8841105" y="4629150"/>
            <a:ext cx="17146" cy="428626"/>
          </a:xfrm>
          <a:custGeom>
            <a:avLst/>
            <a:gdLst/>
            <a:ahLst/>
            <a:cxnLst/>
            <a:rect l="0" t="0" r="0" b="0"/>
            <a:pathLst>
              <a:path w="17146" h="428626">
                <a:moveTo>
                  <a:pt x="0" y="0"/>
                </a:moveTo>
                <a:lnTo>
                  <a:pt x="0" y="19312"/>
                </a:lnTo>
                <a:lnTo>
                  <a:pt x="952" y="23352"/>
                </a:lnTo>
                <a:lnTo>
                  <a:pt x="2539" y="27951"/>
                </a:lnTo>
                <a:lnTo>
                  <a:pt x="4551" y="32921"/>
                </a:lnTo>
                <a:lnTo>
                  <a:pt x="5891" y="40997"/>
                </a:lnTo>
                <a:lnTo>
                  <a:pt x="6785" y="51144"/>
                </a:lnTo>
                <a:lnTo>
                  <a:pt x="7778" y="72261"/>
                </a:lnTo>
                <a:lnTo>
                  <a:pt x="8219" y="87995"/>
                </a:lnTo>
                <a:lnTo>
                  <a:pt x="8540" y="155562"/>
                </a:lnTo>
                <a:lnTo>
                  <a:pt x="8563" y="197011"/>
                </a:lnTo>
                <a:lnTo>
                  <a:pt x="9518" y="208493"/>
                </a:lnTo>
                <a:lnTo>
                  <a:pt x="11108" y="219005"/>
                </a:lnTo>
                <a:lnTo>
                  <a:pt x="13120" y="228871"/>
                </a:lnTo>
                <a:lnTo>
                  <a:pt x="14462" y="239258"/>
                </a:lnTo>
                <a:lnTo>
                  <a:pt x="15356" y="249993"/>
                </a:lnTo>
                <a:lnTo>
                  <a:pt x="15952" y="260959"/>
                </a:lnTo>
                <a:lnTo>
                  <a:pt x="16615" y="280764"/>
                </a:lnTo>
                <a:lnTo>
                  <a:pt x="17040" y="316762"/>
                </a:lnTo>
                <a:lnTo>
                  <a:pt x="17145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111"/>
          <p:cNvSpPr/>
          <p:nvPr/>
        </p:nvSpPr>
        <p:spPr>
          <a:xfrm>
            <a:off x="2595489" y="5574237"/>
            <a:ext cx="253426" cy="632202"/>
          </a:xfrm>
          <a:custGeom>
            <a:avLst/>
            <a:gdLst/>
            <a:ahLst/>
            <a:cxnLst/>
            <a:rect l="0" t="0" r="0" b="0"/>
            <a:pathLst>
              <a:path w="253426" h="632202">
                <a:moveTo>
                  <a:pt x="47698" y="15033"/>
                </a:moveTo>
                <a:lnTo>
                  <a:pt x="24944" y="15033"/>
                </a:lnTo>
                <a:lnTo>
                  <a:pt x="18241" y="15985"/>
                </a:lnTo>
                <a:lnTo>
                  <a:pt x="13773" y="17573"/>
                </a:lnTo>
                <a:lnTo>
                  <a:pt x="6601" y="22414"/>
                </a:lnTo>
                <a:lnTo>
                  <a:pt x="6012" y="23763"/>
                </a:lnTo>
                <a:lnTo>
                  <a:pt x="4232" y="31166"/>
                </a:lnTo>
                <a:lnTo>
                  <a:pt x="440" y="39983"/>
                </a:lnTo>
                <a:lnTo>
                  <a:pt x="0" y="45001"/>
                </a:lnTo>
                <a:lnTo>
                  <a:pt x="2979" y="61166"/>
                </a:lnTo>
                <a:lnTo>
                  <a:pt x="4011" y="72366"/>
                </a:lnTo>
                <a:lnTo>
                  <a:pt x="4469" y="93854"/>
                </a:lnTo>
                <a:lnTo>
                  <a:pt x="4591" y="107586"/>
                </a:lnTo>
                <a:lnTo>
                  <a:pt x="6577" y="128169"/>
                </a:lnTo>
                <a:lnTo>
                  <a:pt x="9807" y="153322"/>
                </a:lnTo>
                <a:lnTo>
                  <a:pt x="16570" y="202225"/>
                </a:lnTo>
                <a:lnTo>
                  <a:pt x="18374" y="217933"/>
                </a:lnTo>
                <a:lnTo>
                  <a:pt x="19576" y="230309"/>
                </a:lnTo>
                <a:lnTo>
                  <a:pt x="25992" y="249141"/>
                </a:lnTo>
                <a:lnTo>
                  <a:pt x="33288" y="263861"/>
                </a:lnTo>
                <a:lnTo>
                  <a:pt x="36531" y="276753"/>
                </a:lnTo>
                <a:lnTo>
                  <a:pt x="39301" y="281905"/>
                </a:lnTo>
                <a:lnTo>
                  <a:pt x="43053" y="286293"/>
                </a:lnTo>
                <a:lnTo>
                  <a:pt x="47458" y="290170"/>
                </a:lnTo>
                <a:lnTo>
                  <a:pt x="52301" y="294660"/>
                </a:lnTo>
                <a:lnTo>
                  <a:pt x="62761" y="304729"/>
                </a:lnTo>
                <a:lnTo>
                  <a:pt x="68218" y="309128"/>
                </a:lnTo>
                <a:lnTo>
                  <a:pt x="73760" y="313014"/>
                </a:lnTo>
                <a:lnTo>
                  <a:pt x="79360" y="316557"/>
                </a:lnTo>
                <a:lnTo>
                  <a:pt x="84046" y="318919"/>
                </a:lnTo>
                <a:lnTo>
                  <a:pt x="91793" y="321543"/>
                </a:lnTo>
                <a:lnTo>
                  <a:pt x="95192" y="321291"/>
                </a:lnTo>
                <a:lnTo>
                  <a:pt x="98411" y="320169"/>
                </a:lnTo>
                <a:lnTo>
                  <a:pt x="101509" y="318470"/>
                </a:lnTo>
                <a:lnTo>
                  <a:pt x="105479" y="317337"/>
                </a:lnTo>
                <a:lnTo>
                  <a:pt x="110031" y="316581"/>
                </a:lnTo>
                <a:lnTo>
                  <a:pt x="114971" y="316077"/>
                </a:lnTo>
                <a:lnTo>
                  <a:pt x="119217" y="314789"/>
                </a:lnTo>
                <a:lnTo>
                  <a:pt x="126474" y="310818"/>
                </a:lnTo>
                <a:lnTo>
                  <a:pt x="132875" y="303338"/>
                </a:lnTo>
                <a:lnTo>
                  <a:pt x="138894" y="294616"/>
                </a:lnTo>
                <a:lnTo>
                  <a:pt x="144745" y="287564"/>
                </a:lnTo>
                <a:lnTo>
                  <a:pt x="150520" y="276175"/>
                </a:lnTo>
                <a:lnTo>
                  <a:pt x="157214" y="261589"/>
                </a:lnTo>
                <a:lnTo>
                  <a:pt x="161666" y="253698"/>
                </a:lnTo>
                <a:lnTo>
                  <a:pt x="166539" y="245580"/>
                </a:lnTo>
                <a:lnTo>
                  <a:pt x="171954" y="228941"/>
                </a:lnTo>
                <a:lnTo>
                  <a:pt x="174360" y="212021"/>
                </a:lnTo>
                <a:lnTo>
                  <a:pt x="175430" y="194975"/>
                </a:lnTo>
                <a:lnTo>
                  <a:pt x="178445" y="177875"/>
                </a:lnTo>
                <a:lnTo>
                  <a:pt x="182008" y="159797"/>
                </a:lnTo>
                <a:lnTo>
                  <a:pt x="182958" y="149643"/>
                </a:lnTo>
                <a:lnTo>
                  <a:pt x="183591" y="139062"/>
                </a:lnTo>
                <a:lnTo>
                  <a:pt x="184295" y="101907"/>
                </a:lnTo>
                <a:lnTo>
                  <a:pt x="184482" y="78664"/>
                </a:lnTo>
                <a:lnTo>
                  <a:pt x="183655" y="61263"/>
                </a:lnTo>
                <a:lnTo>
                  <a:pt x="182151" y="47758"/>
                </a:lnTo>
                <a:lnTo>
                  <a:pt x="178892" y="28625"/>
                </a:lnTo>
                <a:lnTo>
                  <a:pt x="177444" y="16946"/>
                </a:lnTo>
                <a:lnTo>
                  <a:pt x="176105" y="12498"/>
                </a:lnTo>
                <a:lnTo>
                  <a:pt x="172078" y="5016"/>
                </a:lnTo>
                <a:lnTo>
                  <a:pt x="171575" y="2640"/>
                </a:lnTo>
                <a:lnTo>
                  <a:pt x="172193" y="1056"/>
                </a:lnTo>
                <a:lnTo>
                  <a:pt x="173557" y="0"/>
                </a:lnTo>
                <a:lnTo>
                  <a:pt x="175419" y="248"/>
                </a:lnTo>
                <a:lnTo>
                  <a:pt x="180028" y="3064"/>
                </a:lnTo>
                <a:lnTo>
                  <a:pt x="181638" y="5149"/>
                </a:lnTo>
                <a:lnTo>
                  <a:pt x="182711" y="7491"/>
                </a:lnTo>
                <a:lnTo>
                  <a:pt x="186761" y="20253"/>
                </a:lnTo>
                <a:lnTo>
                  <a:pt x="211426" y="94672"/>
                </a:lnTo>
                <a:lnTo>
                  <a:pt x="214953" y="106225"/>
                </a:lnTo>
                <a:lnTo>
                  <a:pt x="221411" y="129223"/>
                </a:lnTo>
                <a:lnTo>
                  <a:pt x="224466" y="141642"/>
                </a:lnTo>
                <a:lnTo>
                  <a:pt x="230402" y="168141"/>
                </a:lnTo>
                <a:lnTo>
                  <a:pt x="233318" y="185685"/>
                </a:lnTo>
                <a:lnTo>
                  <a:pt x="241973" y="246571"/>
                </a:lnTo>
                <a:lnTo>
                  <a:pt x="244842" y="262737"/>
                </a:lnTo>
                <a:lnTo>
                  <a:pt x="247707" y="277324"/>
                </a:lnTo>
                <a:lnTo>
                  <a:pt x="249618" y="295621"/>
                </a:lnTo>
                <a:lnTo>
                  <a:pt x="250891" y="316392"/>
                </a:lnTo>
                <a:lnTo>
                  <a:pt x="252306" y="358520"/>
                </a:lnTo>
                <a:lnTo>
                  <a:pt x="253215" y="421831"/>
                </a:lnTo>
                <a:lnTo>
                  <a:pt x="253425" y="501698"/>
                </a:lnTo>
                <a:lnTo>
                  <a:pt x="250892" y="519936"/>
                </a:lnTo>
                <a:lnTo>
                  <a:pt x="248883" y="528800"/>
                </a:lnTo>
                <a:lnTo>
                  <a:pt x="244687" y="540424"/>
                </a:lnTo>
                <a:lnTo>
                  <a:pt x="239031" y="553889"/>
                </a:lnTo>
                <a:lnTo>
                  <a:pt x="232404" y="568580"/>
                </a:lnTo>
                <a:lnTo>
                  <a:pt x="226080" y="580279"/>
                </a:lnTo>
                <a:lnTo>
                  <a:pt x="219959" y="589984"/>
                </a:lnTo>
                <a:lnTo>
                  <a:pt x="213974" y="598358"/>
                </a:lnTo>
                <a:lnTo>
                  <a:pt x="209031" y="604894"/>
                </a:lnTo>
                <a:lnTo>
                  <a:pt x="204783" y="610204"/>
                </a:lnTo>
                <a:lnTo>
                  <a:pt x="200999" y="614696"/>
                </a:lnTo>
                <a:lnTo>
                  <a:pt x="196571" y="618643"/>
                </a:lnTo>
                <a:lnTo>
                  <a:pt x="191714" y="622227"/>
                </a:lnTo>
                <a:lnTo>
                  <a:pt x="186571" y="625569"/>
                </a:lnTo>
                <a:lnTo>
                  <a:pt x="182190" y="627797"/>
                </a:lnTo>
                <a:lnTo>
                  <a:pt x="174782" y="630272"/>
                </a:lnTo>
                <a:lnTo>
                  <a:pt x="168315" y="631372"/>
                </a:lnTo>
                <a:lnTo>
                  <a:pt x="161313" y="631862"/>
                </a:lnTo>
                <a:lnTo>
                  <a:pt x="151851" y="632079"/>
                </a:lnTo>
                <a:lnTo>
                  <a:pt x="140365" y="632201"/>
                </a:lnTo>
                <a:lnTo>
                  <a:pt x="137098" y="631266"/>
                </a:lnTo>
                <a:lnTo>
                  <a:pt x="130929" y="627687"/>
                </a:lnTo>
                <a:lnTo>
                  <a:pt x="128903" y="625399"/>
                </a:lnTo>
                <a:lnTo>
                  <a:pt x="127552" y="622921"/>
                </a:lnTo>
                <a:lnTo>
                  <a:pt x="126652" y="620317"/>
                </a:lnTo>
                <a:lnTo>
                  <a:pt x="125099" y="618580"/>
                </a:lnTo>
                <a:lnTo>
                  <a:pt x="123111" y="617423"/>
                </a:lnTo>
                <a:lnTo>
                  <a:pt x="120833" y="616651"/>
                </a:lnTo>
                <a:lnTo>
                  <a:pt x="119315" y="615184"/>
                </a:lnTo>
                <a:lnTo>
                  <a:pt x="118303" y="613254"/>
                </a:lnTo>
                <a:lnTo>
                  <a:pt x="116278" y="6065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112"/>
          <p:cNvSpPr/>
          <p:nvPr/>
        </p:nvSpPr>
        <p:spPr>
          <a:xfrm>
            <a:off x="2977514" y="5572168"/>
            <a:ext cx="274321" cy="25675"/>
          </a:xfrm>
          <a:custGeom>
            <a:avLst/>
            <a:gdLst/>
            <a:ahLst/>
            <a:cxnLst/>
            <a:rect l="0" t="0" r="0" b="0"/>
            <a:pathLst>
              <a:path w="274321" h="25675">
                <a:moveTo>
                  <a:pt x="0" y="25674"/>
                </a:moveTo>
                <a:lnTo>
                  <a:pt x="18204" y="21124"/>
                </a:lnTo>
                <a:lnTo>
                  <a:pt x="30233" y="18830"/>
                </a:lnTo>
                <a:lnTo>
                  <a:pt x="61380" y="13742"/>
                </a:lnTo>
                <a:lnTo>
                  <a:pt x="116401" y="5523"/>
                </a:lnTo>
                <a:lnTo>
                  <a:pt x="130941" y="3668"/>
                </a:lnTo>
                <a:lnTo>
                  <a:pt x="142539" y="2431"/>
                </a:lnTo>
                <a:lnTo>
                  <a:pt x="152176" y="1606"/>
                </a:lnTo>
                <a:lnTo>
                  <a:pt x="160506" y="1056"/>
                </a:lnTo>
                <a:lnTo>
                  <a:pt x="174841" y="445"/>
                </a:lnTo>
                <a:lnTo>
                  <a:pt x="198172" y="101"/>
                </a:lnTo>
                <a:lnTo>
                  <a:pt x="218632" y="0"/>
                </a:lnTo>
                <a:lnTo>
                  <a:pt x="223860" y="938"/>
                </a:lnTo>
                <a:lnTo>
                  <a:pt x="228298" y="2516"/>
                </a:lnTo>
                <a:lnTo>
                  <a:pt x="232209" y="4520"/>
                </a:lnTo>
                <a:lnTo>
                  <a:pt x="238626" y="5857"/>
                </a:lnTo>
                <a:lnTo>
                  <a:pt x="246714" y="6748"/>
                </a:lnTo>
                <a:lnTo>
                  <a:pt x="274320" y="85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113"/>
          <p:cNvSpPr/>
          <p:nvPr/>
        </p:nvSpPr>
        <p:spPr>
          <a:xfrm>
            <a:off x="2959064" y="5717857"/>
            <a:ext cx="318489" cy="51436"/>
          </a:xfrm>
          <a:custGeom>
            <a:avLst/>
            <a:gdLst/>
            <a:ahLst/>
            <a:cxnLst/>
            <a:rect l="0" t="0" r="0" b="0"/>
            <a:pathLst>
              <a:path w="318489" h="51436">
                <a:moveTo>
                  <a:pt x="9878" y="51435"/>
                </a:moveTo>
                <a:lnTo>
                  <a:pt x="0" y="51435"/>
                </a:lnTo>
                <a:lnTo>
                  <a:pt x="4218" y="51435"/>
                </a:lnTo>
                <a:lnTo>
                  <a:pt x="8009" y="50483"/>
                </a:lnTo>
                <a:lnTo>
                  <a:pt x="12442" y="48896"/>
                </a:lnTo>
                <a:lnTo>
                  <a:pt x="17303" y="46885"/>
                </a:lnTo>
                <a:lnTo>
                  <a:pt x="22448" y="44591"/>
                </a:lnTo>
                <a:lnTo>
                  <a:pt x="33245" y="39503"/>
                </a:lnTo>
                <a:lnTo>
                  <a:pt x="38791" y="37766"/>
                </a:lnTo>
                <a:lnTo>
                  <a:pt x="44393" y="36608"/>
                </a:lnTo>
                <a:lnTo>
                  <a:pt x="50033" y="35835"/>
                </a:lnTo>
                <a:lnTo>
                  <a:pt x="58556" y="33415"/>
                </a:lnTo>
                <a:lnTo>
                  <a:pt x="69000" y="29897"/>
                </a:lnTo>
                <a:lnTo>
                  <a:pt x="80725" y="25647"/>
                </a:lnTo>
                <a:lnTo>
                  <a:pt x="93304" y="21860"/>
                </a:lnTo>
                <a:lnTo>
                  <a:pt x="106453" y="18383"/>
                </a:lnTo>
                <a:lnTo>
                  <a:pt x="119981" y="15113"/>
                </a:lnTo>
                <a:lnTo>
                  <a:pt x="130905" y="12933"/>
                </a:lnTo>
                <a:lnTo>
                  <a:pt x="140093" y="11480"/>
                </a:lnTo>
                <a:lnTo>
                  <a:pt x="148123" y="10511"/>
                </a:lnTo>
                <a:lnTo>
                  <a:pt x="155381" y="8912"/>
                </a:lnTo>
                <a:lnTo>
                  <a:pt x="162125" y="6894"/>
                </a:lnTo>
                <a:lnTo>
                  <a:pt x="168526" y="4596"/>
                </a:lnTo>
                <a:lnTo>
                  <a:pt x="176603" y="3064"/>
                </a:lnTo>
                <a:lnTo>
                  <a:pt x="185798" y="2043"/>
                </a:lnTo>
                <a:lnTo>
                  <a:pt x="195738" y="1362"/>
                </a:lnTo>
                <a:lnTo>
                  <a:pt x="229643" y="605"/>
                </a:lnTo>
                <a:lnTo>
                  <a:pt x="3184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114"/>
          <p:cNvSpPr/>
          <p:nvPr/>
        </p:nvSpPr>
        <p:spPr>
          <a:xfrm>
            <a:off x="3474720" y="5392102"/>
            <a:ext cx="51435" cy="497206"/>
          </a:xfrm>
          <a:custGeom>
            <a:avLst/>
            <a:gdLst/>
            <a:ahLst/>
            <a:cxnLst/>
            <a:rect l="0" t="0" r="0" b="0"/>
            <a:pathLst>
              <a:path w="51435" h="497206">
                <a:moveTo>
                  <a:pt x="0" y="0"/>
                </a:moveTo>
                <a:lnTo>
                  <a:pt x="4550" y="9102"/>
                </a:lnTo>
                <a:lnTo>
                  <a:pt x="5891" y="12735"/>
                </a:lnTo>
                <a:lnTo>
                  <a:pt x="7381" y="19313"/>
                </a:lnTo>
                <a:lnTo>
                  <a:pt x="10582" y="33031"/>
                </a:lnTo>
                <a:lnTo>
                  <a:pt x="12770" y="42023"/>
                </a:lnTo>
                <a:lnTo>
                  <a:pt x="14228" y="49923"/>
                </a:lnTo>
                <a:lnTo>
                  <a:pt x="15200" y="57095"/>
                </a:lnTo>
                <a:lnTo>
                  <a:pt x="15849" y="63780"/>
                </a:lnTo>
                <a:lnTo>
                  <a:pt x="16281" y="74905"/>
                </a:lnTo>
                <a:lnTo>
                  <a:pt x="17031" y="136747"/>
                </a:lnTo>
                <a:lnTo>
                  <a:pt x="17135" y="184008"/>
                </a:lnTo>
                <a:lnTo>
                  <a:pt x="18090" y="191252"/>
                </a:lnTo>
                <a:lnTo>
                  <a:pt x="19680" y="198939"/>
                </a:lnTo>
                <a:lnTo>
                  <a:pt x="21692" y="206921"/>
                </a:lnTo>
                <a:lnTo>
                  <a:pt x="23034" y="217957"/>
                </a:lnTo>
                <a:lnTo>
                  <a:pt x="23929" y="231030"/>
                </a:lnTo>
                <a:lnTo>
                  <a:pt x="24922" y="257938"/>
                </a:lnTo>
                <a:lnTo>
                  <a:pt x="25364" y="279421"/>
                </a:lnTo>
                <a:lnTo>
                  <a:pt x="26434" y="288198"/>
                </a:lnTo>
                <a:lnTo>
                  <a:pt x="28100" y="295955"/>
                </a:lnTo>
                <a:lnTo>
                  <a:pt x="30163" y="303031"/>
                </a:lnTo>
                <a:lnTo>
                  <a:pt x="31539" y="310606"/>
                </a:lnTo>
                <a:lnTo>
                  <a:pt x="32456" y="318513"/>
                </a:lnTo>
                <a:lnTo>
                  <a:pt x="33067" y="326642"/>
                </a:lnTo>
                <a:lnTo>
                  <a:pt x="34427" y="333967"/>
                </a:lnTo>
                <a:lnTo>
                  <a:pt x="36286" y="340755"/>
                </a:lnTo>
                <a:lnTo>
                  <a:pt x="38478" y="347185"/>
                </a:lnTo>
                <a:lnTo>
                  <a:pt x="39939" y="354329"/>
                </a:lnTo>
                <a:lnTo>
                  <a:pt x="40913" y="361949"/>
                </a:lnTo>
                <a:lnTo>
                  <a:pt x="41996" y="377084"/>
                </a:lnTo>
                <a:lnTo>
                  <a:pt x="42477" y="390160"/>
                </a:lnTo>
                <a:lnTo>
                  <a:pt x="43558" y="396314"/>
                </a:lnTo>
                <a:lnTo>
                  <a:pt x="45231" y="402322"/>
                </a:lnTo>
                <a:lnTo>
                  <a:pt x="47299" y="408233"/>
                </a:lnTo>
                <a:lnTo>
                  <a:pt x="48678" y="414077"/>
                </a:lnTo>
                <a:lnTo>
                  <a:pt x="50209" y="425652"/>
                </a:lnTo>
                <a:lnTo>
                  <a:pt x="50890" y="437146"/>
                </a:lnTo>
                <a:lnTo>
                  <a:pt x="51273" y="451788"/>
                </a:lnTo>
                <a:lnTo>
                  <a:pt x="51434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115"/>
          <p:cNvSpPr/>
          <p:nvPr/>
        </p:nvSpPr>
        <p:spPr>
          <a:xfrm>
            <a:off x="3307291" y="5640704"/>
            <a:ext cx="158857" cy="1"/>
          </a:xfrm>
          <a:custGeom>
            <a:avLst/>
            <a:gdLst/>
            <a:ahLst/>
            <a:cxnLst/>
            <a:rect l="0" t="0" r="0" b="0"/>
            <a:pathLst>
              <a:path w="158857" h="1">
                <a:moveTo>
                  <a:pt x="4551" y="0"/>
                </a:moveTo>
                <a:lnTo>
                  <a:pt x="0" y="0"/>
                </a:lnTo>
                <a:lnTo>
                  <a:pt x="15885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116"/>
          <p:cNvSpPr/>
          <p:nvPr/>
        </p:nvSpPr>
        <p:spPr>
          <a:xfrm>
            <a:off x="3690255" y="5803582"/>
            <a:ext cx="15923" cy="60009"/>
          </a:xfrm>
          <a:custGeom>
            <a:avLst/>
            <a:gdLst/>
            <a:ahLst/>
            <a:cxnLst/>
            <a:rect l="0" t="0" r="0" b="0"/>
            <a:pathLst>
              <a:path w="15923" h="60009">
                <a:moveTo>
                  <a:pt x="15922" y="60008"/>
                </a:moveTo>
                <a:lnTo>
                  <a:pt x="11372" y="60008"/>
                </a:lnTo>
                <a:lnTo>
                  <a:pt x="10030" y="59055"/>
                </a:lnTo>
                <a:lnTo>
                  <a:pt x="9137" y="57468"/>
                </a:lnTo>
                <a:lnTo>
                  <a:pt x="8541" y="55457"/>
                </a:lnTo>
                <a:lnTo>
                  <a:pt x="8144" y="53164"/>
                </a:lnTo>
                <a:lnTo>
                  <a:pt x="7879" y="50683"/>
                </a:lnTo>
                <a:lnTo>
                  <a:pt x="7703" y="48076"/>
                </a:lnTo>
                <a:lnTo>
                  <a:pt x="6633" y="45386"/>
                </a:lnTo>
                <a:lnTo>
                  <a:pt x="4967" y="42640"/>
                </a:lnTo>
                <a:lnTo>
                  <a:pt x="2903" y="39857"/>
                </a:lnTo>
                <a:lnTo>
                  <a:pt x="1528" y="37049"/>
                </a:lnTo>
                <a:lnTo>
                  <a:pt x="611" y="34224"/>
                </a:lnTo>
                <a:lnTo>
                  <a:pt x="0" y="31389"/>
                </a:lnTo>
                <a:lnTo>
                  <a:pt x="544" y="27593"/>
                </a:lnTo>
                <a:lnTo>
                  <a:pt x="1860" y="23158"/>
                </a:lnTo>
                <a:lnTo>
                  <a:pt x="3690" y="18296"/>
                </a:lnTo>
                <a:lnTo>
                  <a:pt x="4910" y="14103"/>
                </a:lnTo>
                <a:lnTo>
                  <a:pt x="5723" y="10354"/>
                </a:lnTo>
                <a:lnTo>
                  <a:pt x="734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117"/>
          <p:cNvSpPr/>
          <p:nvPr/>
        </p:nvSpPr>
        <p:spPr>
          <a:xfrm>
            <a:off x="3740936" y="5393294"/>
            <a:ext cx="239562" cy="213083"/>
          </a:xfrm>
          <a:custGeom>
            <a:avLst/>
            <a:gdLst/>
            <a:ahLst/>
            <a:cxnLst/>
            <a:rect l="0" t="0" r="0" b="0"/>
            <a:pathLst>
              <a:path w="239562" h="213083">
                <a:moveTo>
                  <a:pt x="16676" y="7381"/>
                </a:moveTo>
                <a:lnTo>
                  <a:pt x="24057" y="0"/>
                </a:lnTo>
                <a:lnTo>
                  <a:pt x="25406" y="555"/>
                </a:lnTo>
                <a:lnTo>
                  <a:pt x="29446" y="3712"/>
                </a:lnTo>
                <a:lnTo>
                  <a:pt x="30905" y="6840"/>
                </a:lnTo>
                <a:lnTo>
                  <a:pt x="31877" y="10830"/>
                </a:lnTo>
                <a:lnTo>
                  <a:pt x="32525" y="15396"/>
                </a:lnTo>
                <a:lnTo>
                  <a:pt x="32004" y="23201"/>
                </a:lnTo>
                <a:lnTo>
                  <a:pt x="30705" y="33168"/>
                </a:lnTo>
                <a:lnTo>
                  <a:pt x="28886" y="44574"/>
                </a:lnTo>
                <a:lnTo>
                  <a:pt x="24326" y="69949"/>
                </a:lnTo>
                <a:lnTo>
                  <a:pt x="21775" y="83383"/>
                </a:lnTo>
                <a:lnTo>
                  <a:pt x="20076" y="94244"/>
                </a:lnTo>
                <a:lnTo>
                  <a:pt x="18943" y="103390"/>
                </a:lnTo>
                <a:lnTo>
                  <a:pt x="18187" y="111391"/>
                </a:lnTo>
                <a:lnTo>
                  <a:pt x="16731" y="118631"/>
                </a:lnTo>
                <a:lnTo>
                  <a:pt x="14808" y="125363"/>
                </a:lnTo>
                <a:lnTo>
                  <a:pt x="12573" y="131755"/>
                </a:lnTo>
                <a:lnTo>
                  <a:pt x="10130" y="137923"/>
                </a:lnTo>
                <a:lnTo>
                  <a:pt x="7550" y="143938"/>
                </a:lnTo>
                <a:lnTo>
                  <a:pt x="4877" y="149854"/>
                </a:lnTo>
                <a:lnTo>
                  <a:pt x="3095" y="156655"/>
                </a:lnTo>
                <a:lnTo>
                  <a:pt x="1907" y="164047"/>
                </a:lnTo>
                <a:lnTo>
                  <a:pt x="1115" y="171832"/>
                </a:lnTo>
                <a:lnTo>
                  <a:pt x="587" y="179880"/>
                </a:lnTo>
                <a:lnTo>
                  <a:pt x="235" y="188103"/>
                </a:lnTo>
                <a:lnTo>
                  <a:pt x="0" y="196442"/>
                </a:lnTo>
                <a:lnTo>
                  <a:pt x="797" y="202002"/>
                </a:lnTo>
                <a:lnTo>
                  <a:pt x="2280" y="205708"/>
                </a:lnTo>
                <a:lnTo>
                  <a:pt x="4221" y="208179"/>
                </a:lnTo>
                <a:lnTo>
                  <a:pt x="6468" y="209826"/>
                </a:lnTo>
                <a:lnTo>
                  <a:pt x="11504" y="211657"/>
                </a:lnTo>
                <a:lnTo>
                  <a:pt x="16917" y="212470"/>
                </a:lnTo>
                <a:lnTo>
                  <a:pt x="22499" y="212831"/>
                </a:lnTo>
                <a:lnTo>
                  <a:pt x="28154" y="212992"/>
                </a:lnTo>
                <a:lnTo>
                  <a:pt x="36693" y="213082"/>
                </a:lnTo>
                <a:lnTo>
                  <a:pt x="40498" y="212143"/>
                </a:lnTo>
                <a:lnTo>
                  <a:pt x="44940" y="210563"/>
                </a:lnTo>
                <a:lnTo>
                  <a:pt x="49806" y="208559"/>
                </a:lnTo>
                <a:lnTo>
                  <a:pt x="54003" y="207222"/>
                </a:lnTo>
                <a:lnTo>
                  <a:pt x="61205" y="205736"/>
                </a:lnTo>
                <a:lnTo>
                  <a:pt x="75202" y="202536"/>
                </a:lnTo>
                <a:lnTo>
                  <a:pt x="84269" y="200349"/>
                </a:lnTo>
                <a:lnTo>
                  <a:pt x="119782" y="192721"/>
                </a:lnTo>
                <a:lnTo>
                  <a:pt x="129229" y="190948"/>
                </a:lnTo>
                <a:lnTo>
                  <a:pt x="136478" y="189767"/>
                </a:lnTo>
                <a:lnTo>
                  <a:pt x="142264" y="188979"/>
                </a:lnTo>
                <a:lnTo>
                  <a:pt x="148979" y="188454"/>
                </a:lnTo>
                <a:lnTo>
                  <a:pt x="156313" y="188104"/>
                </a:lnTo>
                <a:lnTo>
                  <a:pt x="164060" y="187870"/>
                </a:lnTo>
                <a:lnTo>
                  <a:pt x="170177" y="186762"/>
                </a:lnTo>
                <a:lnTo>
                  <a:pt x="175207" y="185070"/>
                </a:lnTo>
                <a:lnTo>
                  <a:pt x="179514" y="182991"/>
                </a:lnTo>
                <a:lnTo>
                  <a:pt x="184289" y="181604"/>
                </a:lnTo>
                <a:lnTo>
                  <a:pt x="189378" y="180680"/>
                </a:lnTo>
                <a:lnTo>
                  <a:pt x="194676" y="180063"/>
                </a:lnTo>
                <a:lnTo>
                  <a:pt x="200112" y="180605"/>
                </a:lnTo>
                <a:lnTo>
                  <a:pt x="205642" y="181919"/>
                </a:lnTo>
                <a:lnTo>
                  <a:pt x="211234" y="183747"/>
                </a:lnTo>
                <a:lnTo>
                  <a:pt x="216866" y="184965"/>
                </a:lnTo>
                <a:lnTo>
                  <a:pt x="222526" y="185778"/>
                </a:lnTo>
                <a:lnTo>
                  <a:pt x="239561" y="1874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118"/>
          <p:cNvSpPr/>
          <p:nvPr/>
        </p:nvSpPr>
        <p:spPr>
          <a:xfrm>
            <a:off x="3904536" y="5383529"/>
            <a:ext cx="33099" cy="497207"/>
          </a:xfrm>
          <a:custGeom>
            <a:avLst/>
            <a:gdLst/>
            <a:ahLst/>
            <a:cxnLst/>
            <a:rect l="0" t="0" r="0" b="0"/>
            <a:pathLst>
              <a:path w="33099" h="497207">
                <a:moveTo>
                  <a:pt x="7381" y="0"/>
                </a:moveTo>
                <a:lnTo>
                  <a:pt x="2830" y="9103"/>
                </a:lnTo>
                <a:lnTo>
                  <a:pt x="1489" y="13689"/>
                </a:lnTo>
                <a:lnTo>
                  <a:pt x="596" y="18651"/>
                </a:lnTo>
                <a:lnTo>
                  <a:pt x="0" y="23864"/>
                </a:lnTo>
                <a:lnTo>
                  <a:pt x="555" y="29245"/>
                </a:lnTo>
                <a:lnTo>
                  <a:pt x="1878" y="34737"/>
                </a:lnTo>
                <a:lnTo>
                  <a:pt x="3713" y="40303"/>
                </a:lnTo>
                <a:lnTo>
                  <a:pt x="4935" y="45919"/>
                </a:lnTo>
                <a:lnTo>
                  <a:pt x="5750" y="51568"/>
                </a:lnTo>
                <a:lnTo>
                  <a:pt x="6656" y="63877"/>
                </a:lnTo>
                <a:lnTo>
                  <a:pt x="7058" y="78873"/>
                </a:lnTo>
                <a:lnTo>
                  <a:pt x="7286" y="98829"/>
                </a:lnTo>
                <a:lnTo>
                  <a:pt x="9222" y="116369"/>
                </a:lnTo>
                <a:lnTo>
                  <a:pt x="19145" y="194288"/>
                </a:lnTo>
                <a:lnTo>
                  <a:pt x="20939" y="212393"/>
                </a:lnTo>
                <a:lnTo>
                  <a:pt x="22134" y="227321"/>
                </a:lnTo>
                <a:lnTo>
                  <a:pt x="22932" y="244892"/>
                </a:lnTo>
                <a:lnTo>
                  <a:pt x="24054" y="302220"/>
                </a:lnTo>
                <a:lnTo>
                  <a:pt x="24464" y="365331"/>
                </a:lnTo>
                <a:lnTo>
                  <a:pt x="25437" y="382619"/>
                </a:lnTo>
                <a:lnTo>
                  <a:pt x="32566" y="480223"/>
                </a:lnTo>
                <a:lnTo>
                  <a:pt x="33098" y="4972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119"/>
          <p:cNvSpPr/>
          <p:nvPr/>
        </p:nvSpPr>
        <p:spPr>
          <a:xfrm>
            <a:off x="4066222" y="5563552"/>
            <a:ext cx="205741" cy="342901"/>
          </a:xfrm>
          <a:custGeom>
            <a:avLst/>
            <a:gdLst/>
            <a:ahLst/>
            <a:cxnLst/>
            <a:rect l="0" t="0" r="0" b="0"/>
            <a:pathLst>
              <a:path w="205741" h="342901">
                <a:moveTo>
                  <a:pt x="0" y="0"/>
                </a:moveTo>
                <a:lnTo>
                  <a:pt x="37160" y="37161"/>
                </a:lnTo>
                <a:lnTo>
                  <a:pt x="40966" y="41919"/>
                </a:lnTo>
                <a:lnTo>
                  <a:pt x="45408" y="47948"/>
                </a:lnTo>
                <a:lnTo>
                  <a:pt x="50275" y="54825"/>
                </a:lnTo>
                <a:lnTo>
                  <a:pt x="54472" y="61316"/>
                </a:lnTo>
                <a:lnTo>
                  <a:pt x="58222" y="67547"/>
                </a:lnTo>
                <a:lnTo>
                  <a:pt x="61674" y="73607"/>
                </a:lnTo>
                <a:lnTo>
                  <a:pt x="65882" y="79551"/>
                </a:lnTo>
                <a:lnTo>
                  <a:pt x="70591" y="85419"/>
                </a:lnTo>
                <a:lnTo>
                  <a:pt x="75636" y="91236"/>
                </a:lnTo>
                <a:lnTo>
                  <a:pt x="79951" y="97019"/>
                </a:lnTo>
                <a:lnTo>
                  <a:pt x="83781" y="102780"/>
                </a:lnTo>
                <a:lnTo>
                  <a:pt x="87286" y="108525"/>
                </a:lnTo>
                <a:lnTo>
                  <a:pt x="101322" y="130263"/>
                </a:lnTo>
                <a:lnTo>
                  <a:pt x="105648" y="137325"/>
                </a:lnTo>
                <a:lnTo>
                  <a:pt x="109485" y="143937"/>
                </a:lnTo>
                <a:lnTo>
                  <a:pt x="112995" y="150251"/>
                </a:lnTo>
                <a:lnTo>
                  <a:pt x="116288" y="157317"/>
                </a:lnTo>
                <a:lnTo>
                  <a:pt x="119435" y="164886"/>
                </a:lnTo>
                <a:lnTo>
                  <a:pt x="122486" y="172789"/>
                </a:lnTo>
                <a:lnTo>
                  <a:pt x="126425" y="180915"/>
                </a:lnTo>
                <a:lnTo>
                  <a:pt x="130955" y="189190"/>
                </a:lnTo>
                <a:lnTo>
                  <a:pt x="135881" y="197564"/>
                </a:lnTo>
                <a:lnTo>
                  <a:pt x="143895" y="211949"/>
                </a:lnTo>
                <a:lnTo>
                  <a:pt x="153760" y="230757"/>
                </a:lnTo>
                <a:lnTo>
                  <a:pt x="198831" y="320511"/>
                </a:lnTo>
                <a:lnTo>
                  <a:pt x="202669" y="330727"/>
                </a:lnTo>
                <a:lnTo>
                  <a:pt x="20574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120"/>
          <p:cNvSpPr/>
          <p:nvPr/>
        </p:nvSpPr>
        <p:spPr>
          <a:xfrm>
            <a:off x="4083367" y="5572125"/>
            <a:ext cx="180024" cy="291466"/>
          </a:xfrm>
          <a:custGeom>
            <a:avLst/>
            <a:gdLst/>
            <a:ahLst/>
            <a:cxnLst/>
            <a:rect l="0" t="0" r="0" b="0"/>
            <a:pathLst>
              <a:path w="180024" h="291466">
                <a:moveTo>
                  <a:pt x="180023" y="0"/>
                </a:moveTo>
                <a:lnTo>
                  <a:pt x="166370" y="4551"/>
                </a:lnTo>
                <a:lnTo>
                  <a:pt x="161396" y="6843"/>
                </a:lnTo>
                <a:lnTo>
                  <a:pt x="157127" y="9325"/>
                </a:lnTo>
                <a:lnTo>
                  <a:pt x="153329" y="11931"/>
                </a:lnTo>
                <a:lnTo>
                  <a:pt x="150797" y="14621"/>
                </a:lnTo>
                <a:lnTo>
                  <a:pt x="149109" y="17367"/>
                </a:lnTo>
                <a:lnTo>
                  <a:pt x="147984" y="20151"/>
                </a:lnTo>
                <a:lnTo>
                  <a:pt x="128953" y="53723"/>
                </a:lnTo>
                <a:lnTo>
                  <a:pt x="103033" y="98172"/>
                </a:lnTo>
                <a:lnTo>
                  <a:pt x="85163" y="127452"/>
                </a:lnTo>
                <a:lnTo>
                  <a:pt x="78682" y="139260"/>
                </a:lnTo>
                <a:lnTo>
                  <a:pt x="73410" y="149990"/>
                </a:lnTo>
                <a:lnTo>
                  <a:pt x="68943" y="160001"/>
                </a:lnTo>
                <a:lnTo>
                  <a:pt x="63107" y="171437"/>
                </a:lnTo>
                <a:lnTo>
                  <a:pt x="56358" y="183824"/>
                </a:lnTo>
                <a:lnTo>
                  <a:pt x="49002" y="196844"/>
                </a:lnTo>
                <a:lnTo>
                  <a:pt x="43145" y="208382"/>
                </a:lnTo>
                <a:lnTo>
                  <a:pt x="38289" y="218931"/>
                </a:lnTo>
                <a:lnTo>
                  <a:pt x="34099" y="228821"/>
                </a:lnTo>
                <a:lnTo>
                  <a:pt x="26903" y="244891"/>
                </a:lnTo>
                <a:lnTo>
                  <a:pt x="23650" y="251843"/>
                </a:lnTo>
                <a:lnTo>
                  <a:pt x="20529" y="257430"/>
                </a:lnTo>
                <a:lnTo>
                  <a:pt x="17496" y="262108"/>
                </a:lnTo>
                <a:lnTo>
                  <a:pt x="14522" y="266178"/>
                </a:lnTo>
                <a:lnTo>
                  <a:pt x="11586" y="269845"/>
                </a:lnTo>
                <a:lnTo>
                  <a:pt x="8677" y="273241"/>
                </a:lnTo>
                <a:lnTo>
                  <a:pt x="5784" y="276458"/>
                </a:lnTo>
                <a:lnTo>
                  <a:pt x="3856" y="279556"/>
                </a:lnTo>
                <a:lnTo>
                  <a:pt x="2571" y="28257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121"/>
          <p:cNvSpPr/>
          <p:nvPr/>
        </p:nvSpPr>
        <p:spPr>
          <a:xfrm>
            <a:off x="4460557" y="5529262"/>
            <a:ext cx="240031" cy="60009"/>
          </a:xfrm>
          <a:custGeom>
            <a:avLst/>
            <a:gdLst/>
            <a:ahLst/>
            <a:cxnLst/>
            <a:rect l="0" t="0" r="0" b="0"/>
            <a:pathLst>
              <a:path w="240031" h="60009">
                <a:moveTo>
                  <a:pt x="0" y="60008"/>
                </a:moveTo>
                <a:lnTo>
                  <a:pt x="32965" y="43525"/>
                </a:lnTo>
                <a:lnTo>
                  <a:pt x="41979" y="39494"/>
                </a:lnTo>
                <a:lnTo>
                  <a:pt x="50846" y="35854"/>
                </a:lnTo>
                <a:lnTo>
                  <a:pt x="59615" y="32476"/>
                </a:lnTo>
                <a:lnTo>
                  <a:pt x="68318" y="30223"/>
                </a:lnTo>
                <a:lnTo>
                  <a:pt x="76978" y="28722"/>
                </a:lnTo>
                <a:lnTo>
                  <a:pt x="85609" y="27720"/>
                </a:lnTo>
                <a:lnTo>
                  <a:pt x="96125" y="25147"/>
                </a:lnTo>
                <a:lnTo>
                  <a:pt x="107898" y="21528"/>
                </a:lnTo>
                <a:lnTo>
                  <a:pt x="120510" y="17209"/>
                </a:lnTo>
                <a:lnTo>
                  <a:pt x="130822" y="14331"/>
                </a:lnTo>
                <a:lnTo>
                  <a:pt x="139602" y="1241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122"/>
          <p:cNvSpPr/>
          <p:nvPr/>
        </p:nvSpPr>
        <p:spPr>
          <a:xfrm>
            <a:off x="4743450" y="5332492"/>
            <a:ext cx="347424" cy="469707"/>
          </a:xfrm>
          <a:custGeom>
            <a:avLst/>
            <a:gdLst/>
            <a:ahLst/>
            <a:cxnLst/>
            <a:rect l="0" t="0" r="0" b="0"/>
            <a:pathLst>
              <a:path w="347424" h="469707">
                <a:moveTo>
                  <a:pt x="0" y="51037"/>
                </a:moveTo>
                <a:lnTo>
                  <a:pt x="6843" y="38302"/>
                </a:lnTo>
                <a:lnTo>
                  <a:pt x="11931" y="31725"/>
                </a:lnTo>
                <a:lnTo>
                  <a:pt x="19908" y="25627"/>
                </a:lnTo>
                <a:lnTo>
                  <a:pt x="28850" y="19742"/>
                </a:lnTo>
                <a:lnTo>
                  <a:pt x="35999" y="13951"/>
                </a:lnTo>
                <a:lnTo>
                  <a:pt x="40192" y="12025"/>
                </a:lnTo>
                <a:lnTo>
                  <a:pt x="49930" y="9886"/>
                </a:lnTo>
                <a:lnTo>
                  <a:pt x="79775" y="4131"/>
                </a:lnTo>
                <a:lnTo>
                  <a:pt x="89379" y="2622"/>
                </a:lnTo>
                <a:lnTo>
                  <a:pt x="97685" y="1615"/>
                </a:lnTo>
                <a:lnTo>
                  <a:pt x="105129" y="945"/>
                </a:lnTo>
                <a:lnTo>
                  <a:pt x="115939" y="199"/>
                </a:lnTo>
                <a:lnTo>
                  <a:pt x="120155" y="0"/>
                </a:lnTo>
                <a:lnTo>
                  <a:pt x="129919" y="2319"/>
                </a:lnTo>
                <a:lnTo>
                  <a:pt x="140609" y="5573"/>
                </a:lnTo>
                <a:lnTo>
                  <a:pt x="146127" y="6440"/>
                </a:lnTo>
                <a:lnTo>
                  <a:pt x="151710" y="7018"/>
                </a:lnTo>
                <a:lnTo>
                  <a:pt x="160454" y="10201"/>
                </a:lnTo>
                <a:lnTo>
                  <a:pt x="164119" y="12383"/>
                </a:lnTo>
                <a:lnTo>
                  <a:pt x="166563" y="15743"/>
                </a:lnTo>
                <a:lnTo>
                  <a:pt x="169278" y="24556"/>
                </a:lnTo>
                <a:lnTo>
                  <a:pt x="170484" y="34823"/>
                </a:lnTo>
                <a:lnTo>
                  <a:pt x="171020" y="46688"/>
                </a:lnTo>
                <a:lnTo>
                  <a:pt x="171259" y="61488"/>
                </a:lnTo>
                <a:lnTo>
                  <a:pt x="169417" y="72292"/>
                </a:lnTo>
                <a:lnTo>
                  <a:pt x="166285" y="85209"/>
                </a:lnTo>
                <a:lnTo>
                  <a:pt x="162292" y="99536"/>
                </a:lnTo>
                <a:lnTo>
                  <a:pt x="157724" y="111945"/>
                </a:lnTo>
                <a:lnTo>
                  <a:pt x="152774" y="123075"/>
                </a:lnTo>
                <a:lnTo>
                  <a:pt x="135694" y="156919"/>
                </a:lnTo>
                <a:lnTo>
                  <a:pt x="131420" y="164488"/>
                </a:lnTo>
                <a:lnTo>
                  <a:pt x="126665" y="172391"/>
                </a:lnTo>
                <a:lnTo>
                  <a:pt x="121591" y="180518"/>
                </a:lnTo>
                <a:lnTo>
                  <a:pt x="115351" y="189745"/>
                </a:lnTo>
                <a:lnTo>
                  <a:pt x="100796" y="210158"/>
                </a:lnTo>
                <a:lnTo>
                  <a:pt x="93867" y="219030"/>
                </a:lnTo>
                <a:lnTo>
                  <a:pt x="87343" y="226850"/>
                </a:lnTo>
                <a:lnTo>
                  <a:pt x="72286" y="243987"/>
                </a:lnTo>
                <a:lnTo>
                  <a:pt x="72003" y="246346"/>
                </a:lnTo>
                <a:lnTo>
                  <a:pt x="72767" y="248870"/>
                </a:lnTo>
                <a:lnTo>
                  <a:pt x="74229" y="251506"/>
                </a:lnTo>
                <a:lnTo>
                  <a:pt x="76155" y="252311"/>
                </a:lnTo>
                <a:lnTo>
                  <a:pt x="78392" y="251895"/>
                </a:lnTo>
                <a:lnTo>
                  <a:pt x="80836" y="250665"/>
                </a:lnTo>
                <a:lnTo>
                  <a:pt x="88632" y="249299"/>
                </a:lnTo>
                <a:lnTo>
                  <a:pt x="93378" y="248934"/>
                </a:lnTo>
                <a:lnTo>
                  <a:pt x="103209" y="246786"/>
                </a:lnTo>
                <a:lnTo>
                  <a:pt x="131913" y="239320"/>
                </a:lnTo>
                <a:lnTo>
                  <a:pt x="156735" y="232191"/>
                </a:lnTo>
                <a:lnTo>
                  <a:pt x="167355" y="228956"/>
                </a:lnTo>
                <a:lnTo>
                  <a:pt x="177292" y="226800"/>
                </a:lnTo>
                <a:lnTo>
                  <a:pt x="186775" y="225363"/>
                </a:lnTo>
                <a:lnTo>
                  <a:pt x="195953" y="224404"/>
                </a:lnTo>
                <a:lnTo>
                  <a:pt x="204930" y="223765"/>
                </a:lnTo>
                <a:lnTo>
                  <a:pt x="213773" y="223339"/>
                </a:lnTo>
                <a:lnTo>
                  <a:pt x="231217" y="222866"/>
                </a:lnTo>
                <a:lnTo>
                  <a:pt x="248496" y="222656"/>
                </a:lnTo>
                <a:lnTo>
                  <a:pt x="257104" y="223552"/>
                </a:lnTo>
                <a:lnTo>
                  <a:pt x="265700" y="225103"/>
                </a:lnTo>
                <a:lnTo>
                  <a:pt x="274288" y="227088"/>
                </a:lnTo>
                <a:lnTo>
                  <a:pt x="281918" y="229365"/>
                </a:lnTo>
                <a:lnTo>
                  <a:pt x="288911" y="231835"/>
                </a:lnTo>
                <a:lnTo>
                  <a:pt x="295477" y="234434"/>
                </a:lnTo>
                <a:lnTo>
                  <a:pt x="305313" y="239862"/>
                </a:lnTo>
                <a:lnTo>
                  <a:pt x="313812" y="245450"/>
                </a:lnTo>
                <a:lnTo>
                  <a:pt x="323939" y="251108"/>
                </a:lnTo>
                <a:lnTo>
                  <a:pt x="332250" y="259338"/>
                </a:lnTo>
                <a:lnTo>
                  <a:pt x="335800" y="264200"/>
                </a:lnTo>
                <a:lnTo>
                  <a:pt x="339744" y="274681"/>
                </a:lnTo>
                <a:lnTo>
                  <a:pt x="342450" y="285690"/>
                </a:lnTo>
                <a:lnTo>
                  <a:pt x="346827" y="296932"/>
                </a:lnTo>
                <a:lnTo>
                  <a:pt x="347423" y="302597"/>
                </a:lnTo>
                <a:lnTo>
                  <a:pt x="345545" y="313972"/>
                </a:lnTo>
                <a:lnTo>
                  <a:pt x="339133" y="344738"/>
                </a:lnTo>
                <a:lnTo>
                  <a:pt x="335626" y="354470"/>
                </a:lnTo>
                <a:lnTo>
                  <a:pt x="331383" y="362864"/>
                </a:lnTo>
                <a:lnTo>
                  <a:pt x="321588" y="377269"/>
                </a:lnTo>
                <a:lnTo>
                  <a:pt x="310886" y="390022"/>
                </a:lnTo>
                <a:lnTo>
                  <a:pt x="305365" y="396090"/>
                </a:lnTo>
                <a:lnTo>
                  <a:pt x="294150" y="407912"/>
                </a:lnTo>
                <a:lnTo>
                  <a:pt x="287540" y="413731"/>
                </a:lnTo>
                <a:lnTo>
                  <a:pt x="280275" y="419516"/>
                </a:lnTo>
                <a:lnTo>
                  <a:pt x="272575" y="425278"/>
                </a:lnTo>
                <a:lnTo>
                  <a:pt x="265537" y="431023"/>
                </a:lnTo>
                <a:lnTo>
                  <a:pt x="258939" y="436759"/>
                </a:lnTo>
                <a:lnTo>
                  <a:pt x="252636" y="442488"/>
                </a:lnTo>
                <a:lnTo>
                  <a:pt x="245576" y="447259"/>
                </a:lnTo>
                <a:lnTo>
                  <a:pt x="238012" y="451393"/>
                </a:lnTo>
                <a:lnTo>
                  <a:pt x="230112" y="455101"/>
                </a:lnTo>
                <a:lnTo>
                  <a:pt x="221988" y="457573"/>
                </a:lnTo>
                <a:lnTo>
                  <a:pt x="213714" y="459221"/>
                </a:lnTo>
                <a:lnTo>
                  <a:pt x="205341" y="460320"/>
                </a:lnTo>
                <a:lnTo>
                  <a:pt x="196901" y="462005"/>
                </a:lnTo>
                <a:lnTo>
                  <a:pt x="188417" y="464081"/>
                </a:lnTo>
                <a:lnTo>
                  <a:pt x="179904" y="466418"/>
                </a:lnTo>
                <a:lnTo>
                  <a:pt x="171371" y="467976"/>
                </a:lnTo>
                <a:lnTo>
                  <a:pt x="162825" y="469013"/>
                </a:lnTo>
                <a:lnTo>
                  <a:pt x="154270" y="469706"/>
                </a:lnTo>
                <a:lnTo>
                  <a:pt x="143804" y="469215"/>
                </a:lnTo>
                <a:lnTo>
                  <a:pt x="132064" y="467935"/>
                </a:lnTo>
                <a:lnTo>
                  <a:pt x="119475" y="466130"/>
                </a:lnTo>
                <a:lnTo>
                  <a:pt x="109177" y="464925"/>
                </a:lnTo>
                <a:lnTo>
                  <a:pt x="100407" y="464123"/>
                </a:lnTo>
                <a:lnTo>
                  <a:pt x="92655" y="463587"/>
                </a:lnTo>
                <a:lnTo>
                  <a:pt x="83678" y="462279"/>
                </a:lnTo>
                <a:lnTo>
                  <a:pt x="73882" y="460454"/>
                </a:lnTo>
                <a:lnTo>
                  <a:pt x="42862" y="4539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123"/>
          <p:cNvSpPr/>
          <p:nvPr/>
        </p:nvSpPr>
        <p:spPr>
          <a:xfrm>
            <a:off x="5233335" y="5709285"/>
            <a:ext cx="24466" cy="60008"/>
          </a:xfrm>
          <a:custGeom>
            <a:avLst/>
            <a:gdLst/>
            <a:ahLst/>
            <a:cxnLst/>
            <a:rect l="0" t="0" r="0" b="0"/>
            <a:pathLst>
              <a:path w="24466" h="60008">
                <a:moveTo>
                  <a:pt x="24465" y="60007"/>
                </a:moveTo>
                <a:lnTo>
                  <a:pt x="15363" y="60007"/>
                </a:lnTo>
                <a:lnTo>
                  <a:pt x="12681" y="59055"/>
                </a:lnTo>
                <a:lnTo>
                  <a:pt x="10894" y="57468"/>
                </a:lnTo>
                <a:lnTo>
                  <a:pt x="8025" y="52626"/>
                </a:lnTo>
                <a:lnTo>
                  <a:pt x="2978" y="42686"/>
                </a:lnTo>
                <a:lnTo>
                  <a:pt x="1568" y="38935"/>
                </a:lnTo>
                <a:lnTo>
                  <a:pt x="628" y="35482"/>
                </a:lnTo>
                <a:lnTo>
                  <a:pt x="0" y="32226"/>
                </a:lnTo>
                <a:lnTo>
                  <a:pt x="535" y="27199"/>
                </a:lnTo>
                <a:lnTo>
                  <a:pt x="1845" y="20990"/>
                </a:lnTo>
                <a:lnTo>
                  <a:pt x="73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124"/>
          <p:cNvSpPr/>
          <p:nvPr/>
        </p:nvSpPr>
        <p:spPr>
          <a:xfrm>
            <a:off x="5300662" y="5254942"/>
            <a:ext cx="68581" cy="582931"/>
          </a:xfrm>
          <a:custGeom>
            <a:avLst/>
            <a:gdLst/>
            <a:ahLst/>
            <a:cxnLst/>
            <a:rect l="0" t="0" r="0" b="0"/>
            <a:pathLst>
              <a:path w="68581" h="58293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3670" y="7797"/>
                </a:lnTo>
                <a:lnTo>
                  <a:pt x="15601" y="16483"/>
                </a:lnTo>
                <a:lnTo>
                  <a:pt x="21238" y="45736"/>
                </a:lnTo>
                <a:lnTo>
                  <a:pt x="26267" y="68587"/>
                </a:lnTo>
                <a:lnTo>
                  <a:pt x="28941" y="80015"/>
                </a:lnTo>
                <a:lnTo>
                  <a:pt x="30724" y="91444"/>
                </a:lnTo>
                <a:lnTo>
                  <a:pt x="31913" y="102872"/>
                </a:lnTo>
                <a:lnTo>
                  <a:pt x="32705" y="114301"/>
                </a:lnTo>
                <a:lnTo>
                  <a:pt x="33234" y="130494"/>
                </a:lnTo>
                <a:lnTo>
                  <a:pt x="33821" y="171345"/>
                </a:lnTo>
                <a:lnTo>
                  <a:pt x="34929" y="190430"/>
                </a:lnTo>
                <a:lnTo>
                  <a:pt x="36621" y="207916"/>
                </a:lnTo>
                <a:lnTo>
                  <a:pt x="38702" y="224335"/>
                </a:lnTo>
                <a:lnTo>
                  <a:pt x="40089" y="254332"/>
                </a:lnTo>
                <a:lnTo>
                  <a:pt x="41630" y="338461"/>
                </a:lnTo>
                <a:lnTo>
                  <a:pt x="42993" y="372326"/>
                </a:lnTo>
                <a:lnTo>
                  <a:pt x="44855" y="398712"/>
                </a:lnTo>
                <a:lnTo>
                  <a:pt x="47048" y="420113"/>
                </a:lnTo>
                <a:lnTo>
                  <a:pt x="48510" y="441048"/>
                </a:lnTo>
                <a:lnTo>
                  <a:pt x="49485" y="461673"/>
                </a:lnTo>
                <a:lnTo>
                  <a:pt x="50135" y="482089"/>
                </a:lnTo>
                <a:lnTo>
                  <a:pt x="51521" y="499510"/>
                </a:lnTo>
                <a:lnTo>
                  <a:pt x="53398" y="514934"/>
                </a:lnTo>
                <a:lnTo>
                  <a:pt x="55601" y="529027"/>
                </a:lnTo>
                <a:lnTo>
                  <a:pt x="57070" y="540327"/>
                </a:lnTo>
                <a:lnTo>
                  <a:pt x="58049" y="549766"/>
                </a:lnTo>
                <a:lnTo>
                  <a:pt x="68580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Write point-slope and slope-intercept form for a line.</a:t>
            </a:r>
          </a:p>
          <a:p>
            <a:r>
              <a:rPr lang="en-US" smtClean="0"/>
              <a:t>Find the intercepts of a line.</a:t>
            </a:r>
          </a:p>
          <a:p>
            <a:r>
              <a:rPr lang="en-US" smtClean="0"/>
              <a:t>Write the equations for horizontal, vertical, parallel, and perpendicular lines.</a:t>
            </a:r>
          </a:p>
          <a:p>
            <a:r>
              <a:rPr lang="en-US" smtClean="0"/>
              <a:t>Understand interpolation and extrapolation.</a:t>
            </a:r>
          </a:p>
          <a:p>
            <a:r>
              <a:rPr lang="en-US" smtClean="0"/>
              <a:t>Use direct variation to solve problem.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710</Words>
  <Application>Microsoft Office PowerPoint</Application>
  <PresentationFormat>On-screen Show (4:3)</PresentationFormat>
  <Paragraphs>160</Paragraphs>
  <Slides>24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PBrush</vt:lpstr>
      <vt:lpstr>2.2: Equations of Lines</vt:lpstr>
      <vt:lpstr>P. 82-87, #1-10</vt:lpstr>
      <vt:lpstr>P. 82-87, #25-30, 41</vt:lpstr>
      <vt:lpstr>P. 82-87, #42-48</vt:lpstr>
      <vt:lpstr>P. 82-87, #49-51, 57-61</vt:lpstr>
      <vt:lpstr>62-64</vt:lpstr>
      <vt:lpstr>Slide 7</vt:lpstr>
      <vt:lpstr>Slide 8</vt:lpstr>
      <vt:lpstr>Objectives</vt:lpstr>
      <vt:lpstr>Point-slope form</vt:lpstr>
      <vt:lpstr>Find a line that passes through the following points (2, 3), (3,7).</vt:lpstr>
      <vt:lpstr>Slide 12</vt:lpstr>
      <vt:lpstr>Slope-intercept</vt:lpstr>
      <vt:lpstr>Find a line that passes through (-1, 5), (-2, 7) in point-slope form and covert it to slope-intercept form. </vt:lpstr>
      <vt:lpstr>X-intercept and y-intercept</vt:lpstr>
      <vt:lpstr>Intercept form</vt:lpstr>
      <vt:lpstr>Change the following into slope-intercept form: x + y = 1 2        -3</vt:lpstr>
      <vt:lpstr>Horizontal and vertical lines</vt:lpstr>
      <vt:lpstr>Parallel and perpendicular</vt:lpstr>
      <vt:lpstr>Finding perpendicular and parallel</vt:lpstr>
      <vt:lpstr>Finding perpendicular and parallel</vt:lpstr>
      <vt:lpstr>Interpolation and extrapolation</vt:lpstr>
      <vt:lpstr>Direct variation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2.2: Equations of Lines</dc:title>
  <dc:creator>Ameena</dc:creator>
  <cp:lastModifiedBy>Ameena</cp:lastModifiedBy>
  <cp:revision>13</cp:revision>
  <dcterms:created xsi:type="dcterms:W3CDTF">2009-10-01T21:08:12Z</dcterms:created>
  <dcterms:modified xsi:type="dcterms:W3CDTF">2009-10-02T19:11:58Z</dcterms:modified>
</cp:coreProperties>
</file>